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70" r:id="rId5"/>
    <p:sldId id="259" r:id="rId6"/>
    <p:sldId id="271" r:id="rId7"/>
    <p:sldId id="260" r:id="rId8"/>
    <p:sldId id="272" r:id="rId9"/>
    <p:sldId id="273" r:id="rId10"/>
    <p:sldId id="274" r:id="rId11"/>
    <p:sldId id="261" r:id="rId12"/>
    <p:sldId id="275" r:id="rId13"/>
    <p:sldId id="276" r:id="rId14"/>
    <p:sldId id="262" r:id="rId15"/>
    <p:sldId id="277" r:id="rId16"/>
    <p:sldId id="280" r:id="rId17"/>
    <p:sldId id="263" r:id="rId18"/>
    <p:sldId id="264" r:id="rId19"/>
    <p:sldId id="265" r:id="rId20"/>
    <p:sldId id="266" r:id="rId21"/>
    <p:sldId id="267" r:id="rId22"/>
    <p:sldId id="268" r:id="rId23"/>
    <p:sldId id="278" r:id="rId24"/>
    <p:sldId id="279" r:id="rId25"/>
    <p:sldId id="26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8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en Chavez" userId="6087547f-15a0-47af-9920-a2fd0cb8bcaf" providerId="ADAL" clId="{64BF220C-6377-48D0-A6ED-955EC23DB094}"/>
    <pc:docChg chg="custSel addSld modSld">
      <pc:chgData name="Branden Chavez" userId="6087547f-15a0-47af-9920-a2fd0cb8bcaf" providerId="ADAL" clId="{64BF220C-6377-48D0-A6ED-955EC23DB094}" dt="2025-08-11T16:28:55.810" v="50" actId="113"/>
      <pc:docMkLst>
        <pc:docMk/>
      </pc:docMkLst>
      <pc:sldChg chg="modSp mod">
        <pc:chgData name="Branden Chavez" userId="6087547f-15a0-47af-9920-a2fd0cb8bcaf" providerId="ADAL" clId="{64BF220C-6377-48D0-A6ED-955EC23DB094}" dt="2025-08-11T16:28:27.831" v="47" actId="14100"/>
        <pc:sldMkLst>
          <pc:docMk/>
          <pc:sldMk cId="1220280900" sldId="277"/>
        </pc:sldMkLst>
        <pc:spChg chg="mod">
          <ac:chgData name="Branden Chavez" userId="6087547f-15a0-47af-9920-a2fd0cb8bcaf" providerId="ADAL" clId="{64BF220C-6377-48D0-A6ED-955EC23DB094}" dt="2025-08-11T16:27:07.396" v="1" actId="1076"/>
          <ac:spMkLst>
            <pc:docMk/>
            <pc:sldMk cId="1220280900" sldId="277"/>
            <ac:spMk id="2" creationId="{E91A10B8-D0E0-98E3-C531-501561F059A4}"/>
          </ac:spMkLst>
        </pc:spChg>
        <pc:spChg chg="mod">
          <ac:chgData name="Branden Chavez" userId="6087547f-15a0-47af-9920-a2fd0cb8bcaf" providerId="ADAL" clId="{64BF220C-6377-48D0-A6ED-955EC23DB094}" dt="2025-08-11T16:28:27.831" v="47" actId="14100"/>
          <ac:spMkLst>
            <pc:docMk/>
            <pc:sldMk cId="1220280900" sldId="277"/>
            <ac:spMk id="3" creationId="{9B323F79-8B7B-EEFD-EC04-F44F4D11E423}"/>
          </ac:spMkLst>
        </pc:spChg>
      </pc:sldChg>
      <pc:sldChg chg="addSp modSp new mod setBg">
        <pc:chgData name="Branden Chavez" userId="6087547f-15a0-47af-9920-a2fd0cb8bcaf" providerId="ADAL" clId="{64BF220C-6377-48D0-A6ED-955EC23DB094}" dt="2025-08-11T16:28:55.810" v="50" actId="113"/>
        <pc:sldMkLst>
          <pc:docMk/>
          <pc:sldMk cId="2543120271" sldId="280"/>
        </pc:sldMkLst>
        <pc:spChg chg="mo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2" creationId="{CB18FABC-7938-CC19-11C4-0DD6B881C2A5}"/>
          </ac:spMkLst>
        </pc:spChg>
        <pc:spChg chg="mod">
          <ac:chgData name="Branden Chavez" userId="6087547f-15a0-47af-9920-a2fd0cb8bcaf" providerId="ADAL" clId="{64BF220C-6377-48D0-A6ED-955EC23DB094}" dt="2025-08-11T16:28:55.810" v="50" actId="113"/>
          <ac:spMkLst>
            <pc:docMk/>
            <pc:sldMk cId="2543120271" sldId="280"/>
            <ac:spMk id="3" creationId="{3269F0C3-939F-BC66-4525-82B1897A42A1}"/>
          </ac:spMkLst>
        </pc:spChg>
        <pc:spChg chg="ad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8" creationId="{09588DA8-065E-4F6F-8EFD-43104AB2E0CF}"/>
          </ac:spMkLst>
        </pc:spChg>
        <pc:spChg chg="ad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10" creationId="{C4285719-470E-454C-AF62-8323075F1F5B}"/>
          </ac:spMkLst>
        </pc:spChg>
        <pc:spChg chg="ad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12" creationId="{CD9FE4EF-C4D8-49A0-B2FF-81D8DB7D8A24}"/>
          </ac:spMkLst>
        </pc:spChg>
        <pc:spChg chg="ad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14" creationId="{4300840D-0A0B-4512-BACA-B439D5B9C57C}"/>
          </ac:spMkLst>
        </pc:spChg>
        <pc:spChg chg="ad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16" creationId="{D2B78728-A580-49A7-84F9-6EF6F583ADE0}"/>
          </ac:spMkLst>
        </pc:spChg>
        <pc:spChg chg="ad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18" creationId="{38FAA1A1-D861-433F-88FA-1E9D6FD31D11}"/>
          </ac:spMkLst>
        </pc:spChg>
        <pc:spChg chg="add">
          <ac:chgData name="Branden Chavez" userId="6087547f-15a0-47af-9920-a2fd0cb8bcaf" providerId="ADAL" clId="{64BF220C-6377-48D0-A6ED-955EC23DB094}" dt="2025-08-11T16:27:47.460" v="43" actId="26606"/>
          <ac:spMkLst>
            <pc:docMk/>
            <pc:sldMk cId="2543120271" sldId="280"/>
            <ac:spMk id="20" creationId="{8D71EDA1-87BF-4D5D-AB79-F346FD19278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17.svg"/><Relationship Id="rId9" Type="http://schemas.openxmlformats.org/officeDocument/2006/relationships/image" Target="../media/image5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7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16.png"/><Relationship Id="rId7" Type="http://schemas.openxmlformats.org/officeDocument/2006/relationships/image" Target="../media/image54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17.svg"/><Relationship Id="rId9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37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svg"/><Relationship Id="rId1" Type="http://schemas.openxmlformats.org/officeDocument/2006/relationships/image" Target="../media/image44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4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9771B-0913-4556-9CAF-BFFA4DD61E8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663EDC-2B25-466B-B3D0-846FBB23BF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Why AI matters now: rapid advances, regulatory shifts, patient expectations</a:t>
          </a:r>
        </a:p>
      </dgm:t>
    </dgm:pt>
    <dgm:pt modelId="{368F0DC6-EB39-4336-BC96-A85296914458}" type="parTrans" cxnId="{1B8A63DD-15C7-4D49-951E-1329ACB9A59F}">
      <dgm:prSet/>
      <dgm:spPr/>
      <dgm:t>
        <a:bodyPr/>
        <a:lstStyle/>
        <a:p>
          <a:endParaRPr lang="en-US"/>
        </a:p>
      </dgm:t>
    </dgm:pt>
    <dgm:pt modelId="{A4A87084-CA1B-4D6B-9348-D25D1C623DA6}" type="sibTrans" cxnId="{1B8A63DD-15C7-4D49-951E-1329ACB9A59F}">
      <dgm:prSet/>
      <dgm:spPr/>
      <dgm:t>
        <a:bodyPr/>
        <a:lstStyle/>
        <a:p>
          <a:endParaRPr lang="en-US"/>
        </a:p>
      </dgm:t>
    </dgm:pt>
    <dgm:pt modelId="{AF680AD2-E4B5-4CAE-B01C-259700902A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Strategic opportunity: cost efficiency, improved outcomes, competitive positioning</a:t>
          </a:r>
        </a:p>
      </dgm:t>
    </dgm:pt>
    <dgm:pt modelId="{1D882AC3-834D-4915-9008-D5CB66A64A7C}" type="parTrans" cxnId="{54ADC4F3-C2EE-4188-A2BD-6E2179881A3D}">
      <dgm:prSet/>
      <dgm:spPr/>
      <dgm:t>
        <a:bodyPr/>
        <a:lstStyle/>
        <a:p>
          <a:endParaRPr lang="en-US"/>
        </a:p>
      </dgm:t>
    </dgm:pt>
    <dgm:pt modelId="{6AA0C799-DB71-4E4B-81A5-4A4A2B144343}" type="sibTrans" cxnId="{54ADC4F3-C2EE-4188-A2BD-6E2179881A3D}">
      <dgm:prSet/>
      <dgm:spPr/>
      <dgm:t>
        <a:bodyPr/>
        <a:lstStyle/>
        <a:p>
          <a:endParaRPr lang="en-US"/>
        </a:p>
      </dgm:t>
    </dgm:pt>
    <dgm:pt modelId="{8BFB49F2-6315-415D-B2E5-D856A1D209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Leadership challenge: adopting AI responsibly and sustainably</a:t>
          </a:r>
        </a:p>
      </dgm:t>
    </dgm:pt>
    <dgm:pt modelId="{F92B89AA-E54A-42A7-82D2-85F90D303798}" type="parTrans" cxnId="{ABD1A576-C712-4EC4-B081-9149A73B4583}">
      <dgm:prSet/>
      <dgm:spPr/>
      <dgm:t>
        <a:bodyPr/>
        <a:lstStyle/>
        <a:p>
          <a:endParaRPr lang="en-US"/>
        </a:p>
      </dgm:t>
    </dgm:pt>
    <dgm:pt modelId="{B45B78B4-DF47-4A42-AB8E-2435D4131BFD}" type="sibTrans" cxnId="{ABD1A576-C712-4EC4-B081-9149A73B4583}">
      <dgm:prSet/>
      <dgm:spPr/>
      <dgm:t>
        <a:bodyPr/>
        <a:lstStyle/>
        <a:p>
          <a:endParaRPr lang="en-US"/>
        </a:p>
      </dgm:t>
    </dgm:pt>
    <dgm:pt modelId="{C1D2E199-5AEC-4151-A83A-8D094311440F}" type="pres">
      <dgm:prSet presAssocID="{D0E9771B-0913-4556-9CAF-BFFA4DD61E86}" presName="root" presStyleCnt="0">
        <dgm:presLayoutVars>
          <dgm:dir/>
          <dgm:resizeHandles val="exact"/>
        </dgm:presLayoutVars>
      </dgm:prSet>
      <dgm:spPr/>
    </dgm:pt>
    <dgm:pt modelId="{C5D7D191-982F-4003-988A-74B876F29C76}" type="pres">
      <dgm:prSet presAssocID="{21663EDC-2B25-466B-B3D0-846FBB23BF12}" presName="compNode" presStyleCnt="0"/>
      <dgm:spPr/>
    </dgm:pt>
    <dgm:pt modelId="{6EEAE237-3954-4432-87E1-1F25C6656256}" type="pres">
      <dgm:prSet presAssocID="{21663EDC-2B25-466B-B3D0-846FBB23BF12}" presName="bgRect" presStyleLbl="bgShp" presStyleIdx="0" presStyleCnt="3"/>
      <dgm:spPr/>
    </dgm:pt>
    <dgm:pt modelId="{9E9729C8-E292-42CD-AB62-AD5E7E4FEE98}" type="pres">
      <dgm:prSet presAssocID="{21663EDC-2B25-466B-B3D0-846FBB23BF1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14D6FB8E-02CD-49B7-A77F-68425CC06A34}" type="pres">
      <dgm:prSet presAssocID="{21663EDC-2B25-466B-B3D0-846FBB23BF12}" presName="spaceRect" presStyleCnt="0"/>
      <dgm:spPr/>
    </dgm:pt>
    <dgm:pt modelId="{39E909AC-E269-4E3F-BC7D-1C90DE54774D}" type="pres">
      <dgm:prSet presAssocID="{21663EDC-2B25-466B-B3D0-846FBB23BF12}" presName="parTx" presStyleLbl="revTx" presStyleIdx="0" presStyleCnt="3">
        <dgm:presLayoutVars>
          <dgm:chMax val="0"/>
          <dgm:chPref val="0"/>
        </dgm:presLayoutVars>
      </dgm:prSet>
      <dgm:spPr/>
    </dgm:pt>
    <dgm:pt modelId="{E1CD23B7-A613-4B7A-BCDA-D90F711867F4}" type="pres">
      <dgm:prSet presAssocID="{A4A87084-CA1B-4D6B-9348-D25D1C623DA6}" presName="sibTrans" presStyleCnt="0"/>
      <dgm:spPr/>
    </dgm:pt>
    <dgm:pt modelId="{BFA9CE15-CB9B-46A6-82D8-78EB319D06B4}" type="pres">
      <dgm:prSet presAssocID="{AF680AD2-E4B5-4CAE-B01C-259700902AEA}" presName="compNode" presStyleCnt="0"/>
      <dgm:spPr/>
    </dgm:pt>
    <dgm:pt modelId="{6CC25A08-3032-4CF7-A8E7-80ECF65DDA97}" type="pres">
      <dgm:prSet presAssocID="{AF680AD2-E4B5-4CAE-B01C-259700902AEA}" presName="bgRect" presStyleLbl="bgShp" presStyleIdx="1" presStyleCnt="3"/>
      <dgm:spPr/>
    </dgm:pt>
    <dgm:pt modelId="{73C9DC32-F375-413D-9205-246954906B01}" type="pres">
      <dgm:prSet presAssocID="{AF680AD2-E4B5-4CAE-B01C-259700902A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ss Pieces"/>
        </a:ext>
      </dgm:extLst>
    </dgm:pt>
    <dgm:pt modelId="{A35CDEE4-D01A-4C08-ABCC-EE653A3C2AF6}" type="pres">
      <dgm:prSet presAssocID="{AF680AD2-E4B5-4CAE-B01C-259700902AEA}" presName="spaceRect" presStyleCnt="0"/>
      <dgm:spPr/>
    </dgm:pt>
    <dgm:pt modelId="{7F01AB89-3233-48E3-B945-5F2F178CB65C}" type="pres">
      <dgm:prSet presAssocID="{AF680AD2-E4B5-4CAE-B01C-259700902AEA}" presName="parTx" presStyleLbl="revTx" presStyleIdx="1" presStyleCnt="3">
        <dgm:presLayoutVars>
          <dgm:chMax val="0"/>
          <dgm:chPref val="0"/>
        </dgm:presLayoutVars>
      </dgm:prSet>
      <dgm:spPr/>
    </dgm:pt>
    <dgm:pt modelId="{2809C332-3037-4E91-A044-329EE4573192}" type="pres">
      <dgm:prSet presAssocID="{6AA0C799-DB71-4E4B-81A5-4A4A2B144343}" presName="sibTrans" presStyleCnt="0"/>
      <dgm:spPr/>
    </dgm:pt>
    <dgm:pt modelId="{4CA98CF9-DCAA-4875-B55B-A4B4748157A8}" type="pres">
      <dgm:prSet presAssocID="{8BFB49F2-6315-415D-B2E5-D856A1D209A2}" presName="compNode" presStyleCnt="0"/>
      <dgm:spPr/>
    </dgm:pt>
    <dgm:pt modelId="{E61204E8-AFC9-4B02-94F5-94F38EF9D6A9}" type="pres">
      <dgm:prSet presAssocID="{8BFB49F2-6315-415D-B2E5-D856A1D209A2}" presName="bgRect" presStyleLbl="bgShp" presStyleIdx="2" presStyleCnt="3"/>
      <dgm:spPr/>
    </dgm:pt>
    <dgm:pt modelId="{78A21E0D-364D-432C-B83A-4F7D2D2EA77A}" type="pres">
      <dgm:prSet presAssocID="{8BFB49F2-6315-415D-B2E5-D856A1D209A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FBB4990-D809-40CF-A01E-C407EE3D14DD}" type="pres">
      <dgm:prSet presAssocID="{8BFB49F2-6315-415D-B2E5-D856A1D209A2}" presName="spaceRect" presStyleCnt="0"/>
      <dgm:spPr/>
    </dgm:pt>
    <dgm:pt modelId="{D9ADE0B7-A476-4E61-89DA-A1FB79EE280E}" type="pres">
      <dgm:prSet presAssocID="{8BFB49F2-6315-415D-B2E5-D856A1D209A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1D6332-4ADA-4204-BA57-23D7173895D6}" type="presOf" srcId="{D0E9771B-0913-4556-9CAF-BFFA4DD61E86}" destId="{C1D2E199-5AEC-4151-A83A-8D094311440F}" srcOrd="0" destOrd="0" presId="urn:microsoft.com/office/officeart/2018/2/layout/IconVerticalSolidList"/>
    <dgm:cxn modelId="{19AA2E64-6672-4CC4-9F94-BEECE51BAAF3}" type="presOf" srcId="{AF680AD2-E4B5-4CAE-B01C-259700902AEA}" destId="{7F01AB89-3233-48E3-B945-5F2F178CB65C}" srcOrd="0" destOrd="0" presId="urn:microsoft.com/office/officeart/2018/2/layout/IconVerticalSolidList"/>
    <dgm:cxn modelId="{ABD1A576-C712-4EC4-B081-9149A73B4583}" srcId="{D0E9771B-0913-4556-9CAF-BFFA4DD61E86}" destId="{8BFB49F2-6315-415D-B2E5-D856A1D209A2}" srcOrd="2" destOrd="0" parTransId="{F92B89AA-E54A-42A7-82D2-85F90D303798}" sibTransId="{B45B78B4-DF47-4A42-AB8E-2435D4131BFD}"/>
    <dgm:cxn modelId="{1D137C7A-F1CA-4881-BCB0-052858130B7F}" type="presOf" srcId="{21663EDC-2B25-466B-B3D0-846FBB23BF12}" destId="{39E909AC-E269-4E3F-BC7D-1C90DE54774D}" srcOrd="0" destOrd="0" presId="urn:microsoft.com/office/officeart/2018/2/layout/IconVerticalSolidList"/>
    <dgm:cxn modelId="{1B8A63DD-15C7-4D49-951E-1329ACB9A59F}" srcId="{D0E9771B-0913-4556-9CAF-BFFA4DD61E86}" destId="{21663EDC-2B25-466B-B3D0-846FBB23BF12}" srcOrd="0" destOrd="0" parTransId="{368F0DC6-EB39-4336-BC96-A85296914458}" sibTransId="{A4A87084-CA1B-4D6B-9348-D25D1C623DA6}"/>
    <dgm:cxn modelId="{54ADC4F3-C2EE-4188-A2BD-6E2179881A3D}" srcId="{D0E9771B-0913-4556-9CAF-BFFA4DD61E86}" destId="{AF680AD2-E4B5-4CAE-B01C-259700902AEA}" srcOrd="1" destOrd="0" parTransId="{1D882AC3-834D-4915-9008-D5CB66A64A7C}" sibTransId="{6AA0C799-DB71-4E4B-81A5-4A4A2B144343}"/>
    <dgm:cxn modelId="{C17F40FA-538F-4EC5-B0B7-68769CD1C6AA}" type="presOf" srcId="{8BFB49F2-6315-415D-B2E5-D856A1D209A2}" destId="{D9ADE0B7-A476-4E61-89DA-A1FB79EE280E}" srcOrd="0" destOrd="0" presId="urn:microsoft.com/office/officeart/2018/2/layout/IconVerticalSolidList"/>
    <dgm:cxn modelId="{231567D2-A00C-417F-BD33-A5115EECC3D1}" type="presParOf" srcId="{C1D2E199-5AEC-4151-A83A-8D094311440F}" destId="{C5D7D191-982F-4003-988A-74B876F29C76}" srcOrd="0" destOrd="0" presId="urn:microsoft.com/office/officeart/2018/2/layout/IconVerticalSolidList"/>
    <dgm:cxn modelId="{AC86285D-B4AF-4978-9F34-4E1BF68A056B}" type="presParOf" srcId="{C5D7D191-982F-4003-988A-74B876F29C76}" destId="{6EEAE237-3954-4432-87E1-1F25C6656256}" srcOrd="0" destOrd="0" presId="urn:microsoft.com/office/officeart/2018/2/layout/IconVerticalSolidList"/>
    <dgm:cxn modelId="{586AAD81-10C3-4491-B664-FE59002A0467}" type="presParOf" srcId="{C5D7D191-982F-4003-988A-74B876F29C76}" destId="{9E9729C8-E292-42CD-AB62-AD5E7E4FEE98}" srcOrd="1" destOrd="0" presId="urn:microsoft.com/office/officeart/2018/2/layout/IconVerticalSolidList"/>
    <dgm:cxn modelId="{8D47B51C-ED1B-4F27-BCF6-ABF06A487E72}" type="presParOf" srcId="{C5D7D191-982F-4003-988A-74B876F29C76}" destId="{14D6FB8E-02CD-49B7-A77F-68425CC06A34}" srcOrd="2" destOrd="0" presId="urn:microsoft.com/office/officeart/2018/2/layout/IconVerticalSolidList"/>
    <dgm:cxn modelId="{EF595469-729D-4323-ABA7-1B10E0ED19B6}" type="presParOf" srcId="{C5D7D191-982F-4003-988A-74B876F29C76}" destId="{39E909AC-E269-4E3F-BC7D-1C90DE54774D}" srcOrd="3" destOrd="0" presId="urn:microsoft.com/office/officeart/2018/2/layout/IconVerticalSolidList"/>
    <dgm:cxn modelId="{7EB52C72-E06E-460D-AB41-FCA47046F580}" type="presParOf" srcId="{C1D2E199-5AEC-4151-A83A-8D094311440F}" destId="{E1CD23B7-A613-4B7A-BCDA-D90F711867F4}" srcOrd="1" destOrd="0" presId="urn:microsoft.com/office/officeart/2018/2/layout/IconVerticalSolidList"/>
    <dgm:cxn modelId="{6E75F1ED-0381-487C-BA84-E9172132CD56}" type="presParOf" srcId="{C1D2E199-5AEC-4151-A83A-8D094311440F}" destId="{BFA9CE15-CB9B-46A6-82D8-78EB319D06B4}" srcOrd="2" destOrd="0" presId="urn:microsoft.com/office/officeart/2018/2/layout/IconVerticalSolidList"/>
    <dgm:cxn modelId="{7D6F1D0C-EDED-4100-95A8-6771B15435BD}" type="presParOf" srcId="{BFA9CE15-CB9B-46A6-82D8-78EB319D06B4}" destId="{6CC25A08-3032-4CF7-A8E7-80ECF65DDA97}" srcOrd="0" destOrd="0" presId="urn:microsoft.com/office/officeart/2018/2/layout/IconVerticalSolidList"/>
    <dgm:cxn modelId="{3DB97D8E-527C-408E-BA70-8BDDAADC9CA3}" type="presParOf" srcId="{BFA9CE15-CB9B-46A6-82D8-78EB319D06B4}" destId="{73C9DC32-F375-413D-9205-246954906B01}" srcOrd="1" destOrd="0" presId="urn:microsoft.com/office/officeart/2018/2/layout/IconVerticalSolidList"/>
    <dgm:cxn modelId="{E00A91A2-7821-49EA-8588-C50152CC5EF4}" type="presParOf" srcId="{BFA9CE15-CB9B-46A6-82D8-78EB319D06B4}" destId="{A35CDEE4-D01A-4C08-ABCC-EE653A3C2AF6}" srcOrd="2" destOrd="0" presId="urn:microsoft.com/office/officeart/2018/2/layout/IconVerticalSolidList"/>
    <dgm:cxn modelId="{C6F76D69-E822-4D8F-A21A-1480FE282A33}" type="presParOf" srcId="{BFA9CE15-CB9B-46A6-82D8-78EB319D06B4}" destId="{7F01AB89-3233-48E3-B945-5F2F178CB65C}" srcOrd="3" destOrd="0" presId="urn:microsoft.com/office/officeart/2018/2/layout/IconVerticalSolidList"/>
    <dgm:cxn modelId="{666A18AA-8878-469F-94C5-78B644BC1A5E}" type="presParOf" srcId="{C1D2E199-5AEC-4151-A83A-8D094311440F}" destId="{2809C332-3037-4E91-A044-329EE4573192}" srcOrd="3" destOrd="0" presId="urn:microsoft.com/office/officeart/2018/2/layout/IconVerticalSolidList"/>
    <dgm:cxn modelId="{F12AB306-DD68-410C-B9F6-C72292E1983F}" type="presParOf" srcId="{C1D2E199-5AEC-4151-A83A-8D094311440F}" destId="{4CA98CF9-DCAA-4875-B55B-A4B4748157A8}" srcOrd="4" destOrd="0" presId="urn:microsoft.com/office/officeart/2018/2/layout/IconVerticalSolidList"/>
    <dgm:cxn modelId="{F484D8DC-DF9E-439E-A5D4-18C1B79B4EC6}" type="presParOf" srcId="{4CA98CF9-DCAA-4875-B55B-A4B4748157A8}" destId="{E61204E8-AFC9-4B02-94F5-94F38EF9D6A9}" srcOrd="0" destOrd="0" presId="urn:microsoft.com/office/officeart/2018/2/layout/IconVerticalSolidList"/>
    <dgm:cxn modelId="{FCD671B2-3A34-4285-B6DD-8B03CBB07A88}" type="presParOf" srcId="{4CA98CF9-DCAA-4875-B55B-A4B4748157A8}" destId="{78A21E0D-364D-432C-B83A-4F7D2D2EA77A}" srcOrd="1" destOrd="0" presId="urn:microsoft.com/office/officeart/2018/2/layout/IconVerticalSolidList"/>
    <dgm:cxn modelId="{9129791D-2A58-4245-B205-5103C4AE7871}" type="presParOf" srcId="{4CA98CF9-DCAA-4875-B55B-A4B4748157A8}" destId="{BFBB4990-D809-40CF-A01E-C407EE3D14DD}" srcOrd="2" destOrd="0" presId="urn:microsoft.com/office/officeart/2018/2/layout/IconVerticalSolidList"/>
    <dgm:cxn modelId="{B8706CE0-DEB9-4EEB-ADD3-68AECCDE7D84}" type="presParOf" srcId="{4CA98CF9-DCAA-4875-B55B-A4B4748157A8}" destId="{D9ADE0B7-A476-4E61-89DA-A1FB79EE280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FFCFE8-07D6-4BE6-AD26-481B682AB525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1227E2-BE67-402B-954C-60AA938269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Assess current digital maturity</a:t>
          </a:r>
        </a:p>
      </dgm:t>
    </dgm:pt>
    <dgm:pt modelId="{DD465471-0B7F-4FFA-BB6F-6F15106C15A5}" type="parTrans" cxnId="{41541663-B637-4882-A36A-62F97081C2D4}">
      <dgm:prSet/>
      <dgm:spPr/>
      <dgm:t>
        <a:bodyPr/>
        <a:lstStyle/>
        <a:p>
          <a:endParaRPr lang="en-US"/>
        </a:p>
      </dgm:t>
    </dgm:pt>
    <dgm:pt modelId="{D823D854-BE6B-400F-BD97-43F7AC42E000}" type="sibTrans" cxnId="{41541663-B637-4882-A36A-62F97081C2D4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0DACF41-5BC6-42AA-B020-FECBB28D322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Prioritize high-impact use cases</a:t>
          </a:r>
        </a:p>
      </dgm:t>
    </dgm:pt>
    <dgm:pt modelId="{E8724C92-F7BE-4E53-893E-D523411A4944}" type="parTrans" cxnId="{71577E3D-033E-4FF1-ABC6-8096F085C283}">
      <dgm:prSet/>
      <dgm:spPr/>
      <dgm:t>
        <a:bodyPr/>
        <a:lstStyle/>
        <a:p>
          <a:endParaRPr lang="en-US"/>
        </a:p>
      </dgm:t>
    </dgm:pt>
    <dgm:pt modelId="{4B9E6119-87BE-42BD-82D5-BDC5C402B79E}" type="sibTrans" cxnId="{71577E3D-033E-4FF1-ABC6-8096F085C28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511C204-1E54-44D3-A4CE-D1F581BBA1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Evaluate vendors for compliance, scalability, transparency</a:t>
          </a:r>
        </a:p>
      </dgm:t>
    </dgm:pt>
    <dgm:pt modelId="{48C96269-93B7-4871-87C0-E35A1BF065B4}" type="parTrans" cxnId="{71995843-4FCD-442F-8358-DB295792C8B5}">
      <dgm:prSet/>
      <dgm:spPr/>
      <dgm:t>
        <a:bodyPr/>
        <a:lstStyle/>
        <a:p>
          <a:endParaRPr lang="en-US"/>
        </a:p>
      </dgm:t>
    </dgm:pt>
    <dgm:pt modelId="{EED243E3-A006-41E3-AE0C-DE72AB029A07}" type="sibTrans" cxnId="{71995843-4FCD-442F-8358-DB295792C8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BEDC1C4-0519-448B-9FE3-2FB7A0C2D97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Train &amp; support staff</a:t>
          </a:r>
        </a:p>
      </dgm:t>
    </dgm:pt>
    <dgm:pt modelId="{5C768695-87CE-4591-8E94-20E8ED4550B5}" type="parTrans" cxnId="{98F1E38A-76AB-4169-8CD7-8E642AF51535}">
      <dgm:prSet/>
      <dgm:spPr/>
      <dgm:t>
        <a:bodyPr/>
        <a:lstStyle/>
        <a:p>
          <a:endParaRPr lang="en-US"/>
        </a:p>
      </dgm:t>
    </dgm:pt>
    <dgm:pt modelId="{2DE044EA-A95B-4893-ABAE-C0C6B85BBD6C}" type="sibTrans" cxnId="{98F1E38A-76AB-4169-8CD7-8E642AF5153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AE34177-BCC8-44FF-A69B-59E3952554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Measure &amp; optimize continuously</a:t>
          </a:r>
        </a:p>
      </dgm:t>
    </dgm:pt>
    <dgm:pt modelId="{A83A2501-E481-478D-8D37-A0319C2B3A1B}" type="parTrans" cxnId="{C2D84779-DDA8-4E0D-8434-91569C4FE539}">
      <dgm:prSet/>
      <dgm:spPr/>
      <dgm:t>
        <a:bodyPr/>
        <a:lstStyle/>
        <a:p>
          <a:endParaRPr lang="en-US"/>
        </a:p>
      </dgm:t>
    </dgm:pt>
    <dgm:pt modelId="{55EBF5DF-A387-4C2B-A421-E8671FA03E7F}" type="sibTrans" cxnId="{C2D84779-DDA8-4E0D-8434-91569C4FE539}">
      <dgm:prSet/>
      <dgm:spPr/>
      <dgm:t>
        <a:bodyPr/>
        <a:lstStyle/>
        <a:p>
          <a:endParaRPr lang="en-US"/>
        </a:p>
      </dgm:t>
    </dgm:pt>
    <dgm:pt modelId="{D1B02264-9E02-4C9E-8E67-1F2A6B5F0852}" type="pres">
      <dgm:prSet presAssocID="{DEFFCFE8-07D6-4BE6-AD26-481B682AB525}" presName="root" presStyleCnt="0">
        <dgm:presLayoutVars>
          <dgm:dir/>
          <dgm:resizeHandles val="exact"/>
        </dgm:presLayoutVars>
      </dgm:prSet>
      <dgm:spPr/>
    </dgm:pt>
    <dgm:pt modelId="{7F220B41-B2DA-4787-8615-0EA0F9888712}" type="pres">
      <dgm:prSet presAssocID="{DEFFCFE8-07D6-4BE6-AD26-481B682AB525}" presName="container" presStyleCnt="0">
        <dgm:presLayoutVars>
          <dgm:dir/>
          <dgm:resizeHandles val="exact"/>
        </dgm:presLayoutVars>
      </dgm:prSet>
      <dgm:spPr/>
    </dgm:pt>
    <dgm:pt modelId="{402C6186-9560-4668-B1FC-770EBDAA2149}" type="pres">
      <dgm:prSet presAssocID="{9B1227E2-BE67-402B-954C-60AA938269C8}" presName="compNode" presStyleCnt="0"/>
      <dgm:spPr/>
    </dgm:pt>
    <dgm:pt modelId="{CF7A1AD6-CAAD-43EE-AF58-BEC61E83F41A}" type="pres">
      <dgm:prSet presAssocID="{9B1227E2-BE67-402B-954C-60AA938269C8}" presName="iconBgRect" presStyleLbl="bgShp" presStyleIdx="0" presStyleCnt="5"/>
      <dgm:spPr/>
    </dgm:pt>
    <dgm:pt modelId="{07EE4006-376A-4ED9-9F2C-D7CE4A0BB57B}" type="pres">
      <dgm:prSet presAssocID="{9B1227E2-BE67-402B-954C-60AA938269C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D3B26B7-7F8E-4946-A0D5-979500A6A39B}" type="pres">
      <dgm:prSet presAssocID="{9B1227E2-BE67-402B-954C-60AA938269C8}" presName="spaceRect" presStyleCnt="0"/>
      <dgm:spPr/>
    </dgm:pt>
    <dgm:pt modelId="{A33DFB16-75F4-43DD-86D9-12B4F4A0043B}" type="pres">
      <dgm:prSet presAssocID="{9B1227E2-BE67-402B-954C-60AA938269C8}" presName="textRect" presStyleLbl="revTx" presStyleIdx="0" presStyleCnt="5">
        <dgm:presLayoutVars>
          <dgm:chMax val="1"/>
          <dgm:chPref val="1"/>
        </dgm:presLayoutVars>
      </dgm:prSet>
      <dgm:spPr/>
    </dgm:pt>
    <dgm:pt modelId="{1143E575-9ABF-44DB-8E36-DC1DEFADDB01}" type="pres">
      <dgm:prSet presAssocID="{D823D854-BE6B-400F-BD97-43F7AC42E000}" presName="sibTrans" presStyleLbl="sibTrans2D1" presStyleIdx="0" presStyleCnt="0"/>
      <dgm:spPr/>
    </dgm:pt>
    <dgm:pt modelId="{641669B9-30C1-4583-9FB1-D1AA5331EAFA}" type="pres">
      <dgm:prSet presAssocID="{10DACF41-5BC6-42AA-B020-FECBB28D3227}" presName="compNode" presStyleCnt="0"/>
      <dgm:spPr/>
    </dgm:pt>
    <dgm:pt modelId="{5716461A-222A-4DB5-8BD0-FF77771E12C2}" type="pres">
      <dgm:prSet presAssocID="{10DACF41-5BC6-42AA-B020-FECBB28D3227}" presName="iconBgRect" presStyleLbl="bgShp" presStyleIdx="1" presStyleCnt="5"/>
      <dgm:spPr/>
    </dgm:pt>
    <dgm:pt modelId="{F44636F5-2056-4D37-870E-2F5EB9789FBD}" type="pres">
      <dgm:prSet presAssocID="{10DACF41-5BC6-42AA-B020-FECBB28D322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FC8365F4-7F78-41EC-A528-60D64817A89D}" type="pres">
      <dgm:prSet presAssocID="{10DACF41-5BC6-42AA-B020-FECBB28D3227}" presName="spaceRect" presStyleCnt="0"/>
      <dgm:spPr/>
    </dgm:pt>
    <dgm:pt modelId="{03364294-D93B-410A-A641-ADA722A45092}" type="pres">
      <dgm:prSet presAssocID="{10DACF41-5BC6-42AA-B020-FECBB28D3227}" presName="textRect" presStyleLbl="revTx" presStyleIdx="1" presStyleCnt="5">
        <dgm:presLayoutVars>
          <dgm:chMax val="1"/>
          <dgm:chPref val="1"/>
        </dgm:presLayoutVars>
      </dgm:prSet>
      <dgm:spPr/>
    </dgm:pt>
    <dgm:pt modelId="{569CAA36-B123-478D-B43A-A312C4FA45E6}" type="pres">
      <dgm:prSet presAssocID="{4B9E6119-87BE-42BD-82D5-BDC5C402B79E}" presName="sibTrans" presStyleLbl="sibTrans2D1" presStyleIdx="0" presStyleCnt="0"/>
      <dgm:spPr/>
    </dgm:pt>
    <dgm:pt modelId="{69ADD01A-2EF1-4C19-866A-6D3CF1B0B59E}" type="pres">
      <dgm:prSet presAssocID="{D511C204-1E54-44D3-A4CE-D1F581BBA1A2}" presName="compNode" presStyleCnt="0"/>
      <dgm:spPr/>
    </dgm:pt>
    <dgm:pt modelId="{EAE810F6-C05E-4EB7-BDFA-70E98006A473}" type="pres">
      <dgm:prSet presAssocID="{D511C204-1E54-44D3-A4CE-D1F581BBA1A2}" presName="iconBgRect" presStyleLbl="bgShp" presStyleIdx="2" presStyleCnt="5"/>
      <dgm:spPr/>
    </dgm:pt>
    <dgm:pt modelId="{F6D9448E-F553-4FF3-A2C8-560D5982AFF5}" type="pres">
      <dgm:prSet presAssocID="{D511C204-1E54-44D3-A4CE-D1F581BBA1A2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0A2BD55-4C55-4910-8827-D8F4F6E02157}" type="pres">
      <dgm:prSet presAssocID="{D511C204-1E54-44D3-A4CE-D1F581BBA1A2}" presName="spaceRect" presStyleCnt="0"/>
      <dgm:spPr/>
    </dgm:pt>
    <dgm:pt modelId="{ECA57E31-201C-49E2-8E75-E9D7A46F073A}" type="pres">
      <dgm:prSet presAssocID="{D511C204-1E54-44D3-A4CE-D1F581BBA1A2}" presName="textRect" presStyleLbl="revTx" presStyleIdx="2" presStyleCnt="5">
        <dgm:presLayoutVars>
          <dgm:chMax val="1"/>
          <dgm:chPref val="1"/>
        </dgm:presLayoutVars>
      </dgm:prSet>
      <dgm:spPr/>
    </dgm:pt>
    <dgm:pt modelId="{BAAE5B60-AC1B-4CCD-AD47-E7962D2C77DC}" type="pres">
      <dgm:prSet presAssocID="{EED243E3-A006-41E3-AE0C-DE72AB029A07}" presName="sibTrans" presStyleLbl="sibTrans2D1" presStyleIdx="0" presStyleCnt="0"/>
      <dgm:spPr/>
    </dgm:pt>
    <dgm:pt modelId="{18B82D15-FC85-4370-8763-F59FD32BA68C}" type="pres">
      <dgm:prSet presAssocID="{0BEDC1C4-0519-448B-9FE3-2FB7A0C2D97B}" presName="compNode" presStyleCnt="0"/>
      <dgm:spPr/>
    </dgm:pt>
    <dgm:pt modelId="{799F80D7-FF30-4EF7-9846-DFCA5D1FA963}" type="pres">
      <dgm:prSet presAssocID="{0BEDC1C4-0519-448B-9FE3-2FB7A0C2D97B}" presName="iconBgRect" presStyleLbl="bgShp" presStyleIdx="3" presStyleCnt="5"/>
      <dgm:spPr/>
    </dgm:pt>
    <dgm:pt modelId="{2869ADB9-BEBD-4CF0-84B9-8BD95D2F61AD}" type="pres">
      <dgm:prSet presAssocID="{0BEDC1C4-0519-448B-9FE3-2FB7A0C2D97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F838FD47-3B67-4092-8153-64AAB6102595}" type="pres">
      <dgm:prSet presAssocID="{0BEDC1C4-0519-448B-9FE3-2FB7A0C2D97B}" presName="spaceRect" presStyleCnt="0"/>
      <dgm:spPr/>
    </dgm:pt>
    <dgm:pt modelId="{1D8E09DE-3507-4881-8883-F77B60C57163}" type="pres">
      <dgm:prSet presAssocID="{0BEDC1C4-0519-448B-9FE3-2FB7A0C2D97B}" presName="textRect" presStyleLbl="revTx" presStyleIdx="3" presStyleCnt="5">
        <dgm:presLayoutVars>
          <dgm:chMax val="1"/>
          <dgm:chPref val="1"/>
        </dgm:presLayoutVars>
      </dgm:prSet>
      <dgm:spPr/>
    </dgm:pt>
    <dgm:pt modelId="{B4B98790-1C2C-4B38-B850-DD3849DAA5EE}" type="pres">
      <dgm:prSet presAssocID="{2DE044EA-A95B-4893-ABAE-C0C6B85BBD6C}" presName="sibTrans" presStyleLbl="sibTrans2D1" presStyleIdx="0" presStyleCnt="0"/>
      <dgm:spPr/>
    </dgm:pt>
    <dgm:pt modelId="{438546D2-6D53-457D-8FC4-B1747F256659}" type="pres">
      <dgm:prSet presAssocID="{4AE34177-BCC8-44FF-A69B-59E39525543A}" presName="compNode" presStyleCnt="0"/>
      <dgm:spPr/>
    </dgm:pt>
    <dgm:pt modelId="{B481BFF0-9B5D-4137-9D73-B179928F3AE6}" type="pres">
      <dgm:prSet presAssocID="{4AE34177-BCC8-44FF-A69B-59E39525543A}" presName="iconBgRect" presStyleLbl="bgShp" presStyleIdx="4" presStyleCnt="5"/>
      <dgm:spPr/>
    </dgm:pt>
    <dgm:pt modelId="{9F91E8E2-54E0-4C3D-835B-D08B6304CD45}" type="pres">
      <dgm:prSet presAssocID="{4AE34177-BCC8-44FF-A69B-59E39525543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9DDED075-E4D3-4287-B160-508E167C1CA4}" type="pres">
      <dgm:prSet presAssocID="{4AE34177-BCC8-44FF-A69B-59E39525543A}" presName="spaceRect" presStyleCnt="0"/>
      <dgm:spPr/>
    </dgm:pt>
    <dgm:pt modelId="{5D5C713E-DE1C-4F4A-97E7-D970E2DFA91F}" type="pres">
      <dgm:prSet presAssocID="{4AE34177-BCC8-44FF-A69B-59E39525543A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1DAC617-E1F3-4181-9571-4561B4A69142}" type="presOf" srcId="{0BEDC1C4-0519-448B-9FE3-2FB7A0C2D97B}" destId="{1D8E09DE-3507-4881-8883-F77B60C57163}" srcOrd="0" destOrd="0" presId="urn:microsoft.com/office/officeart/2018/2/layout/IconCircleList"/>
    <dgm:cxn modelId="{C047261F-CC44-403B-AD66-11CF1ED0A2A3}" type="presOf" srcId="{10DACF41-5BC6-42AA-B020-FECBB28D3227}" destId="{03364294-D93B-410A-A641-ADA722A45092}" srcOrd="0" destOrd="0" presId="urn:microsoft.com/office/officeart/2018/2/layout/IconCircleList"/>
    <dgm:cxn modelId="{9C51E923-D1CB-4583-84DC-3DF61BE276B0}" type="presOf" srcId="{D823D854-BE6B-400F-BD97-43F7AC42E000}" destId="{1143E575-9ABF-44DB-8E36-DC1DEFADDB01}" srcOrd="0" destOrd="0" presId="urn:microsoft.com/office/officeart/2018/2/layout/IconCircleList"/>
    <dgm:cxn modelId="{87C42631-F853-495E-8F26-822A65CF6A62}" type="presOf" srcId="{4AE34177-BCC8-44FF-A69B-59E39525543A}" destId="{5D5C713E-DE1C-4F4A-97E7-D970E2DFA91F}" srcOrd="0" destOrd="0" presId="urn:microsoft.com/office/officeart/2018/2/layout/IconCircleList"/>
    <dgm:cxn modelId="{71577E3D-033E-4FF1-ABC6-8096F085C283}" srcId="{DEFFCFE8-07D6-4BE6-AD26-481B682AB525}" destId="{10DACF41-5BC6-42AA-B020-FECBB28D3227}" srcOrd="1" destOrd="0" parTransId="{E8724C92-F7BE-4E53-893E-D523411A4944}" sibTransId="{4B9E6119-87BE-42BD-82D5-BDC5C402B79E}"/>
    <dgm:cxn modelId="{41541663-B637-4882-A36A-62F97081C2D4}" srcId="{DEFFCFE8-07D6-4BE6-AD26-481B682AB525}" destId="{9B1227E2-BE67-402B-954C-60AA938269C8}" srcOrd="0" destOrd="0" parTransId="{DD465471-0B7F-4FFA-BB6F-6F15106C15A5}" sibTransId="{D823D854-BE6B-400F-BD97-43F7AC42E000}"/>
    <dgm:cxn modelId="{71995843-4FCD-442F-8358-DB295792C8B5}" srcId="{DEFFCFE8-07D6-4BE6-AD26-481B682AB525}" destId="{D511C204-1E54-44D3-A4CE-D1F581BBA1A2}" srcOrd="2" destOrd="0" parTransId="{48C96269-93B7-4871-87C0-E35A1BF065B4}" sibTransId="{EED243E3-A006-41E3-AE0C-DE72AB029A07}"/>
    <dgm:cxn modelId="{C2D84779-DDA8-4E0D-8434-91569C4FE539}" srcId="{DEFFCFE8-07D6-4BE6-AD26-481B682AB525}" destId="{4AE34177-BCC8-44FF-A69B-59E39525543A}" srcOrd="4" destOrd="0" parTransId="{A83A2501-E481-478D-8D37-A0319C2B3A1B}" sibTransId="{55EBF5DF-A387-4C2B-A421-E8671FA03E7F}"/>
    <dgm:cxn modelId="{98F1E38A-76AB-4169-8CD7-8E642AF51535}" srcId="{DEFFCFE8-07D6-4BE6-AD26-481B682AB525}" destId="{0BEDC1C4-0519-448B-9FE3-2FB7A0C2D97B}" srcOrd="3" destOrd="0" parTransId="{5C768695-87CE-4591-8E94-20E8ED4550B5}" sibTransId="{2DE044EA-A95B-4893-ABAE-C0C6B85BBD6C}"/>
    <dgm:cxn modelId="{EF5BB195-EE61-416C-A623-FEDBFF3FECFD}" type="presOf" srcId="{D511C204-1E54-44D3-A4CE-D1F581BBA1A2}" destId="{ECA57E31-201C-49E2-8E75-E9D7A46F073A}" srcOrd="0" destOrd="0" presId="urn:microsoft.com/office/officeart/2018/2/layout/IconCircleList"/>
    <dgm:cxn modelId="{7975B2AA-799A-4969-AE7F-7ECEC11F3786}" type="presOf" srcId="{9B1227E2-BE67-402B-954C-60AA938269C8}" destId="{A33DFB16-75F4-43DD-86D9-12B4F4A0043B}" srcOrd="0" destOrd="0" presId="urn:microsoft.com/office/officeart/2018/2/layout/IconCircleList"/>
    <dgm:cxn modelId="{5C31FFC6-A427-41B8-B21D-2BA96D423671}" type="presOf" srcId="{2DE044EA-A95B-4893-ABAE-C0C6B85BBD6C}" destId="{B4B98790-1C2C-4B38-B850-DD3849DAA5EE}" srcOrd="0" destOrd="0" presId="urn:microsoft.com/office/officeart/2018/2/layout/IconCircleList"/>
    <dgm:cxn modelId="{D4E69CCF-27CF-48D2-9572-86C2532A1C97}" type="presOf" srcId="{4B9E6119-87BE-42BD-82D5-BDC5C402B79E}" destId="{569CAA36-B123-478D-B43A-A312C4FA45E6}" srcOrd="0" destOrd="0" presId="urn:microsoft.com/office/officeart/2018/2/layout/IconCircleList"/>
    <dgm:cxn modelId="{8BB90BE8-5266-4605-887F-97731114721E}" type="presOf" srcId="{EED243E3-A006-41E3-AE0C-DE72AB029A07}" destId="{BAAE5B60-AC1B-4CCD-AD47-E7962D2C77DC}" srcOrd="0" destOrd="0" presId="urn:microsoft.com/office/officeart/2018/2/layout/IconCircleList"/>
    <dgm:cxn modelId="{86A216FB-9A3E-4723-BA84-B61160E863DE}" type="presOf" srcId="{DEFFCFE8-07D6-4BE6-AD26-481B682AB525}" destId="{D1B02264-9E02-4C9E-8E67-1F2A6B5F0852}" srcOrd="0" destOrd="0" presId="urn:microsoft.com/office/officeart/2018/2/layout/IconCircleList"/>
    <dgm:cxn modelId="{E8617515-4954-4C42-8B08-D85A91D88324}" type="presParOf" srcId="{D1B02264-9E02-4C9E-8E67-1F2A6B5F0852}" destId="{7F220B41-B2DA-4787-8615-0EA0F9888712}" srcOrd="0" destOrd="0" presId="urn:microsoft.com/office/officeart/2018/2/layout/IconCircleList"/>
    <dgm:cxn modelId="{983A4975-9B14-4136-89FB-AE6ACE2EE336}" type="presParOf" srcId="{7F220B41-B2DA-4787-8615-0EA0F9888712}" destId="{402C6186-9560-4668-B1FC-770EBDAA2149}" srcOrd="0" destOrd="0" presId="urn:microsoft.com/office/officeart/2018/2/layout/IconCircleList"/>
    <dgm:cxn modelId="{9F6DD566-F379-4E6E-AAF4-8E24D4A54DB7}" type="presParOf" srcId="{402C6186-9560-4668-B1FC-770EBDAA2149}" destId="{CF7A1AD6-CAAD-43EE-AF58-BEC61E83F41A}" srcOrd="0" destOrd="0" presId="urn:microsoft.com/office/officeart/2018/2/layout/IconCircleList"/>
    <dgm:cxn modelId="{221CD80A-4B2C-489C-80D3-591F96F86B55}" type="presParOf" srcId="{402C6186-9560-4668-B1FC-770EBDAA2149}" destId="{07EE4006-376A-4ED9-9F2C-D7CE4A0BB57B}" srcOrd="1" destOrd="0" presId="urn:microsoft.com/office/officeart/2018/2/layout/IconCircleList"/>
    <dgm:cxn modelId="{50C20819-C267-4443-A1EF-2EDC5AD82E15}" type="presParOf" srcId="{402C6186-9560-4668-B1FC-770EBDAA2149}" destId="{6D3B26B7-7F8E-4946-A0D5-979500A6A39B}" srcOrd="2" destOrd="0" presId="urn:microsoft.com/office/officeart/2018/2/layout/IconCircleList"/>
    <dgm:cxn modelId="{8252BF20-45B2-4704-A3E0-5CCF086EF0D2}" type="presParOf" srcId="{402C6186-9560-4668-B1FC-770EBDAA2149}" destId="{A33DFB16-75F4-43DD-86D9-12B4F4A0043B}" srcOrd="3" destOrd="0" presId="urn:microsoft.com/office/officeart/2018/2/layout/IconCircleList"/>
    <dgm:cxn modelId="{23969976-05C0-4E28-A5F1-603BD5CD7C99}" type="presParOf" srcId="{7F220B41-B2DA-4787-8615-0EA0F9888712}" destId="{1143E575-9ABF-44DB-8E36-DC1DEFADDB01}" srcOrd="1" destOrd="0" presId="urn:microsoft.com/office/officeart/2018/2/layout/IconCircleList"/>
    <dgm:cxn modelId="{11F0AAF1-5272-4B3B-BB2A-57EDEE62232A}" type="presParOf" srcId="{7F220B41-B2DA-4787-8615-0EA0F9888712}" destId="{641669B9-30C1-4583-9FB1-D1AA5331EAFA}" srcOrd="2" destOrd="0" presId="urn:microsoft.com/office/officeart/2018/2/layout/IconCircleList"/>
    <dgm:cxn modelId="{C7B3D8C7-7262-4BB5-A4D3-C4845364EB50}" type="presParOf" srcId="{641669B9-30C1-4583-9FB1-D1AA5331EAFA}" destId="{5716461A-222A-4DB5-8BD0-FF77771E12C2}" srcOrd="0" destOrd="0" presId="urn:microsoft.com/office/officeart/2018/2/layout/IconCircleList"/>
    <dgm:cxn modelId="{66CAC969-0481-45E0-8E69-CBF464DB364A}" type="presParOf" srcId="{641669B9-30C1-4583-9FB1-D1AA5331EAFA}" destId="{F44636F5-2056-4D37-870E-2F5EB9789FBD}" srcOrd="1" destOrd="0" presId="urn:microsoft.com/office/officeart/2018/2/layout/IconCircleList"/>
    <dgm:cxn modelId="{9FF3ABD3-D8AD-47DA-9C9B-B1152E963655}" type="presParOf" srcId="{641669B9-30C1-4583-9FB1-D1AA5331EAFA}" destId="{FC8365F4-7F78-41EC-A528-60D64817A89D}" srcOrd="2" destOrd="0" presId="urn:microsoft.com/office/officeart/2018/2/layout/IconCircleList"/>
    <dgm:cxn modelId="{C2209867-3BE2-48FB-AA99-6D63AA041F0F}" type="presParOf" srcId="{641669B9-30C1-4583-9FB1-D1AA5331EAFA}" destId="{03364294-D93B-410A-A641-ADA722A45092}" srcOrd="3" destOrd="0" presId="urn:microsoft.com/office/officeart/2018/2/layout/IconCircleList"/>
    <dgm:cxn modelId="{4B461646-DA4A-47B3-BF10-4162CE30EA8C}" type="presParOf" srcId="{7F220B41-B2DA-4787-8615-0EA0F9888712}" destId="{569CAA36-B123-478D-B43A-A312C4FA45E6}" srcOrd="3" destOrd="0" presId="urn:microsoft.com/office/officeart/2018/2/layout/IconCircleList"/>
    <dgm:cxn modelId="{B191AF79-0655-4C52-A44D-973616A26B74}" type="presParOf" srcId="{7F220B41-B2DA-4787-8615-0EA0F9888712}" destId="{69ADD01A-2EF1-4C19-866A-6D3CF1B0B59E}" srcOrd="4" destOrd="0" presId="urn:microsoft.com/office/officeart/2018/2/layout/IconCircleList"/>
    <dgm:cxn modelId="{3368CD8B-B461-4249-AD30-A7AC47DC47FA}" type="presParOf" srcId="{69ADD01A-2EF1-4C19-866A-6D3CF1B0B59E}" destId="{EAE810F6-C05E-4EB7-BDFA-70E98006A473}" srcOrd="0" destOrd="0" presId="urn:microsoft.com/office/officeart/2018/2/layout/IconCircleList"/>
    <dgm:cxn modelId="{F437BA6B-AB8F-4BB1-B272-204287AC6143}" type="presParOf" srcId="{69ADD01A-2EF1-4C19-866A-6D3CF1B0B59E}" destId="{F6D9448E-F553-4FF3-A2C8-560D5982AFF5}" srcOrd="1" destOrd="0" presId="urn:microsoft.com/office/officeart/2018/2/layout/IconCircleList"/>
    <dgm:cxn modelId="{16E8B5FD-2A12-4C55-93C8-AF024986A0F3}" type="presParOf" srcId="{69ADD01A-2EF1-4C19-866A-6D3CF1B0B59E}" destId="{40A2BD55-4C55-4910-8827-D8F4F6E02157}" srcOrd="2" destOrd="0" presId="urn:microsoft.com/office/officeart/2018/2/layout/IconCircleList"/>
    <dgm:cxn modelId="{490875F4-0667-4418-88F4-02F04F841A31}" type="presParOf" srcId="{69ADD01A-2EF1-4C19-866A-6D3CF1B0B59E}" destId="{ECA57E31-201C-49E2-8E75-E9D7A46F073A}" srcOrd="3" destOrd="0" presId="urn:microsoft.com/office/officeart/2018/2/layout/IconCircleList"/>
    <dgm:cxn modelId="{E55CFEA3-81D0-40B8-9843-B9470A4D6900}" type="presParOf" srcId="{7F220B41-B2DA-4787-8615-0EA0F9888712}" destId="{BAAE5B60-AC1B-4CCD-AD47-E7962D2C77DC}" srcOrd="5" destOrd="0" presId="urn:microsoft.com/office/officeart/2018/2/layout/IconCircleList"/>
    <dgm:cxn modelId="{60B6E1FC-5B03-4A20-B18F-7BCFC5F182D7}" type="presParOf" srcId="{7F220B41-B2DA-4787-8615-0EA0F9888712}" destId="{18B82D15-FC85-4370-8763-F59FD32BA68C}" srcOrd="6" destOrd="0" presId="urn:microsoft.com/office/officeart/2018/2/layout/IconCircleList"/>
    <dgm:cxn modelId="{CBDE1D02-9F85-458A-B99C-E39764C715AA}" type="presParOf" srcId="{18B82D15-FC85-4370-8763-F59FD32BA68C}" destId="{799F80D7-FF30-4EF7-9846-DFCA5D1FA963}" srcOrd="0" destOrd="0" presId="urn:microsoft.com/office/officeart/2018/2/layout/IconCircleList"/>
    <dgm:cxn modelId="{4FE187A8-FCBE-4872-98E3-B133196B4583}" type="presParOf" srcId="{18B82D15-FC85-4370-8763-F59FD32BA68C}" destId="{2869ADB9-BEBD-4CF0-84B9-8BD95D2F61AD}" srcOrd="1" destOrd="0" presId="urn:microsoft.com/office/officeart/2018/2/layout/IconCircleList"/>
    <dgm:cxn modelId="{0FDEE8BC-4385-498C-B4C9-BA2080D9232D}" type="presParOf" srcId="{18B82D15-FC85-4370-8763-F59FD32BA68C}" destId="{F838FD47-3B67-4092-8153-64AAB6102595}" srcOrd="2" destOrd="0" presId="urn:microsoft.com/office/officeart/2018/2/layout/IconCircleList"/>
    <dgm:cxn modelId="{AD7216CD-6A55-4864-8813-6E54C3D91B85}" type="presParOf" srcId="{18B82D15-FC85-4370-8763-F59FD32BA68C}" destId="{1D8E09DE-3507-4881-8883-F77B60C57163}" srcOrd="3" destOrd="0" presId="urn:microsoft.com/office/officeart/2018/2/layout/IconCircleList"/>
    <dgm:cxn modelId="{23C43C44-BF14-4843-84EC-B09153C0D74C}" type="presParOf" srcId="{7F220B41-B2DA-4787-8615-0EA0F9888712}" destId="{B4B98790-1C2C-4B38-B850-DD3849DAA5EE}" srcOrd="7" destOrd="0" presId="urn:microsoft.com/office/officeart/2018/2/layout/IconCircleList"/>
    <dgm:cxn modelId="{8B29CECC-9775-4EC2-904C-E4DF6CE97BEE}" type="presParOf" srcId="{7F220B41-B2DA-4787-8615-0EA0F9888712}" destId="{438546D2-6D53-457D-8FC4-B1747F256659}" srcOrd="8" destOrd="0" presId="urn:microsoft.com/office/officeart/2018/2/layout/IconCircleList"/>
    <dgm:cxn modelId="{562505AF-B670-449C-82AA-2099D55EB9A7}" type="presParOf" srcId="{438546D2-6D53-457D-8FC4-B1747F256659}" destId="{B481BFF0-9B5D-4137-9D73-B179928F3AE6}" srcOrd="0" destOrd="0" presId="urn:microsoft.com/office/officeart/2018/2/layout/IconCircleList"/>
    <dgm:cxn modelId="{CE19AD10-B262-4981-AB85-A8CFA9CC9760}" type="presParOf" srcId="{438546D2-6D53-457D-8FC4-B1747F256659}" destId="{9F91E8E2-54E0-4C3D-835B-D08B6304CD45}" srcOrd="1" destOrd="0" presId="urn:microsoft.com/office/officeart/2018/2/layout/IconCircleList"/>
    <dgm:cxn modelId="{1B7689DC-BE30-431F-9BA0-E90B298FA10A}" type="presParOf" srcId="{438546D2-6D53-457D-8FC4-B1747F256659}" destId="{9DDED075-E4D3-4287-B160-508E167C1CA4}" srcOrd="2" destOrd="0" presId="urn:microsoft.com/office/officeart/2018/2/layout/IconCircleList"/>
    <dgm:cxn modelId="{53A96C75-EB08-43AB-A7D6-4DCF24561B15}" type="presParOf" srcId="{438546D2-6D53-457D-8FC4-B1747F256659}" destId="{5D5C713E-DE1C-4F4A-97E7-D970E2DFA91F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6D14DF-8032-4F8E-B3FA-A64CB4776089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416321-9E66-4DA7-980C-F6483FE900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Definition: AI uses algorithms &amp; machine learning for data analysis, decision support, and automation</a:t>
          </a:r>
        </a:p>
      </dgm:t>
    </dgm:pt>
    <dgm:pt modelId="{B3A615E3-F65F-4172-9955-3A5E7FC8238D}" type="parTrans" cxnId="{F6D7E12C-5A57-4FDD-8B59-6F8B6DA276F5}">
      <dgm:prSet/>
      <dgm:spPr/>
      <dgm:t>
        <a:bodyPr/>
        <a:lstStyle/>
        <a:p>
          <a:endParaRPr lang="en-US"/>
        </a:p>
      </dgm:t>
    </dgm:pt>
    <dgm:pt modelId="{BB67B29E-9916-4FCC-AC7E-0C58DA689F76}" type="sibTrans" cxnId="{F6D7E12C-5A57-4FDD-8B59-6F8B6DA276F5}">
      <dgm:prSet/>
      <dgm:spPr/>
      <dgm:t>
        <a:bodyPr/>
        <a:lstStyle/>
        <a:p>
          <a:endParaRPr lang="en-US"/>
        </a:p>
      </dgm:t>
    </dgm:pt>
    <dgm:pt modelId="{0551B32B-4A1C-4EED-A140-EFD5800B547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Examples: diagnostic imaging, predictive analytics, virtual assistants, workflow optimization, ambient listening. </a:t>
          </a:r>
        </a:p>
      </dgm:t>
    </dgm:pt>
    <dgm:pt modelId="{D545E2BB-DD17-433A-AFC1-05E7DD79BDF1}" type="parTrans" cxnId="{F9A29604-894F-489D-B5C2-E3F0EC20F9CC}">
      <dgm:prSet/>
      <dgm:spPr/>
      <dgm:t>
        <a:bodyPr/>
        <a:lstStyle/>
        <a:p>
          <a:endParaRPr lang="en-US"/>
        </a:p>
      </dgm:t>
    </dgm:pt>
    <dgm:pt modelId="{26F34BC0-AF74-4BA8-AF45-574D48378C3B}" type="sibTrans" cxnId="{F9A29604-894F-489D-B5C2-E3F0EC20F9CC}">
      <dgm:prSet/>
      <dgm:spPr/>
      <dgm:t>
        <a:bodyPr/>
        <a:lstStyle/>
        <a:p>
          <a:endParaRPr lang="en-US"/>
        </a:p>
      </dgm:t>
    </dgm:pt>
    <dgm:pt modelId="{AB5F97C7-C2B5-43C4-8BB7-4EF67F170000}" type="pres">
      <dgm:prSet presAssocID="{686D14DF-8032-4F8E-B3FA-A64CB4776089}" presName="root" presStyleCnt="0">
        <dgm:presLayoutVars>
          <dgm:dir/>
          <dgm:resizeHandles val="exact"/>
        </dgm:presLayoutVars>
      </dgm:prSet>
      <dgm:spPr/>
    </dgm:pt>
    <dgm:pt modelId="{B4050C9C-1955-4111-8389-9B6FC709E3F9}" type="pres">
      <dgm:prSet presAssocID="{A1416321-9E66-4DA7-980C-F6483FE900D9}" presName="compNode" presStyleCnt="0"/>
      <dgm:spPr/>
    </dgm:pt>
    <dgm:pt modelId="{E6EF83D8-2FB4-42F0-9A1D-ABADAFF8E199}" type="pres">
      <dgm:prSet presAssocID="{A1416321-9E66-4DA7-980C-F6483FE900D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D5385DBB-86CD-4C97-847C-74649ABF2C30}" type="pres">
      <dgm:prSet presAssocID="{A1416321-9E66-4DA7-980C-F6483FE900D9}" presName="spaceRect" presStyleCnt="0"/>
      <dgm:spPr/>
    </dgm:pt>
    <dgm:pt modelId="{3FD67E80-714D-4B26-A897-8FA5B4BE0F1C}" type="pres">
      <dgm:prSet presAssocID="{A1416321-9E66-4DA7-980C-F6483FE900D9}" presName="textRect" presStyleLbl="revTx" presStyleIdx="0" presStyleCnt="2">
        <dgm:presLayoutVars>
          <dgm:chMax val="1"/>
          <dgm:chPref val="1"/>
        </dgm:presLayoutVars>
      </dgm:prSet>
      <dgm:spPr/>
    </dgm:pt>
    <dgm:pt modelId="{0C6D71AD-96F6-4953-91C9-B0A6AFBC9FAF}" type="pres">
      <dgm:prSet presAssocID="{BB67B29E-9916-4FCC-AC7E-0C58DA689F76}" presName="sibTrans" presStyleCnt="0"/>
      <dgm:spPr/>
    </dgm:pt>
    <dgm:pt modelId="{9C02A053-12AC-4ED4-83B2-B1DFD44F004D}" type="pres">
      <dgm:prSet presAssocID="{0551B32B-4A1C-4EED-A140-EFD5800B547B}" presName="compNode" presStyleCnt="0"/>
      <dgm:spPr/>
    </dgm:pt>
    <dgm:pt modelId="{AF83474D-BBC8-4CDE-BCA9-FA4323641AAD}" type="pres">
      <dgm:prSet presAssocID="{0551B32B-4A1C-4EED-A140-EFD5800B547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882267EA-49BC-4FFE-ABB2-E057E7DE0619}" type="pres">
      <dgm:prSet presAssocID="{0551B32B-4A1C-4EED-A140-EFD5800B547B}" presName="spaceRect" presStyleCnt="0"/>
      <dgm:spPr/>
    </dgm:pt>
    <dgm:pt modelId="{2B3E4D8F-BB5A-4845-8B31-F00F113E4AAC}" type="pres">
      <dgm:prSet presAssocID="{0551B32B-4A1C-4EED-A140-EFD5800B547B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F9A29604-894F-489D-B5C2-E3F0EC20F9CC}" srcId="{686D14DF-8032-4F8E-B3FA-A64CB4776089}" destId="{0551B32B-4A1C-4EED-A140-EFD5800B547B}" srcOrd="1" destOrd="0" parTransId="{D545E2BB-DD17-433A-AFC1-05E7DD79BDF1}" sibTransId="{26F34BC0-AF74-4BA8-AF45-574D48378C3B}"/>
    <dgm:cxn modelId="{F6D7E12C-5A57-4FDD-8B59-6F8B6DA276F5}" srcId="{686D14DF-8032-4F8E-B3FA-A64CB4776089}" destId="{A1416321-9E66-4DA7-980C-F6483FE900D9}" srcOrd="0" destOrd="0" parTransId="{B3A615E3-F65F-4172-9955-3A5E7FC8238D}" sibTransId="{BB67B29E-9916-4FCC-AC7E-0C58DA689F76}"/>
    <dgm:cxn modelId="{7ECA4B39-DCF5-4607-B6EB-067B9CFA3A1D}" type="presOf" srcId="{0551B32B-4A1C-4EED-A140-EFD5800B547B}" destId="{2B3E4D8F-BB5A-4845-8B31-F00F113E4AAC}" srcOrd="0" destOrd="0" presId="urn:microsoft.com/office/officeart/2018/2/layout/IconLabelList"/>
    <dgm:cxn modelId="{07685D92-2555-4D7C-8E85-FEA079B9A127}" type="presOf" srcId="{686D14DF-8032-4F8E-B3FA-A64CB4776089}" destId="{AB5F97C7-C2B5-43C4-8BB7-4EF67F170000}" srcOrd="0" destOrd="0" presId="urn:microsoft.com/office/officeart/2018/2/layout/IconLabelList"/>
    <dgm:cxn modelId="{E0C5C69A-D6B7-4290-8565-DD9F396F1DF7}" type="presOf" srcId="{A1416321-9E66-4DA7-980C-F6483FE900D9}" destId="{3FD67E80-714D-4B26-A897-8FA5B4BE0F1C}" srcOrd="0" destOrd="0" presId="urn:microsoft.com/office/officeart/2018/2/layout/IconLabelList"/>
    <dgm:cxn modelId="{9F6F0F8E-EEAB-4FC6-B1CF-D98B13972B3A}" type="presParOf" srcId="{AB5F97C7-C2B5-43C4-8BB7-4EF67F170000}" destId="{B4050C9C-1955-4111-8389-9B6FC709E3F9}" srcOrd="0" destOrd="0" presId="urn:microsoft.com/office/officeart/2018/2/layout/IconLabelList"/>
    <dgm:cxn modelId="{5D65DE9F-F7EA-4E7C-83D8-C4C8329624CF}" type="presParOf" srcId="{B4050C9C-1955-4111-8389-9B6FC709E3F9}" destId="{E6EF83D8-2FB4-42F0-9A1D-ABADAFF8E199}" srcOrd="0" destOrd="0" presId="urn:microsoft.com/office/officeart/2018/2/layout/IconLabelList"/>
    <dgm:cxn modelId="{DED42837-3259-45A8-9E59-7240A5578214}" type="presParOf" srcId="{B4050C9C-1955-4111-8389-9B6FC709E3F9}" destId="{D5385DBB-86CD-4C97-847C-74649ABF2C30}" srcOrd="1" destOrd="0" presId="urn:microsoft.com/office/officeart/2018/2/layout/IconLabelList"/>
    <dgm:cxn modelId="{0A6460EE-9B40-4AB4-AB7D-9A75523766CA}" type="presParOf" srcId="{B4050C9C-1955-4111-8389-9B6FC709E3F9}" destId="{3FD67E80-714D-4B26-A897-8FA5B4BE0F1C}" srcOrd="2" destOrd="0" presId="urn:microsoft.com/office/officeart/2018/2/layout/IconLabelList"/>
    <dgm:cxn modelId="{CE38B921-B811-413F-B69F-722A1745E207}" type="presParOf" srcId="{AB5F97C7-C2B5-43C4-8BB7-4EF67F170000}" destId="{0C6D71AD-96F6-4953-91C9-B0A6AFBC9FAF}" srcOrd="1" destOrd="0" presId="urn:microsoft.com/office/officeart/2018/2/layout/IconLabelList"/>
    <dgm:cxn modelId="{EACB67FC-A46B-4C40-B301-1B8DFBA4B56A}" type="presParOf" srcId="{AB5F97C7-C2B5-43C4-8BB7-4EF67F170000}" destId="{9C02A053-12AC-4ED4-83B2-B1DFD44F004D}" srcOrd="2" destOrd="0" presId="urn:microsoft.com/office/officeart/2018/2/layout/IconLabelList"/>
    <dgm:cxn modelId="{7CCEF108-453B-4415-8A24-CE3BDD732669}" type="presParOf" srcId="{9C02A053-12AC-4ED4-83B2-B1DFD44F004D}" destId="{AF83474D-BBC8-4CDE-BCA9-FA4323641AAD}" srcOrd="0" destOrd="0" presId="urn:microsoft.com/office/officeart/2018/2/layout/IconLabelList"/>
    <dgm:cxn modelId="{59BB0306-F49E-434B-B91A-65DDCAE1878F}" type="presParOf" srcId="{9C02A053-12AC-4ED4-83B2-B1DFD44F004D}" destId="{882267EA-49BC-4FFE-ABB2-E057E7DE0619}" srcOrd="1" destOrd="0" presId="urn:microsoft.com/office/officeart/2018/2/layout/IconLabelList"/>
    <dgm:cxn modelId="{741303F0-BB2D-4451-A418-26D0DD5EE96E}" type="presParOf" srcId="{9C02A053-12AC-4ED4-83B2-B1DFD44F004D}" destId="{2B3E4D8F-BB5A-4845-8B31-F00F113E4AA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065C86-AC9C-44E7-9DE5-6699BAD4B8A4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7EA35A-1FE5-4E11-BC72-5EF86A7013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Earlier, more accurate diagnosis</a:t>
          </a:r>
        </a:p>
      </dgm:t>
    </dgm:pt>
    <dgm:pt modelId="{29212655-0956-449B-ADC3-1BE09B7B1E06}" type="parTrans" cxnId="{AE99FF84-E26D-4B53-AD7C-BCDEF8843944}">
      <dgm:prSet/>
      <dgm:spPr/>
      <dgm:t>
        <a:bodyPr/>
        <a:lstStyle/>
        <a:p>
          <a:endParaRPr lang="en-US"/>
        </a:p>
      </dgm:t>
    </dgm:pt>
    <dgm:pt modelId="{6D0FD224-13CC-46D7-93F3-2DA423E30E14}" type="sibTrans" cxnId="{AE99FF84-E26D-4B53-AD7C-BCDEF8843944}">
      <dgm:prSet/>
      <dgm:spPr/>
      <dgm:t>
        <a:bodyPr/>
        <a:lstStyle/>
        <a:p>
          <a:endParaRPr lang="en-US"/>
        </a:p>
      </dgm:t>
    </dgm:pt>
    <dgm:pt modelId="{CDC2A67D-4536-4DE9-8AB8-0C9B374AB6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Personalized treatment planning</a:t>
          </a:r>
        </a:p>
      </dgm:t>
    </dgm:pt>
    <dgm:pt modelId="{C41A518A-B1F6-46C8-B2E2-2D5C52134AC8}" type="parTrans" cxnId="{AD9D1A1A-B4D6-4C0C-A9D1-2755343195C0}">
      <dgm:prSet/>
      <dgm:spPr/>
      <dgm:t>
        <a:bodyPr/>
        <a:lstStyle/>
        <a:p>
          <a:endParaRPr lang="en-US"/>
        </a:p>
      </dgm:t>
    </dgm:pt>
    <dgm:pt modelId="{40CC2690-D8D8-4284-9F38-5666BC7F4DD2}" type="sibTrans" cxnId="{AD9D1A1A-B4D6-4C0C-A9D1-2755343195C0}">
      <dgm:prSet/>
      <dgm:spPr/>
      <dgm:t>
        <a:bodyPr/>
        <a:lstStyle/>
        <a:p>
          <a:endParaRPr lang="en-US"/>
        </a:p>
      </dgm:t>
    </dgm:pt>
    <dgm:pt modelId="{84755B7C-4CDC-401F-AB26-668FB749EF5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Predictive analytics to prevent readmissions</a:t>
          </a:r>
        </a:p>
      </dgm:t>
    </dgm:pt>
    <dgm:pt modelId="{F2419C1E-74A1-41B9-84A3-85B276E48DF8}" type="parTrans" cxnId="{F6AD63A9-95F5-40D7-B764-6FF453C24BB5}">
      <dgm:prSet/>
      <dgm:spPr/>
      <dgm:t>
        <a:bodyPr/>
        <a:lstStyle/>
        <a:p>
          <a:endParaRPr lang="en-US"/>
        </a:p>
      </dgm:t>
    </dgm:pt>
    <dgm:pt modelId="{9D9D4B14-69CD-49CA-B3C9-B6E9B580FD2F}" type="sibTrans" cxnId="{F6AD63A9-95F5-40D7-B764-6FF453C24BB5}">
      <dgm:prSet/>
      <dgm:spPr/>
      <dgm:t>
        <a:bodyPr/>
        <a:lstStyle/>
        <a:p>
          <a:endParaRPr lang="en-US"/>
        </a:p>
      </dgm:t>
    </dgm:pt>
    <dgm:pt modelId="{419F70FF-0CBC-41EB-851D-660DD6485BEE}" type="pres">
      <dgm:prSet presAssocID="{80065C86-AC9C-44E7-9DE5-6699BAD4B8A4}" presName="root" presStyleCnt="0">
        <dgm:presLayoutVars>
          <dgm:dir/>
          <dgm:resizeHandles val="exact"/>
        </dgm:presLayoutVars>
      </dgm:prSet>
      <dgm:spPr/>
    </dgm:pt>
    <dgm:pt modelId="{D45C5882-D7CD-4377-B94A-B2000116130A}" type="pres">
      <dgm:prSet presAssocID="{FA7EA35A-1FE5-4E11-BC72-5EF86A7013F3}" presName="compNode" presStyleCnt="0"/>
      <dgm:spPr/>
    </dgm:pt>
    <dgm:pt modelId="{8CD59A90-DD0A-4916-80F6-10C568ACF6B7}" type="pres">
      <dgm:prSet presAssocID="{FA7EA35A-1FE5-4E11-BC72-5EF86A7013F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F382F1B8-EE7E-424C-A803-2B38E2F2DABA}" type="pres">
      <dgm:prSet presAssocID="{FA7EA35A-1FE5-4E11-BC72-5EF86A7013F3}" presName="spaceRect" presStyleCnt="0"/>
      <dgm:spPr/>
    </dgm:pt>
    <dgm:pt modelId="{23AF0546-7E2C-432A-9320-A4965686913E}" type="pres">
      <dgm:prSet presAssocID="{FA7EA35A-1FE5-4E11-BC72-5EF86A7013F3}" presName="textRect" presStyleLbl="revTx" presStyleIdx="0" presStyleCnt="3">
        <dgm:presLayoutVars>
          <dgm:chMax val="1"/>
          <dgm:chPref val="1"/>
        </dgm:presLayoutVars>
      </dgm:prSet>
      <dgm:spPr/>
    </dgm:pt>
    <dgm:pt modelId="{D24917A1-3617-4E1F-81C0-A4CB30874106}" type="pres">
      <dgm:prSet presAssocID="{6D0FD224-13CC-46D7-93F3-2DA423E30E14}" presName="sibTrans" presStyleCnt="0"/>
      <dgm:spPr/>
    </dgm:pt>
    <dgm:pt modelId="{F6685C2C-872A-4AF9-8246-B742198969E7}" type="pres">
      <dgm:prSet presAssocID="{CDC2A67D-4536-4DE9-8AB8-0C9B374AB6D1}" presName="compNode" presStyleCnt="0"/>
      <dgm:spPr/>
    </dgm:pt>
    <dgm:pt modelId="{B9301BA1-B051-4A08-BD73-F4F70D6C83E3}" type="pres">
      <dgm:prSet presAssocID="{CDC2A67D-4536-4DE9-8AB8-0C9B374AB6D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D6BE11A7-B77C-4FE6-8E37-18EF4C2F8E15}" type="pres">
      <dgm:prSet presAssocID="{CDC2A67D-4536-4DE9-8AB8-0C9B374AB6D1}" presName="spaceRect" presStyleCnt="0"/>
      <dgm:spPr/>
    </dgm:pt>
    <dgm:pt modelId="{F3145F32-CA4B-4783-B42C-E1A5D5BEAF96}" type="pres">
      <dgm:prSet presAssocID="{CDC2A67D-4536-4DE9-8AB8-0C9B374AB6D1}" presName="textRect" presStyleLbl="revTx" presStyleIdx="1" presStyleCnt="3">
        <dgm:presLayoutVars>
          <dgm:chMax val="1"/>
          <dgm:chPref val="1"/>
        </dgm:presLayoutVars>
      </dgm:prSet>
      <dgm:spPr/>
    </dgm:pt>
    <dgm:pt modelId="{BCA048DB-32FA-4181-93B1-94B833682775}" type="pres">
      <dgm:prSet presAssocID="{40CC2690-D8D8-4284-9F38-5666BC7F4DD2}" presName="sibTrans" presStyleCnt="0"/>
      <dgm:spPr/>
    </dgm:pt>
    <dgm:pt modelId="{3367D8C3-19BA-482F-B119-97196DB386A6}" type="pres">
      <dgm:prSet presAssocID="{84755B7C-4CDC-401F-AB26-668FB749EF5E}" presName="compNode" presStyleCnt="0"/>
      <dgm:spPr/>
    </dgm:pt>
    <dgm:pt modelId="{89A0432C-28E2-4662-A814-F3164CA952FB}" type="pres">
      <dgm:prSet presAssocID="{84755B7C-4CDC-401F-AB26-668FB749EF5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E55CE218-D30A-474E-9F7C-5D7915BEF78A}" type="pres">
      <dgm:prSet presAssocID="{84755B7C-4CDC-401F-AB26-668FB749EF5E}" presName="spaceRect" presStyleCnt="0"/>
      <dgm:spPr/>
    </dgm:pt>
    <dgm:pt modelId="{179FB070-9D0D-4F42-BC90-223BD6786382}" type="pres">
      <dgm:prSet presAssocID="{84755B7C-4CDC-401F-AB26-668FB749EF5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F0D6C02-4F1D-4D40-9B4D-292AF2A04E75}" type="presOf" srcId="{FA7EA35A-1FE5-4E11-BC72-5EF86A7013F3}" destId="{23AF0546-7E2C-432A-9320-A4965686913E}" srcOrd="0" destOrd="0" presId="urn:microsoft.com/office/officeart/2018/2/layout/IconLabelList"/>
    <dgm:cxn modelId="{AD9D1A1A-B4D6-4C0C-A9D1-2755343195C0}" srcId="{80065C86-AC9C-44E7-9DE5-6699BAD4B8A4}" destId="{CDC2A67D-4536-4DE9-8AB8-0C9B374AB6D1}" srcOrd="1" destOrd="0" parTransId="{C41A518A-B1F6-46C8-B2E2-2D5C52134AC8}" sibTransId="{40CC2690-D8D8-4284-9F38-5666BC7F4DD2}"/>
    <dgm:cxn modelId="{375E7D59-8A95-4A74-94FB-44717EF00ECB}" type="presOf" srcId="{84755B7C-4CDC-401F-AB26-668FB749EF5E}" destId="{179FB070-9D0D-4F42-BC90-223BD6786382}" srcOrd="0" destOrd="0" presId="urn:microsoft.com/office/officeart/2018/2/layout/IconLabelList"/>
    <dgm:cxn modelId="{AE99FF84-E26D-4B53-AD7C-BCDEF8843944}" srcId="{80065C86-AC9C-44E7-9DE5-6699BAD4B8A4}" destId="{FA7EA35A-1FE5-4E11-BC72-5EF86A7013F3}" srcOrd="0" destOrd="0" parTransId="{29212655-0956-449B-ADC3-1BE09B7B1E06}" sibTransId="{6D0FD224-13CC-46D7-93F3-2DA423E30E14}"/>
    <dgm:cxn modelId="{F6AD63A9-95F5-40D7-B764-6FF453C24BB5}" srcId="{80065C86-AC9C-44E7-9DE5-6699BAD4B8A4}" destId="{84755B7C-4CDC-401F-AB26-668FB749EF5E}" srcOrd="2" destOrd="0" parTransId="{F2419C1E-74A1-41B9-84A3-85B276E48DF8}" sibTransId="{9D9D4B14-69CD-49CA-B3C9-B6E9B580FD2F}"/>
    <dgm:cxn modelId="{BAE5AFDC-E495-4171-B40A-628831531F25}" type="presOf" srcId="{80065C86-AC9C-44E7-9DE5-6699BAD4B8A4}" destId="{419F70FF-0CBC-41EB-851D-660DD6485BEE}" srcOrd="0" destOrd="0" presId="urn:microsoft.com/office/officeart/2018/2/layout/IconLabelList"/>
    <dgm:cxn modelId="{5B7D79E5-BD73-4AA5-8C91-3FBB6840FE3F}" type="presOf" srcId="{CDC2A67D-4536-4DE9-8AB8-0C9B374AB6D1}" destId="{F3145F32-CA4B-4783-B42C-E1A5D5BEAF96}" srcOrd="0" destOrd="0" presId="urn:microsoft.com/office/officeart/2018/2/layout/IconLabelList"/>
    <dgm:cxn modelId="{D52279D7-80F6-40FE-A585-6991729F28AF}" type="presParOf" srcId="{419F70FF-0CBC-41EB-851D-660DD6485BEE}" destId="{D45C5882-D7CD-4377-B94A-B2000116130A}" srcOrd="0" destOrd="0" presId="urn:microsoft.com/office/officeart/2018/2/layout/IconLabelList"/>
    <dgm:cxn modelId="{A2EE7F87-97A3-4680-AD8D-F9C5F7D55085}" type="presParOf" srcId="{D45C5882-D7CD-4377-B94A-B2000116130A}" destId="{8CD59A90-DD0A-4916-80F6-10C568ACF6B7}" srcOrd="0" destOrd="0" presId="urn:microsoft.com/office/officeart/2018/2/layout/IconLabelList"/>
    <dgm:cxn modelId="{81729992-7CBB-4DEB-B865-EB2620E7BFCB}" type="presParOf" srcId="{D45C5882-D7CD-4377-B94A-B2000116130A}" destId="{F382F1B8-EE7E-424C-A803-2B38E2F2DABA}" srcOrd="1" destOrd="0" presId="urn:microsoft.com/office/officeart/2018/2/layout/IconLabelList"/>
    <dgm:cxn modelId="{E50439F8-C87E-42DE-8691-504B17F17BA2}" type="presParOf" srcId="{D45C5882-D7CD-4377-B94A-B2000116130A}" destId="{23AF0546-7E2C-432A-9320-A4965686913E}" srcOrd="2" destOrd="0" presId="urn:microsoft.com/office/officeart/2018/2/layout/IconLabelList"/>
    <dgm:cxn modelId="{7B03370A-281F-41F3-A912-A9B340FE5A6C}" type="presParOf" srcId="{419F70FF-0CBC-41EB-851D-660DD6485BEE}" destId="{D24917A1-3617-4E1F-81C0-A4CB30874106}" srcOrd="1" destOrd="0" presId="urn:microsoft.com/office/officeart/2018/2/layout/IconLabelList"/>
    <dgm:cxn modelId="{3C43C4D1-8C08-4BEF-A2AF-019505074A5C}" type="presParOf" srcId="{419F70FF-0CBC-41EB-851D-660DD6485BEE}" destId="{F6685C2C-872A-4AF9-8246-B742198969E7}" srcOrd="2" destOrd="0" presId="urn:microsoft.com/office/officeart/2018/2/layout/IconLabelList"/>
    <dgm:cxn modelId="{AB704DE3-6BD6-462E-9C7C-1A40215A50D0}" type="presParOf" srcId="{F6685C2C-872A-4AF9-8246-B742198969E7}" destId="{B9301BA1-B051-4A08-BD73-F4F70D6C83E3}" srcOrd="0" destOrd="0" presId="urn:microsoft.com/office/officeart/2018/2/layout/IconLabelList"/>
    <dgm:cxn modelId="{C647DEF1-5B02-4C01-A6B8-A65088001C70}" type="presParOf" srcId="{F6685C2C-872A-4AF9-8246-B742198969E7}" destId="{D6BE11A7-B77C-4FE6-8E37-18EF4C2F8E15}" srcOrd="1" destOrd="0" presId="urn:microsoft.com/office/officeart/2018/2/layout/IconLabelList"/>
    <dgm:cxn modelId="{7C77ACF9-C677-40AC-9101-C03BEBAB7ADD}" type="presParOf" srcId="{F6685C2C-872A-4AF9-8246-B742198969E7}" destId="{F3145F32-CA4B-4783-B42C-E1A5D5BEAF96}" srcOrd="2" destOrd="0" presId="urn:microsoft.com/office/officeart/2018/2/layout/IconLabelList"/>
    <dgm:cxn modelId="{85A7C614-7167-4E3A-8F81-7E49C5DB9DA0}" type="presParOf" srcId="{419F70FF-0CBC-41EB-851D-660DD6485BEE}" destId="{BCA048DB-32FA-4181-93B1-94B833682775}" srcOrd="3" destOrd="0" presId="urn:microsoft.com/office/officeart/2018/2/layout/IconLabelList"/>
    <dgm:cxn modelId="{D5F86C1F-083F-4CEA-854F-465C2FBC17AC}" type="presParOf" srcId="{419F70FF-0CBC-41EB-851D-660DD6485BEE}" destId="{3367D8C3-19BA-482F-B119-97196DB386A6}" srcOrd="4" destOrd="0" presId="urn:microsoft.com/office/officeart/2018/2/layout/IconLabelList"/>
    <dgm:cxn modelId="{B1DA6F7B-1135-42EE-8838-27418A25E1FE}" type="presParOf" srcId="{3367D8C3-19BA-482F-B119-97196DB386A6}" destId="{89A0432C-28E2-4662-A814-F3164CA952FB}" srcOrd="0" destOrd="0" presId="urn:microsoft.com/office/officeart/2018/2/layout/IconLabelList"/>
    <dgm:cxn modelId="{69738F94-85EF-41FE-AB49-EDDB0B8EFB0D}" type="presParOf" srcId="{3367D8C3-19BA-482F-B119-97196DB386A6}" destId="{E55CE218-D30A-474E-9F7C-5D7915BEF78A}" srcOrd="1" destOrd="0" presId="urn:microsoft.com/office/officeart/2018/2/layout/IconLabelList"/>
    <dgm:cxn modelId="{9A96D0CB-7C2E-4E44-A56E-91B5528351FE}" type="presParOf" srcId="{3367D8C3-19BA-482F-B119-97196DB386A6}" destId="{179FB070-9D0D-4F42-BC90-223BD678638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E40355A-A768-41DF-A055-2B8C445F15D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6B5F67E1-AD53-447E-9241-EB60C0B7D8C4}">
      <dgm:prSet custT="1"/>
      <dgm:spPr/>
      <dgm:t>
        <a:bodyPr/>
        <a:lstStyle/>
        <a:p>
          <a:r>
            <a:rPr lang="en-US" sz="1800" dirty="0"/>
            <a:t>Optimized scheduling and resource allocation</a:t>
          </a:r>
        </a:p>
      </dgm:t>
    </dgm:pt>
    <dgm:pt modelId="{76617BEE-78FD-437D-BCA2-CAD235874A07}" type="parTrans" cxnId="{94DF4BAB-1F63-42AA-9726-F4BBA2238D49}">
      <dgm:prSet/>
      <dgm:spPr/>
      <dgm:t>
        <a:bodyPr/>
        <a:lstStyle/>
        <a:p>
          <a:endParaRPr lang="en-US" sz="1800"/>
        </a:p>
      </dgm:t>
    </dgm:pt>
    <dgm:pt modelId="{46C628BD-87B0-4AA7-81B3-AE0BE3223BE9}" type="sibTrans" cxnId="{94DF4BAB-1F63-42AA-9726-F4BBA2238D49}">
      <dgm:prSet/>
      <dgm:spPr/>
      <dgm:t>
        <a:bodyPr/>
        <a:lstStyle/>
        <a:p>
          <a:endParaRPr lang="en-US" sz="1800"/>
        </a:p>
      </dgm:t>
    </dgm:pt>
    <dgm:pt modelId="{639FC7BF-C68B-4FC7-B64E-EBA16F8CF2E1}">
      <dgm:prSet custT="1"/>
      <dgm:spPr/>
      <dgm:t>
        <a:bodyPr/>
        <a:lstStyle/>
        <a:p>
          <a:r>
            <a:rPr lang="en-US" sz="1800" dirty="0"/>
            <a:t>Automated administrative tasks – reduced burnout</a:t>
          </a:r>
        </a:p>
      </dgm:t>
    </dgm:pt>
    <dgm:pt modelId="{5DFC4F14-EB2F-47CB-9233-240FC16ECC31}" type="parTrans" cxnId="{95E9F298-B5A2-433B-B7DA-E50E684D2A32}">
      <dgm:prSet/>
      <dgm:spPr/>
      <dgm:t>
        <a:bodyPr/>
        <a:lstStyle/>
        <a:p>
          <a:endParaRPr lang="en-US" sz="1800"/>
        </a:p>
      </dgm:t>
    </dgm:pt>
    <dgm:pt modelId="{855CFC71-122F-44D0-8564-D0E60CEDC043}" type="sibTrans" cxnId="{95E9F298-B5A2-433B-B7DA-E50E684D2A32}">
      <dgm:prSet/>
      <dgm:spPr/>
      <dgm:t>
        <a:bodyPr/>
        <a:lstStyle/>
        <a:p>
          <a:endParaRPr lang="en-US" sz="1800"/>
        </a:p>
      </dgm:t>
    </dgm:pt>
    <dgm:pt modelId="{22FD49E2-4445-49AF-A337-1127A646BA63}">
      <dgm:prSet custT="1"/>
      <dgm:spPr/>
      <dgm:t>
        <a:bodyPr/>
        <a:lstStyle/>
        <a:p>
          <a:r>
            <a:rPr lang="en-US" sz="1800" dirty="0"/>
            <a:t>Efficient inventory and supply chain management</a:t>
          </a:r>
        </a:p>
      </dgm:t>
    </dgm:pt>
    <dgm:pt modelId="{F31D7BAD-E4C5-4029-A458-67ADC9C1A8BD}" type="parTrans" cxnId="{882A75B0-C371-43F3-A163-713333D52C98}">
      <dgm:prSet/>
      <dgm:spPr/>
      <dgm:t>
        <a:bodyPr/>
        <a:lstStyle/>
        <a:p>
          <a:endParaRPr lang="en-US" sz="1800"/>
        </a:p>
      </dgm:t>
    </dgm:pt>
    <dgm:pt modelId="{178416A2-9B5F-44E2-B021-4D309C3B3913}" type="sibTrans" cxnId="{882A75B0-C371-43F3-A163-713333D52C98}">
      <dgm:prSet/>
      <dgm:spPr/>
      <dgm:t>
        <a:bodyPr/>
        <a:lstStyle/>
        <a:p>
          <a:endParaRPr lang="en-US" sz="1800"/>
        </a:p>
      </dgm:t>
    </dgm:pt>
    <dgm:pt modelId="{AA63A1F7-71D1-4A59-9036-06883C997F32}" type="pres">
      <dgm:prSet presAssocID="{FE40355A-A768-41DF-A055-2B8C445F15DA}" presName="root" presStyleCnt="0">
        <dgm:presLayoutVars>
          <dgm:dir/>
          <dgm:resizeHandles val="exact"/>
        </dgm:presLayoutVars>
      </dgm:prSet>
      <dgm:spPr/>
    </dgm:pt>
    <dgm:pt modelId="{AD72F916-FCB0-44FC-A3BF-0D9202C84B60}" type="pres">
      <dgm:prSet presAssocID="{6B5F67E1-AD53-447E-9241-EB60C0B7D8C4}" presName="compNode" presStyleCnt="0"/>
      <dgm:spPr/>
    </dgm:pt>
    <dgm:pt modelId="{69AAC6F6-784E-4115-ABA8-DE754145CFA6}" type="pres">
      <dgm:prSet presAssocID="{6B5F67E1-AD53-447E-9241-EB60C0B7D8C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B90F5819-AEE7-48E2-8B20-5F08B5CD253D}" type="pres">
      <dgm:prSet presAssocID="{6B5F67E1-AD53-447E-9241-EB60C0B7D8C4}" presName="spaceRect" presStyleCnt="0"/>
      <dgm:spPr/>
    </dgm:pt>
    <dgm:pt modelId="{8EB76187-2536-4314-BDE5-EB3E0C58EB9B}" type="pres">
      <dgm:prSet presAssocID="{6B5F67E1-AD53-447E-9241-EB60C0B7D8C4}" presName="textRect" presStyleLbl="revTx" presStyleIdx="0" presStyleCnt="3">
        <dgm:presLayoutVars>
          <dgm:chMax val="1"/>
          <dgm:chPref val="1"/>
        </dgm:presLayoutVars>
      </dgm:prSet>
      <dgm:spPr/>
    </dgm:pt>
    <dgm:pt modelId="{B323D12D-E289-420B-8393-462BA8A216E1}" type="pres">
      <dgm:prSet presAssocID="{46C628BD-87B0-4AA7-81B3-AE0BE3223BE9}" presName="sibTrans" presStyleCnt="0"/>
      <dgm:spPr/>
    </dgm:pt>
    <dgm:pt modelId="{445F02D2-3C4C-4CD9-AF9B-90B579F10558}" type="pres">
      <dgm:prSet presAssocID="{639FC7BF-C68B-4FC7-B64E-EBA16F8CF2E1}" presName="compNode" presStyleCnt="0"/>
      <dgm:spPr/>
    </dgm:pt>
    <dgm:pt modelId="{4C40D171-1EDB-4FF7-BB5E-3B64BF77915D}" type="pres">
      <dgm:prSet presAssocID="{639FC7BF-C68B-4FC7-B64E-EBA16F8CF2E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ECB72811-144F-476D-99A3-B011505FD6A0}" type="pres">
      <dgm:prSet presAssocID="{639FC7BF-C68B-4FC7-B64E-EBA16F8CF2E1}" presName="spaceRect" presStyleCnt="0"/>
      <dgm:spPr/>
    </dgm:pt>
    <dgm:pt modelId="{F70ED683-35E4-401E-B9E6-4B2FD0905BA8}" type="pres">
      <dgm:prSet presAssocID="{639FC7BF-C68B-4FC7-B64E-EBA16F8CF2E1}" presName="textRect" presStyleLbl="revTx" presStyleIdx="1" presStyleCnt="3">
        <dgm:presLayoutVars>
          <dgm:chMax val="1"/>
          <dgm:chPref val="1"/>
        </dgm:presLayoutVars>
      </dgm:prSet>
      <dgm:spPr/>
    </dgm:pt>
    <dgm:pt modelId="{A2403CF3-A662-414F-A9D0-734948D84A19}" type="pres">
      <dgm:prSet presAssocID="{855CFC71-122F-44D0-8564-D0E60CEDC043}" presName="sibTrans" presStyleCnt="0"/>
      <dgm:spPr/>
    </dgm:pt>
    <dgm:pt modelId="{E2CC65B1-2C2E-4B74-941A-0ED7EDE722D8}" type="pres">
      <dgm:prSet presAssocID="{22FD49E2-4445-49AF-A337-1127A646BA63}" presName="compNode" presStyleCnt="0"/>
      <dgm:spPr/>
    </dgm:pt>
    <dgm:pt modelId="{C8BA1EAC-70F9-4C76-BBDC-231DC78F554F}" type="pres">
      <dgm:prSet presAssocID="{22FD49E2-4445-49AF-A337-1127A646BA6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uck"/>
        </a:ext>
      </dgm:extLst>
    </dgm:pt>
    <dgm:pt modelId="{A2928B1D-5D87-4D09-892E-DE710E5996B9}" type="pres">
      <dgm:prSet presAssocID="{22FD49E2-4445-49AF-A337-1127A646BA63}" presName="spaceRect" presStyleCnt="0"/>
      <dgm:spPr/>
    </dgm:pt>
    <dgm:pt modelId="{DCB8266B-4A89-4B6C-A7B5-8C79DA4DD604}" type="pres">
      <dgm:prSet presAssocID="{22FD49E2-4445-49AF-A337-1127A646BA6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818A105-5548-4D9C-AB79-E995C2B55962}" type="presOf" srcId="{FE40355A-A768-41DF-A055-2B8C445F15DA}" destId="{AA63A1F7-71D1-4A59-9036-06883C997F32}" srcOrd="0" destOrd="0" presId="urn:microsoft.com/office/officeart/2018/2/layout/IconLabelList"/>
    <dgm:cxn modelId="{777F5F20-4764-4C31-BBD3-93E392CA28ED}" type="presOf" srcId="{639FC7BF-C68B-4FC7-B64E-EBA16F8CF2E1}" destId="{F70ED683-35E4-401E-B9E6-4B2FD0905BA8}" srcOrd="0" destOrd="0" presId="urn:microsoft.com/office/officeart/2018/2/layout/IconLabelList"/>
    <dgm:cxn modelId="{2422875B-AA62-4C13-A3DC-B763DFF592CC}" type="presOf" srcId="{22FD49E2-4445-49AF-A337-1127A646BA63}" destId="{DCB8266B-4A89-4B6C-A7B5-8C79DA4DD604}" srcOrd="0" destOrd="0" presId="urn:microsoft.com/office/officeart/2018/2/layout/IconLabelList"/>
    <dgm:cxn modelId="{95E9F298-B5A2-433B-B7DA-E50E684D2A32}" srcId="{FE40355A-A768-41DF-A055-2B8C445F15DA}" destId="{639FC7BF-C68B-4FC7-B64E-EBA16F8CF2E1}" srcOrd="1" destOrd="0" parTransId="{5DFC4F14-EB2F-47CB-9233-240FC16ECC31}" sibTransId="{855CFC71-122F-44D0-8564-D0E60CEDC043}"/>
    <dgm:cxn modelId="{94DF4BAB-1F63-42AA-9726-F4BBA2238D49}" srcId="{FE40355A-A768-41DF-A055-2B8C445F15DA}" destId="{6B5F67E1-AD53-447E-9241-EB60C0B7D8C4}" srcOrd="0" destOrd="0" parTransId="{76617BEE-78FD-437D-BCA2-CAD235874A07}" sibTransId="{46C628BD-87B0-4AA7-81B3-AE0BE3223BE9}"/>
    <dgm:cxn modelId="{1BE6D5AB-C760-44A0-81A7-A978DEEC58D5}" type="presOf" srcId="{6B5F67E1-AD53-447E-9241-EB60C0B7D8C4}" destId="{8EB76187-2536-4314-BDE5-EB3E0C58EB9B}" srcOrd="0" destOrd="0" presId="urn:microsoft.com/office/officeart/2018/2/layout/IconLabelList"/>
    <dgm:cxn modelId="{882A75B0-C371-43F3-A163-713333D52C98}" srcId="{FE40355A-A768-41DF-A055-2B8C445F15DA}" destId="{22FD49E2-4445-49AF-A337-1127A646BA63}" srcOrd="2" destOrd="0" parTransId="{F31D7BAD-E4C5-4029-A458-67ADC9C1A8BD}" sibTransId="{178416A2-9B5F-44E2-B021-4D309C3B3913}"/>
    <dgm:cxn modelId="{C8B96B0A-79C7-4372-8B49-AA37141AF020}" type="presParOf" srcId="{AA63A1F7-71D1-4A59-9036-06883C997F32}" destId="{AD72F916-FCB0-44FC-A3BF-0D9202C84B60}" srcOrd="0" destOrd="0" presId="urn:microsoft.com/office/officeart/2018/2/layout/IconLabelList"/>
    <dgm:cxn modelId="{6F4FC08A-1161-445A-AABC-CBA5E0574F50}" type="presParOf" srcId="{AD72F916-FCB0-44FC-A3BF-0D9202C84B60}" destId="{69AAC6F6-784E-4115-ABA8-DE754145CFA6}" srcOrd="0" destOrd="0" presId="urn:microsoft.com/office/officeart/2018/2/layout/IconLabelList"/>
    <dgm:cxn modelId="{E19837FB-D645-43CE-A6FD-D9FE53C747CC}" type="presParOf" srcId="{AD72F916-FCB0-44FC-A3BF-0D9202C84B60}" destId="{B90F5819-AEE7-48E2-8B20-5F08B5CD253D}" srcOrd="1" destOrd="0" presId="urn:microsoft.com/office/officeart/2018/2/layout/IconLabelList"/>
    <dgm:cxn modelId="{D5DDC631-52D2-4A53-A1E8-58B057884A95}" type="presParOf" srcId="{AD72F916-FCB0-44FC-A3BF-0D9202C84B60}" destId="{8EB76187-2536-4314-BDE5-EB3E0C58EB9B}" srcOrd="2" destOrd="0" presId="urn:microsoft.com/office/officeart/2018/2/layout/IconLabelList"/>
    <dgm:cxn modelId="{F92278E7-E52A-4FE4-A0F4-15CD0F6D18F6}" type="presParOf" srcId="{AA63A1F7-71D1-4A59-9036-06883C997F32}" destId="{B323D12D-E289-420B-8393-462BA8A216E1}" srcOrd="1" destOrd="0" presId="urn:microsoft.com/office/officeart/2018/2/layout/IconLabelList"/>
    <dgm:cxn modelId="{FB673EC8-450A-40C9-9464-B5C176B7FC4F}" type="presParOf" srcId="{AA63A1F7-71D1-4A59-9036-06883C997F32}" destId="{445F02D2-3C4C-4CD9-AF9B-90B579F10558}" srcOrd="2" destOrd="0" presId="urn:microsoft.com/office/officeart/2018/2/layout/IconLabelList"/>
    <dgm:cxn modelId="{3BE1A13C-E96B-4C33-A940-4EE3E704C175}" type="presParOf" srcId="{445F02D2-3C4C-4CD9-AF9B-90B579F10558}" destId="{4C40D171-1EDB-4FF7-BB5E-3B64BF77915D}" srcOrd="0" destOrd="0" presId="urn:microsoft.com/office/officeart/2018/2/layout/IconLabelList"/>
    <dgm:cxn modelId="{90FFA190-63AC-48F4-9157-A3080F893415}" type="presParOf" srcId="{445F02D2-3C4C-4CD9-AF9B-90B579F10558}" destId="{ECB72811-144F-476D-99A3-B011505FD6A0}" srcOrd="1" destOrd="0" presId="urn:microsoft.com/office/officeart/2018/2/layout/IconLabelList"/>
    <dgm:cxn modelId="{D46F6DF1-A07D-4A08-A577-77F23875C0E8}" type="presParOf" srcId="{445F02D2-3C4C-4CD9-AF9B-90B579F10558}" destId="{F70ED683-35E4-401E-B9E6-4B2FD0905BA8}" srcOrd="2" destOrd="0" presId="urn:microsoft.com/office/officeart/2018/2/layout/IconLabelList"/>
    <dgm:cxn modelId="{A8797F9A-6323-44DC-A0A0-FEEBAD717D1D}" type="presParOf" srcId="{AA63A1F7-71D1-4A59-9036-06883C997F32}" destId="{A2403CF3-A662-414F-A9D0-734948D84A19}" srcOrd="3" destOrd="0" presId="urn:microsoft.com/office/officeart/2018/2/layout/IconLabelList"/>
    <dgm:cxn modelId="{C88ECBF9-31F9-43F0-A5FE-5F3B248AB71D}" type="presParOf" srcId="{AA63A1F7-71D1-4A59-9036-06883C997F32}" destId="{E2CC65B1-2C2E-4B74-941A-0ED7EDE722D8}" srcOrd="4" destOrd="0" presId="urn:microsoft.com/office/officeart/2018/2/layout/IconLabelList"/>
    <dgm:cxn modelId="{6B53C32F-2A4E-415A-8BC4-1D30C68D5D4D}" type="presParOf" srcId="{E2CC65B1-2C2E-4B74-941A-0ED7EDE722D8}" destId="{C8BA1EAC-70F9-4C76-BBDC-231DC78F554F}" srcOrd="0" destOrd="0" presId="urn:microsoft.com/office/officeart/2018/2/layout/IconLabelList"/>
    <dgm:cxn modelId="{7AB5B263-8C19-4BBB-A923-E557469B2A11}" type="presParOf" srcId="{E2CC65B1-2C2E-4B74-941A-0ED7EDE722D8}" destId="{A2928B1D-5D87-4D09-892E-DE710E5996B9}" srcOrd="1" destOrd="0" presId="urn:microsoft.com/office/officeart/2018/2/layout/IconLabelList"/>
    <dgm:cxn modelId="{C09A61E7-37AA-42DC-BC44-A9922939C11E}" type="presParOf" srcId="{E2CC65B1-2C2E-4B74-941A-0ED7EDE722D8}" destId="{DCB8266B-4A89-4B6C-A7B5-8C79DA4DD60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18AC4C-3959-4300-8AF7-47E05D423DC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68184AA-E1B9-4D2A-9631-FDA378F722EA}">
      <dgm:prSet/>
      <dgm:spPr/>
      <dgm:t>
        <a:bodyPr/>
        <a:lstStyle/>
        <a:p>
          <a:r>
            <a:rPr lang="en-US" dirty="0"/>
            <a:t>Reduced unnecessary tests through diagnostic accuracy</a:t>
          </a:r>
        </a:p>
      </dgm:t>
    </dgm:pt>
    <dgm:pt modelId="{1C7A7E7C-9D72-459C-B8B0-2EA443FFB5C4}" type="parTrans" cxnId="{662F7745-1ADC-47EA-8613-9B272639505D}">
      <dgm:prSet/>
      <dgm:spPr/>
      <dgm:t>
        <a:bodyPr/>
        <a:lstStyle/>
        <a:p>
          <a:endParaRPr lang="en-US"/>
        </a:p>
      </dgm:t>
    </dgm:pt>
    <dgm:pt modelId="{C2127BC2-4CA9-479E-88AE-BA090F48917D}" type="sibTrans" cxnId="{662F7745-1ADC-47EA-8613-9B272639505D}">
      <dgm:prSet/>
      <dgm:spPr/>
      <dgm:t>
        <a:bodyPr/>
        <a:lstStyle/>
        <a:p>
          <a:endParaRPr lang="en-US"/>
        </a:p>
      </dgm:t>
    </dgm:pt>
    <dgm:pt modelId="{57CD8783-AD8F-4EDE-B944-5C6172A6EA24}">
      <dgm:prSet/>
      <dgm:spPr/>
      <dgm:t>
        <a:bodyPr/>
        <a:lstStyle/>
        <a:p>
          <a:r>
            <a:rPr lang="en-US" dirty="0"/>
            <a:t>Shorter hospital stays from faster diagnosis/treatment</a:t>
          </a:r>
        </a:p>
      </dgm:t>
    </dgm:pt>
    <dgm:pt modelId="{51DE4485-F2B3-4C0F-A875-57CCDC8DE3C5}" type="parTrans" cxnId="{6810F63C-B955-46CF-BEBE-08E3249441CC}">
      <dgm:prSet/>
      <dgm:spPr/>
      <dgm:t>
        <a:bodyPr/>
        <a:lstStyle/>
        <a:p>
          <a:endParaRPr lang="en-US"/>
        </a:p>
      </dgm:t>
    </dgm:pt>
    <dgm:pt modelId="{C5361307-6C85-4B84-B1E7-9B024DD49C3D}" type="sibTrans" cxnId="{6810F63C-B955-46CF-BEBE-08E3249441CC}">
      <dgm:prSet/>
      <dgm:spPr/>
      <dgm:t>
        <a:bodyPr/>
        <a:lstStyle/>
        <a:p>
          <a:endParaRPr lang="en-US"/>
        </a:p>
      </dgm:t>
    </dgm:pt>
    <dgm:pt modelId="{298D8322-1B76-40ED-8A0E-ECE9AB142178}">
      <dgm:prSet/>
      <dgm:spPr/>
      <dgm:t>
        <a:bodyPr/>
        <a:lstStyle/>
        <a:p>
          <a:r>
            <a:rPr lang="en-US" dirty="0"/>
            <a:t>New revenue streams via AI-driven services</a:t>
          </a:r>
        </a:p>
      </dgm:t>
    </dgm:pt>
    <dgm:pt modelId="{1D9C6EF1-B766-4C8D-AC0A-31BC344B606C}" type="parTrans" cxnId="{284C58B9-84D8-40AA-97A9-E246C65F1177}">
      <dgm:prSet/>
      <dgm:spPr/>
      <dgm:t>
        <a:bodyPr/>
        <a:lstStyle/>
        <a:p>
          <a:endParaRPr lang="en-US"/>
        </a:p>
      </dgm:t>
    </dgm:pt>
    <dgm:pt modelId="{2BD3C629-4041-4533-AF5A-280D1D1434C7}" type="sibTrans" cxnId="{284C58B9-84D8-40AA-97A9-E246C65F1177}">
      <dgm:prSet/>
      <dgm:spPr/>
      <dgm:t>
        <a:bodyPr/>
        <a:lstStyle/>
        <a:p>
          <a:endParaRPr lang="en-US"/>
        </a:p>
      </dgm:t>
    </dgm:pt>
    <dgm:pt modelId="{9FAEB3A1-4894-4F26-8B44-86BB88AF2E14}" type="pres">
      <dgm:prSet presAssocID="{E018AC4C-3959-4300-8AF7-47E05D423DCC}" presName="root" presStyleCnt="0">
        <dgm:presLayoutVars>
          <dgm:dir/>
          <dgm:resizeHandles val="exact"/>
        </dgm:presLayoutVars>
      </dgm:prSet>
      <dgm:spPr/>
    </dgm:pt>
    <dgm:pt modelId="{99521DD2-1B19-4586-A66B-69B546D2E6CA}" type="pres">
      <dgm:prSet presAssocID="{F68184AA-E1B9-4D2A-9631-FDA378F722EA}" presName="compNode" presStyleCnt="0"/>
      <dgm:spPr/>
    </dgm:pt>
    <dgm:pt modelId="{BE8460A5-9833-48FB-90E3-AE1BAC309203}" type="pres">
      <dgm:prSet presAssocID="{F68184AA-E1B9-4D2A-9631-FDA378F722E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94E6795-254A-4A1D-976E-360246936D73}" type="pres">
      <dgm:prSet presAssocID="{F68184AA-E1B9-4D2A-9631-FDA378F722EA}" presName="spaceRect" presStyleCnt="0"/>
      <dgm:spPr/>
    </dgm:pt>
    <dgm:pt modelId="{577EAF3F-B70C-46D8-87F8-650FC75D6A7C}" type="pres">
      <dgm:prSet presAssocID="{F68184AA-E1B9-4D2A-9631-FDA378F722EA}" presName="textRect" presStyleLbl="revTx" presStyleIdx="0" presStyleCnt="3">
        <dgm:presLayoutVars>
          <dgm:chMax val="1"/>
          <dgm:chPref val="1"/>
        </dgm:presLayoutVars>
      </dgm:prSet>
      <dgm:spPr/>
    </dgm:pt>
    <dgm:pt modelId="{92F32A24-EC6F-4A87-83F5-667FA1CCA2A7}" type="pres">
      <dgm:prSet presAssocID="{C2127BC2-4CA9-479E-88AE-BA090F48917D}" presName="sibTrans" presStyleCnt="0"/>
      <dgm:spPr/>
    </dgm:pt>
    <dgm:pt modelId="{D80CA7A9-FE02-43A7-AA07-3FA647F6DC45}" type="pres">
      <dgm:prSet presAssocID="{57CD8783-AD8F-4EDE-B944-5C6172A6EA24}" presName="compNode" presStyleCnt="0"/>
      <dgm:spPr/>
    </dgm:pt>
    <dgm:pt modelId="{59512F50-24D5-481A-8E4F-1B3F8D2E5306}" type="pres">
      <dgm:prSet presAssocID="{57CD8783-AD8F-4EDE-B944-5C6172A6EA2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0C82F5BE-78A0-4BB5-9142-70FA915DCE2E}" type="pres">
      <dgm:prSet presAssocID="{57CD8783-AD8F-4EDE-B944-5C6172A6EA24}" presName="spaceRect" presStyleCnt="0"/>
      <dgm:spPr/>
    </dgm:pt>
    <dgm:pt modelId="{60F8152E-7E5D-44BE-9904-C81F321E44FC}" type="pres">
      <dgm:prSet presAssocID="{57CD8783-AD8F-4EDE-B944-5C6172A6EA24}" presName="textRect" presStyleLbl="revTx" presStyleIdx="1" presStyleCnt="3">
        <dgm:presLayoutVars>
          <dgm:chMax val="1"/>
          <dgm:chPref val="1"/>
        </dgm:presLayoutVars>
      </dgm:prSet>
      <dgm:spPr/>
    </dgm:pt>
    <dgm:pt modelId="{60E0FABF-092C-4CAB-A8DD-DA6FD670DEA8}" type="pres">
      <dgm:prSet presAssocID="{C5361307-6C85-4B84-B1E7-9B024DD49C3D}" presName="sibTrans" presStyleCnt="0"/>
      <dgm:spPr/>
    </dgm:pt>
    <dgm:pt modelId="{8A97C8C1-26BA-4C5E-8509-A1005E6C8BFE}" type="pres">
      <dgm:prSet presAssocID="{298D8322-1B76-40ED-8A0E-ECE9AB142178}" presName="compNode" presStyleCnt="0"/>
      <dgm:spPr/>
    </dgm:pt>
    <dgm:pt modelId="{9A48EB04-7BA5-40B5-BCD7-52AF07A13A89}" type="pres">
      <dgm:prSet presAssocID="{298D8322-1B76-40ED-8A0E-ECE9AB14217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33526C-05AE-488C-809E-E813F25D0D67}" type="pres">
      <dgm:prSet presAssocID="{298D8322-1B76-40ED-8A0E-ECE9AB142178}" presName="spaceRect" presStyleCnt="0"/>
      <dgm:spPr/>
    </dgm:pt>
    <dgm:pt modelId="{AF92E9F6-9792-4FD7-99C8-EE88809F3693}" type="pres">
      <dgm:prSet presAssocID="{298D8322-1B76-40ED-8A0E-ECE9AB14217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E54061E-62BA-402B-BF12-66E78DAA01F7}" type="presOf" srcId="{E018AC4C-3959-4300-8AF7-47E05D423DCC}" destId="{9FAEB3A1-4894-4F26-8B44-86BB88AF2E14}" srcOrd="0" destOrd="0" presId="urn:microsoft.com/office/officeart/2018/2/layout/IconLabelList"/>
    <dgm:cxn modelId="{6810F63C-B955-46CF-BEBE-08E3249441CC}" srcId="{E018AC4C-3959-4300-8AF7-47E05D423DCC}" destId="{57CD8783-AD8F-4EDE-B944-5C6172A6EA24}" srcOrd="1" destOrd="0" parTransId="{51DE4485-F2B3-4C0F-A875-57CCDC8DE3C5}" sibTransId="{C5361307-6C85-4B84-B1E7-9B024DD49C3D}"/>
    <dgm:cxn modelId="{662F7745-1ADC-47EA-8613-9B272639505D}" srcId="{E018AC4C-3959-4300-8AF7-47E05D423DCC}" destId="{F68184AA-E1B9-4D2A-9631-FDA378F722EA}" srcOrd="0" destOrd="0" parTransId="{1C7A7E7C-9D72-459C-B8B0-2EA443FFB5C4}" sibTransId="{C2127BC2-4CA9-479E-88AE-BA090F48917D}"/>
    <dgm:cxn modelId="{A01C0659-4A44-4F7A-932A-40E4AF92C6AC}" type="presOf" srcId="{298D8322-1B76-40ED-8A0E-ECE9AB142178}" destId="{AF92E9F6-9792-4FD7-99C8-EE88809F3693}" srcOrd="0" destOrd="0" presId="urn:microsoft.com/office/officeart/2018/2/layout/IconLabelList"/>
    <dgm:cxn modelId="{284C58B9-84D8-40AA-97A9-E246C65F1177}" srcId="{E018AC4C-3959-4300-8AF7-47E05D423DCC}" destId="{298D8322-1B76-40ED-8A0E-ECE9AB142178}" srcOrd="2" destOrd="0" parTransId="{1D9C6EF1-B766-4C8D-AC0A-31BC344B606C}" sibTransId="{2BD3C629-4041-4533-AF5A-280D1D1434C7}"/>
    <dgm:cxn modelId="{0AACADC3-C5B5-49C1-A603-00889F6785D6}" type="presOf" srcId="{F68184AA-E1B9-4D2A-9631-FDA378F722EA}" destId="{577EAF3F-B70C-46D8-87F8-650FC75D6A7C}" srcOrd="0" destOrd="0" presId="urn:microsoft.com/office/officeart/2018/2/layout/IconLabelList"/>
    <dgm:cxn modelId="{B5F5BAE2-A242-4B76-A221-E4DD3845798B}" type="presOf" srcId="{57CD8783-AD8F-4EDE-B944-5C6172A6EA24}" destId="{60F8152E-7E5D-44BE-9904-C81F321E44FC}" srcOrd="0" destOrd="0" presId="urn:microsoft.com/office/officeart/2018/2/layout/IconLabelList"/>
    <dgm:cxn modelId="{95C7ED07-DC32-444A-80CD-5A39A78E5AE0}" type="presParOf" srcId="{9FAEB3A1-4894-4F26-8B44-86BB88AF2E14}" destId="{99521DD2-1B19-4586-A66B-69B546D2E6CA}" srcOrd="0" destOrd="0" presId="urn:microsoft.com/office/officeart/2018/2/layout/IconLabelList"/>
    <dgm:cxn modelId="{DE66BAC2-6933-4090-850D-8E9A641E0F97}" type="presParOf" srcId="{99521DD2-1B19-4586-A66B-69B546D2E6CA}" destId="{BE8460A5-9833-48FB-90E3-AE1BAC309203}" srcOrd="0" destOrd="0" presId="urn:microsoft.com/office/officeart/2018/2/layout/IconLabelList"/>
    <dgm:cxn modelId="{40667F9E-0FC8-4693-A36F-504AC5BEFE8F}" type="presParOf" srcId="{99521DD2-1B19-4586-A66B-69B546D2E6CA}" destId="{F94E6795-254A-4A1D-976E-360246936D73}" srcOrd="1" destOrd="0" presId="urn:microsoft.com/office/officeart/2018/2/layout/IconLabelList"/>
    <dgm:cxn modelId="{BA6AA819-C2BF-43CE-8023-671C6A459BA4}" type="presParOf" srcId="{99521DD2-1B19-4586-A66B-69B546D2E6CA}" destId="{577EAF3F-B70C-46D8-87F8-650FC75D6A7C}" srcOrd="2" destOrd="0" presId="urn:microsoft.com/office/officeart/2018/2/layout/IconLabelList"/>
    <dgm:cxn modelId="{A204B909-DFDE-4519-B336-B4682D34F588}" type="presParOf" srcId="{9FAEB3A1-4894-4F26-8B44-86BB88AF2E14}" destId="{92F32A24-EC6F-4A87-83F5-667FA1CCA2A7}" srcOrd="1" destOrd="0" presId="urn:microsoft.com/office/officeart/2018/2/layout/IconLabelList"/>
    <dgm:cxn modelId="{AA643620-8502-4081-9B74-24787F9C39D7}" type="presParOf" srcId="{9FAEB3A1-4894-4F26-8B44-86BB88AF2E14}" destId="{D80CA7A9-FE02-43A7-AA07-3FA647F6DC45}" srcOrd="2" destOrd="0" presId="urn:microsoft.com/office/officeart/2018/2/layout/IconLabelList"/>
    <dgm:cxn modelId="{493228D0-F5D2-437A-8106-DDDB559A0364}" type="presParOf" srcId="{D80CA7A9-FE02-43A7-AA07-3FA647F6DC45}" destId="{59512F50-24D5-481A-8E4F-1B3F8D2E5306}" srcOrd="0" destOrd="0" presId="urn:microsoft.com/office/officeart/2018/2/layout/IconLabelList"/>
    <dgm:cxn modelId="{85339D55-8CBE-42C2-97D2-920144A9489B}" type="presParOf" srcId="{D80CA7A9-FE02-43A7-AA07-3FA647F6DC45}" destId="{0C82F5BE-78A0-4BB5-9142-70FA915DCE2E}" srcOrd="1" destOrd="0" presId="urn:microsoft.com/office/officeart/2018/2/layout/IconLabelList"/>
    <dgm:cxn modelId="{1443585F-4849-4E75-B893-3F4B69CA4E36}" type="presParOf" srcId="{D80CA7A9-FE02-43A7-AA07-3FA647F6DC45}" destId="{60F8152E-7E5D-44BE-9904-C81F321E44FC}" srcOrd="2" destOrd="0" presId="urn:microsoft.com/office/officeart/2018/2/layout/IconLabelList"/>
    <dgm:cxn modelId="{66045ADF-589A-44FF-83C5-6287576A5EF7}" type="presParOf" srcId="{9FAEB3A1-4894-4F26-8B44-86BB88AF2E14}" destId="{60E0FABF-092C-4CAB-A8DD-DA6FD670DEA8}" srcOrd="3" destOrd="0" presId="urn:microsoft.com/office/officeart/2018/2/layout/IconLabelList"/>
    <dgm:cxn modelId="{7764CF7D-9AE8-43BC-AA4B-3586EF8E02F0}" type="presParOf" srcId="{9FAEB3A1-4894-4F26-8B44-86BB88AF2E14}" destId="{8A97C8C1-26BA-4C5E-8509-A1005E6C8BFE}" srcOrd="4" destOrd="0" presId="urn:microsoft.com/office/officeart/2018/2/layout/IconLabelList"/>
    <dgm:cxn modelId="{05A03566-B730-46C4-9EC2-1298C6B2C45F}" type="presParOf" srcId="{8A97C8C1-26BA-4C5E-8509-A1005E6C8BFE}" destId="{9A48EB04-7BA5-40B5-BCD7-52AF07A13A89}" srcOrd="0" destOrd="0" presId="urn:microsoft.com/office/officeart/2018/2/layout/IconLabelList"/>
    <dgm:cxn modelId="{61C82782-3175-42E1-BA9D-656F386620B8}" type="presParOf" srcId="{8A97C8C1-26BA-4C5E-8509-A1005E6C8BFE}" destId="{2B33526C-05AE-488C-809E-E813F25D0D67}" srcOrd="1" destOrd="0" presId="urn:microsoft.com/office/officeart/2018/2/layout/IconLabelList"/>
    <dgm:cxn modelId="{B855DE5B-47EE-4464-ABF8-B3093E3FD9C2}" type="presParOf" srcId="{8A97C8C1-26BA-4C5E-8509-A1005E6C8BFE}" destId="{AF92E9F6-9792-4FD7-99C8-EE88809F369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9E93820-4C1F-4174-AB8D-B65CFE59742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689F8786-CF65-4979-B2DC-4FABEDB9D8FB}">
      <dgm:prSet/>
      <dgm:spPr/>
      <dgm:t>
        <a:bodyPr/>
        <a:lstStyle/>
        <a:p>
          <a:r>
            <a:rPr lang="en-US" dirty="0"/>
            <a:t>Data quality, interoperability, and EHR integration</a:t>
          </a:r>
        </a:p>
      </dgm:t>
    </dgm:pt>
    <dgm:pt modelId="{A0D9958F-E062-4588-9926-6177F38D5F76}" type="parTrans" cxnId="{1E9D5B6A-486C-4EE6-9CC5-69EC316494FD}">
      <dgm:prSet/>
      <dgm:spPr/>
      <dgm:t>
        <a:bodyPr/>
        <a:lstStyle/>
        <a:p>
          <a:endParaRPr lang="en-US"/>
        </a:p>
      </dgm:t>
    </dgm:pt>
    <dgm:pt modelId="{175D71A9-1C17-4389-BEAD-F2342ECC860C}" type="sibTrans" cxnId="{1E9D5B6A-486C-4EE6-9CC5-69EC316494FD}">
      <dgm:prSet/>
      <dgm:spPr/>
      <dgm:t>
        <a:bodyPr/>
        <a:lstStyle/>
        <a:p>
          <a:endParaRPr lang="en-US"/>
        </a:p>
      </dgm:t>
    </dgm:pt>
    <dgm:pt modelId="{DF989580-FFCC-462E-B494-92C382412D95}">
      <dgm:prSet/>
      <dgm:spPr/>
      <dgm:t>
        <a:bodyPr/>
        <a:lstStyle/>
        <a:p>
          <a:r>
            <a:rPr lang="en-US" dirty="0"/>
            <a:t>High implementation and maintenance costs</a:t>
          </a:r>
        </a:p>
      </dgm:t>
    </dgm:pt>
    <dgm:pt modelId="{17B2E70A-B8C0-45E7-9C08-4954238532C4}" type="parTrans" cxnId="{2655D875-E7FF-46EE-B4F2-6E2D650534B5}">
      <dgm:prSet/>
      <dgm:spPr/>
      <dgm:t>
        <a:bodyPr/>
        <a:lstStyle/>
        <a:p>
          <a:endParaRPr lang="en-US"/>
        </a:p>
      </dgm:t>
    </dgm:pt>
    <dgm:pt modelId="{F684A55F-4394-478B-89D2-68974688648C}" type="sibTrans" cxnId="{2655D875-E7FF-46EE-B4F2-6E2D650534B5}">
      <dgm:prSet/>
      <dgm:spPr/>
      <dgm:t>
        <a:bodyPr/>
        <a:lstStyle/>
        <a:p>
          <a:endParaRPr lang="en-US"/>
        </a:p>
      </dgm:t>
    </dgm:pt>
    <dgm:pt modelId="{21120D25-07B4-4819-8CEB-83C418163A70}" type="pres">
      <dgm:prSet presAssocID="{19E93820-4C1F-4174-AB8D-B65CFE59742D}" presName="root" presStyleCnt="0">
        <dgm:presLayoutVars>
          <dgm:dir/>
          <dgm:resizeHandles val="exact"/>
        </dgm:presLayoutVars>
      </dgm:prSet>
      <dgm:spPr/>
    </dgm:pt>
    <dgm:pt modelId="{025B4A19-4F31-4DB7-B3BA-BB263A848972}" type="pres">
      <dgm:prSet presAssocID="{689F8786-CF65-4979-B2DC-4FABEDB9D8FB}" presName="compNode" presStyleCnt="0"/>
      <dgm:spPr/>
    </dgm:pt>
    <dgm:pt modelId="{5ABF6554-826E-445C-B2DD-C569005D600F}" type="pres">
      <dgm:prSet presAssocID="{689F8786-CF65-4979-B2DC-4FABEDB9D8F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1D6ECA2E-EEE4-47FF-A300-481B3CAA473F}" type="pres">
      <dgm:prSet presAssocID="{689F8786-CF65-4979-B2DC-4FABEDB9D8FB}" presName="spaceRect" presStyleCnt="0"/>
      <dgm:spPr/>
    </dgm:pt>
    <dgm:pt modelId="{BAB35510-A814-42F7-8005-535C61A85A08}" type="pres">
      <dgm:prSet presAssocID="{689F8786-CF65-4979-B2DC-4FABEDB9D8FB}" presName="textRect" presStyleLbl="revTx" presStyleIdx="0" presStyleCnt="2">
        <dgm:presLayoutVars>
          <dgm:chMax val="1"/>
          <dgm:chPref val="1"/>
        </dgm:presLayoutVars>
      </dgm:prSet>
      <dgm:spPr/>
    </dgm:pt>
    <dgm:pt modelId="{87820AC1-8E0A-4572-81E7-693DC3E013CB}" type="pres">
      <dgm:prSet presAssocID="{175D71A9-1C17-4389-BEAD-F2342ECC860C}" presName="sibTrans" presStyleCnt="0"/>
      <dgm:spPr/>
    </dgm:pt>
    <dgm:pt modelId="{4DED5086-CEB7-4B95-B9D2-A3E18739DABF}" type="pres">
      <dgm:prSet presAssocID="{DF989580-FFCC-462E-B494-92C382412D95}" presName="compNode" presStyleCnt="0"/>
      <dgm:spPr/>
    </dgm:pt>
    <dgm:pt modelId="{98124FC8-A0E0-46BC-BCDC-C1AB28D5424C}" type="pres">
      <dgm:prSet presAssocID="{DF989580-FFCC-462E-B494-92C382412D9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D52A4319-0462-40DC-BBFE-6E4807533066}" type="pres">
      <dgm:prSet presAssocID="{DF989580-FFCC-462E-B494-92C382412D95}" presName="spaceRect" presStyleCnt="0"/>
      <dgm:spPr/>
    </dgm:pt>
    <dgm:pt modelId="{520156BE-BC7F-48C8-B015-84512DF2E27C}" type="pres">
      <dgm:prSet presAssocID="{DF989580-FFCC-462E-B494-92C382412D9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1E9D5B6A-486C-4EE6-9CC5-69EC316494FD}" srcId="{19E93820-4C1F-4174-AB8D-B65CFE59742D}" destId="{689F8786-CF65-4979-B2DC-4FABEDB9D8FB}" srcOrd="0" destOrd="0" parTransId="{A0D9958F-E062-4588-9926-6177F38D5F76}" sibTransId="{175D71A9-1C17-4389-BEAD-F2342ECC860C}"/>
    <dgm:cxn modelId="{35F2D24B-C051-4F93-AABC-E1D9C6116B73}" type="presOf" srcId="{19E93820-4C1F-4174-AB8D-B65CFE59742D}" destId="{21120D25-07B4-4819-8CEB-83C418163A70}" srcOrd="0" destOrd="0" presId="urn:microsoft.com/office/officeart/2018/2/layout/IconLabelList"/>
    <dgm:cxn modelId="{7EE28D72-106E-4BDE-B41B-FFE747EADF2B}" type="presOf" srcId="{DF989580-FFCC-462E-B494-92C382412D95}" destId="{520156BE-BC7F-48C8-B015-84512DF2E27C}" srcOrd="0" destOrd="0" presId="urn:microsoft.com/office/officeart/2018/2/layout/IconLabelList"/>
    <dgm:cxn modelId="{2655D875-E7FF-46EE-B4F2-6E2D650534B5}" srcId="{19E93820-4C1F-4174-AB8D-B65CFE59742D}" destId="{DF989580-FFCC-462E-B494-92C382412D95}" srcOrd="1" destOrd="0" parTransId="{17B2E70A-B8C0-45E7-9C08-4954238532C4}" sibTransId="{F684A55F-4394-478B-89D2-68974688648C}"/>
    <dgm:cxn modelId="{D74B03A1-8F4A-4AAE-87C9-57AA5DE2845B}" type="presOf" srcId="{689F8786-CF65-4979-B2DC-4FABEDB9D8FB}" destId="{BAB35510-A814-42F7-8005-535C61A85A08}" srcOrd="0" destOrd="0" presId="urn:microsoft.com/office/officeart/2018/2/layout/IconLabelList"/>
    <dgm:cxn modelId="{85A65C7F-C57D-405E-8DDD-859209FA85EC}" type="presParOf" srcId="{21120D25-07B4-4819-8CEB-83C418163A70}" destId="{025B4A19-4F31-4DB7-B3BA-BB263A848972}" srcOrd="0" destOrd="0" presId="urn:microsoft.com/office/officeart/2018/2/layout/IconLabelList"/>
    <dgm:cxn modelId="{786E55AE-FD1B-42CF-8011-0C21E8F06B75}" type="presParOf" srcId="{025B4A19-4F31-4DB7-B3BA-BB263A848972}" destId="{5ABF6554-826E-445C-B2DD-C569005D600F}" srcOrd="0" destOrd="0" presId="urn:microsoft.com/office/officeart/2018/2/layout/IconLabelList"/>
    <dgm:cxn modelId="{35B75A05-26AF-4C0B-A392-586AE5266AE8}" type="presParOf" srcId="{025B4A19-4F31-4DB7-B3BA-BB263A848972}" destId="{1D6ECA2E-EEE4-47FF-A300-481B3CAA473F}" srcOrd="1" destOrd="0" presId="urn:microsoft.com/office/officeart/2018/2/layout/IconLabelList"/>
    <dgm:cxn modelId="{95D2B8E4-0696-4D4C-AE16-BFA8735DC7BB}" type="presParOf" srcId="{025B4A19-4F31-4DB7-B3BA-BB263A848972}" destId="{BAB35510-A814-42F7-8005-535C61A85A08}" srcOrd="2" destOrd="0" presId="urn:microsoft.com/office/officeart/2018/2/layout/IconLabelList"/>
    <dgm:cxn modelId="{EA02DF5C-6130-4B11-A31A-5A78E47EDC48}" type="presParOf" srcId="{21120D25-07B4-4819-8CEB-83C418163A70}" destId="{87820AC1-8E0A-4572-81E7-693DC3E013CB}" srcOrd="1" destOrd="0" presId="urn:microsoft.com/office/officeart/2018/2/layout/IconLabelList"/>
    <dgm:cxn modelId="{A0E8F86A-6AA2-43D7-BCBF-C1948C7076D6}" type="presParOf" srcId="{21120D25-07B4-4819-8CEB-83C418163A70}" destId="{4DED5086-CEB7-4B95-B9D2-A3E18739DABF}" srcOrd="2" destOrd="0" presId="urn:microsoft.com/office/officeart/2018/2/layout/IconLabelList"/>
    <dgm:cxn modelId="{FFA22128-15FF-4E59-988F-0D848941FAF4}" type="presParOf" srcId="{4DED5086-CEB7-4B95-B9D2-A3E18739DABF}" destId="{98124FC8-A0E0-46BC-BCDC-C1AB28D5424C}" srcOrd="0" destOrd="0" presId="urn:microsoft.com/office/officeart/2018/2/layout/IconLabelList"/>
    <dgm:cxn modelId="{310964EB-C9CD-4F6C-B182-14A01254F07F}" type="presParOf" srcId="{4DED5086-CEB7-4B95-B9D2-A3E18739DABF}" destId="{D52A4319-0462-40DC-BBFE-6E4807533066}" srcOrd="1" destOrd="0" presId="urn:microsoft.com/office/officeart/2018/2/layout/IconLabelList"/>
    <dgm:cxn modelId="{94E0B697-87F3-4693-B779-1F15F90BC806}" type="presParOf" srcId="{4DED5086-CEB7-4B95-B9D2-A3E18739DABF}" destId="{520156BE-BC7F-48C8-B015-84512DF2E27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F7BB3E-F1BD-4C2A-BC83-FBD7F1496F7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FDF33D0-313B-4D98-9734-4DFFC70F2777}">
      <dgm:prSet/>
      <dgm:spPr/>
      <dgm:t>
        <a:bodyPr/>
        <a:lstStyle/>
        <a:p>
          <a:r>
            <a:rPr lang="en-US" dirty="0"/>
            <a:t>Patient privacy and regulatory compliance</a:t>
          </a:r>
        </a:p>
      </dgm:t>
    </dgm:pt>
    <dgm:pt modelId="{0F840A37-2677-4435-839A-59874149FF19}" type="parTrans" cxnId="{9B632DA2-482D-4956-8D5A-785C95C69EAC}">
      <dgm:prSet/>
      <dgm:spPr/>
      <dgm:t>
        <a:bodyPr/>
        <a:lstStyle/>
        <a:p>
          <a:endParaRPr lang="en-US"/>
        </a:p>
      </dgm:t>
    </dgm:pt>
    <dgm:pt modelId="{57EC11D9-1564-408D-B4B2-692603AE4436}" type="sibTrans" cxnId="{9B632DA2-482D-4956-8D5A-785C95C69EAC}">
      <dgm:prSet/>
      <dgm:spPr/>
      <dgm:t>
        <a:bodyPr/>
        <a:lstStyle/>
        <a:p>
          <a:endParaRPr lang="en-US"/>
        </a:p>
      </dgm:t>
    </dgm:pt>
    <dgm:pt modelId="{83415DCE-4CE1-4DB8-8D26-6119A015DEA0}">
      <dgm:prSet/>
      <dgm:spPr/>
      <dgm:t>
        <a:bodyPr/>
        <a:lstStyle/>
        <a:p>
          <a:r>
            <a:rPr lang="en-US" dirty="0"/>
            <a:t>Algorithm bias and fairness concerns</a:t>
          </a:r>
        </a:p>
      </dgm:t>
    </dgm:pt>
    <dgm:pt modelId="{55260FB7-8823-4911-A0F4-E44546A36D2D}" type="parTrans" cxnId="{CC5EE18A-8F19-4344-AED7-AEF16069D5F6}">
      <dgm:prSet/>
      <dgm:spPr/>
      <dgm:t>
        <a:bodyPr/>
        <a:lstStyle/>
        <a:p>
          <a:endParaRPr lang="en-US"/>
        </a:p>
      </dgm:t>
    </dgm:pt>
    <dgm:pt modelId="{301E8F71-7E76-477C-B41C-77FCEDC63581}" type="sibTrans" cxnId="{CC5EE18A-8F19-4344-AED7-AEF16069D5F6}">
      <dgm:prSet/>
      <dgm:spPr/>
      <dgm:t>
        <a:bodyPr/>
        <a:lstStyle/>
        <a:p>
          <a:endParaRPr lang="en-US"/>
        </a:p>
      </dgm:t>
    </dgm:pt>
    <dgm:pt modelId="{E778433B-B68B-4A42-877F-6EEA7A97C4E3}">
      <dgm:prSet/>
      <dgm:spPr/>
      <dgm:t>
        <a:bodyPr/>
        <a:lstStyle/>
        <a:p>
          <a:r>
            <a:rPr lang="en-US" dirty="0"/>
            <a:t>Accountability for AI-driven decisions</a:t>
          </a:r>
        </a:p>
      </dgm:t>
    </dgm:pt>
    <dgm:pt modelId="{CA55776F-D784-4291-9692-F3B0B6C69CE6}" type="parTrans" cxnId="{6BC8B6D1-B63B-44AA-9100-D43A6E9B7C2A}">
      <dgm:prSet/>
      <dgm:spPr/>
      <dgm:t>
        <a:bodyPr/>
        <a:lstStyle/>
        <a:p>
          <a:endParaRPr lang="en-US"/>
        </a:p>
      </dgm:t>
    </dgm:pt>
    <dgm:pt modelId="{267CD3C6-9DE0-48A0-B89D-CDD9C7ADC7F7}" type="sibTrans" cxnId="{6BC8B6D1-B63B-44AA-9100-D43A6E9B7C2A}">
      <dgm:prSet/>
      <dgm:spPr/>
      <dgm:t>
        <a:bodyPr/>
        <a:lstStyle/>
        <a:p>
          <a:endParaRPr lang="en-US"/>
        </a:p>
      </dgm:t>
    </dgm:pt>
    <dgm:pt modelId="{52F97635-CA26-461E-819A-18323580F1D8}" type="pres">
      <dgm:prSet presAssocID="{F7F7BB3E-F1BD-4C2A-BC83-FBD7F1496F72}" presName="root" presStyleCnt="0">
        <dgm:presLayoutVars>
          <dgm:dir/>
          <dgm:resizeHandles val="exact"/>
        </dgm:presLayoutVars>
      </dgm:prSet>
      <dgm:spPr/>
    </dgm:pt>
    <dgm:pt modelId="{C79EEC8A-2848-4C5C-B28C-DEBE27BEA6A7}" type="pres">
      <dgm:prSet presAssocID="{9FDF33D0-313B-4D98-9734-4DFFC70F2777}" presName="compNode" presStyleCnt="0"/>
      <dgm:spPr/>
    </dgm:pt>
    <dgm:pt modelId="{133508F5-C6DE-4C2F-AF69-A9D50AB8A3DB}" type="pres">
      <dgm:prSet presAssocID="{9FDF33D0-313B-4D98-9734-4DFFC70F277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FAAB1E6B-CBEF-40DD-8C8A-FC61EEAA95BD}" type="pres">
      <dgm:prSet presAssocID="{9FDF33D0-313B-4D98-9734-4DFFC70F2777}" presName="spaceRect" presStyleCnt="0"/>
      <dgm:spPr/>
    </dgm:pt>
    <dgm:pt modelId="{770C93C5-66FB-480D-AB79-631715920F19}" type="pres">
      <dgm:prSet presAssocID="{9FDF33D0-313B-4D98-9734-4DFFC70F2777}" presName="textRect" presStyleLbl="revTx" presStyleIdx="0" presStyleCnt="3">
        <dgm:presLayoutVars>
          <dgm:chMax val="1"/>
          <dgm:chPref val="1"/>
        </dgm:presLayoutVars>
      </dgm:prSet>
      <dgm:spPr/>
    </dgm:pt>
    <dgm:pt modelId="{4CBA6428-1525-445F-BFC5-CB5F2D5965F8}" type="pres">
      <dgm:prSet presAssocID="{57EC11D9-1564-408D-B4B2-692603AE4436}" presName="sibTrans" presStyleCnt="0"/>
      <dgm:spPr/>
    </dgm:pt>
    <dgm:pt modelId="{3D1D6697-1AA0-4BB9-9B48-25BC05F97465}" type="pres">
      <dgm:prSet presAssocID="{83415DCE-4CE1-4DB8-8D26-6119A015DEA0}" presName="compNode" presStyleCnt="0"/>
      <dgm:spPr/>
    </dgm:pt>
    <dgm:pt modelId="{B1018A9B-4241-42B9-AC85-706D13AEBB57}" type="pres">
      <dgm:prSet presAssocID="{83415DCE-4CE1-4DB8-8D26-6119A015DEA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A3B7D612-EDBC-4AE6-8EF1-8DF1BDAF10EB}" type="pres">
      <dgm:prSet presAssocID="{83415DCE-4CE1-4DB8-8D26-6119A015DEA0}" presName="spaceRect" presStyleCnt="0"/>
      <dgm:spPr/>
    </dgm:pt>
    <dgm:pt modelId="{8F957D4B-76A5-4368-9AA2-EC2180C07EF1}" type="pres">
      <dgm:prSet presAssocID="{83415DCE-4CE1-4DB8-8D26-6119A015DEA0}" presName="textRect" presStyleLbl="revTx" presStyleIdx="1" presStyleCnt="3">
        <dgm:presLayoutVars>
          <dgm:chMax val="1"/>
          <dgm:chPref val="1"/>
        </dgm:presLayoutVars>
      </dgm:prSet>
      <dgm:spPr/>
    </dgm:pt>
    <dgm:pt modelId="{04BBC5D3-9DE1-4A4E-BB64-22B2C1EC948E}" type="pres">
      <dgm:prSet presAssocID="{301E8F71-7E76-477C-B41C-77FCEDC63581}" presName="sibTrans" presStyleCnt="0"/>
      <dgm:spPr/>
    </dgm:pt>
    <dgm:pt modelId="{DC2A0D26-DEA8-40DF-8657-8CF545ED5B7A}" type="pres">
      <dgm:prSet presAssocID="{E778433B-B68B-4A42-877F-6EEA7A97C4E3}" presName="compNode" presStyleCnt="0"/>
      <dgm:spPr/>
    </dgm:pt>
    <dgm:pt modelId="{AC396A38-D2F9-47DF-B6F1-6331EE00492C}" type="pres">
      <dgm:prSet presAssocID="{E778433B-B68B-4A42-877F-6EEA7A97C4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4FBFC7CB-06D1-47B9-A6E9-47C24CDB8C34}" type="pres">
      <dgm:prSet presAssocID="{E778433B-B68B-4A42-877F-6EEA7A97C4E3}" presName="spaceRect" presStyleCnt="0"/>
      <dgm:spPr/>
    </dgm:pt>
    <dgm:pt modelId="{FCFC7A18-5429-4293-AB00-EFE30FD25636}" type="pres">
      <dgm:prSet presAssocID="{E778433B-B68B-4A42-877F-6EEA7A97C4E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BE0215B-368D-47AB-99D6-134B920C6BE6}" type="presOf" srcId="{83415DCE-4CE1-4DB8-8D26-6119A015DEA0}" destId="{8F957D4B-76A5-4368-9AA2-EC2180C07EF1}" srcOrd="0" destOrd="0" presId="urn:microsoft.com/office/officeart/2018/2/layout/IconLabelList"/>
    <dgm:cxn modelId="{4E063B70-FD38-4EC7-9EF7-288F988BC916}" type="presOf" srcId="{9FDF33D0-313B-4D98-9734-4DFFC70F2777}" destId="{770C93C5-66FB-480D-AB79-631715920F19}" srcOrd="0" destOrd="0" presId="urn:microsoft.com/office/officeart/2018/2/layout/IconLabelList"/>
    <dgm:cxn modelId="{CC5EE18A-8F19-4344-AED7-AEF16069D5F6}" srcId="{F7F7BB3E-F1BD-4C2A-BC83-FBD7F1496F72}" destId="{83415DCE-4CE1-4DB8-8D26-6119A015DEA0}" srcOrd="1" destOrd="0" parTransId="{55260FB7-8823-4911-A0F4-E44546A36D2D}" sibTransId="{301E8F71-7E76-477C-B41C-77FCEDC63581}"/>
    <dgm:cxn modelId="{9B632DA2-482D-4956-8D5A-785C95C69EAC}" srcId="{F7F7BB3E-F1BD-4C2A-BC83-FBD7F1496F72}" destId="{9FDF33D0-313B-4D98-9734-4DFFC70F2777}" srcOrd="0" destOrd="0" parTransId="{0F840A37-2677-4435-839A-59874149FF19}" sibTransId="{57EC11D9-1564-408D-B4B2-692603AE4436}"/>
    <dgm:cxn modelId="{6BC8B6D1-B63B-44AA-9100-D43A6E9B7C2A}" srcId="{F7F7BB3E-F1BD-4C2A-BC83-FBD7F1496F72}" destId="{E778433B-B68B-4A42-877F-6EEA7A97C4E3}" srcOrd="2" destOrd="0" parTransId="{CA55776F-D784-4291-9692-F3B0B6C69CE6}" sibTransId="{267CD3C6-9DE0-48A0-B89D-CDD9C7ADC7F7}"/>
    <dgm:cxn modelId="{8AE629E5-0DEB-4A6F-8098-6D2C45DCDB35}" type="presOf" srcId="{E778433B-B68B-4A42-877F-6EEA7A97C4E3}" destId="{FCFC7A18-5429-4293-AB00-EFE30FD25636}" srcOrd="0" destOrd="0" presId="urn:microsoft.com/office/officeart/2018/2/layout/IconLabelList"/>
    <dgm:cxn modelId="{8B207FE5-F9E7-4135-9F6D-D304B857F1B8}" type="presOf" srcId="{F7F7BB3E-F1BD-4C2A-BC83-FBD7F1496F72}" destId="{52F97635-CA26-461E-819A-18323580F1D8}" srcOrd="0" destOrd="0" presId="urn:microsoft.com/office/officeart/2018/2/layout/IconLabelList"/>
    <dgm:cxn modelId="{B4856A30-DAE4-4F80-87E2-CF715D202202}" type="presParOf" srcId="{52F97635-CA26-461E-819A-18323580F1D8}" destId="{C79EEC8A-2848-4C5C-B28C-DEBE27BEA6A7}" srcOrd="0" destOrd="0" presId="urn:microsoft.com/office/officeart/2018/2/layout/IconLabelList"/>
    <dgm:cxn modelId="{F13C7439-DF21-4C7D-8AC6-B540F131B83D}" type="presParOf" srcId="{C79EEC8A-2848-4C5C-B28C-DEBE27BEA6A7}" destId="{133508F5-C6DE-4C2F-AF69-A9D50AB8A3DB}" srcOrd="0" destOrd="0" presId="urn:microsoft.com/office/officeart/2018/2/layout/IconLabelList"/>
    <dgm:cxn modelId="{F8BFCA46-B64B-4C67-9675-3E44D624443A}" type="presParOf" srcId="{C79EEC8A-2848-4C5C-B28C-DEBE27BEA6A7}" destId="{FAAB1E6B-CBEF-40DD-8C8A-FC61EEAA95BD}" srcOrd="1" destOrd="0" presId="urn:microsoft.com/office/officeart/2018/2/layout/IconLabelList"/>
    <dgm:cxn modelId="{3D695C66-5A34-40D2-BF0B-949DEF31250C}" type="presParOf" srcId="{C79EEC8A-2848-4C5C-B28C-DEBE27BEA6A7}" destId="{770C93C5-66FB-480D-AB79-631715920F19}" srcOrd="2" destOrd="0" presId="urn:microsoft.com/office/officeart/2018/2/layout/IconLabelList"/>
    <dgm:cxn modelId="{F26469E0-2014-4308-A57D-4DEE9B9732D8}" type="presParOf" srcId="{52F97635-CA26-461E-819A-18323580F1D8}" destId="{4CBA6428-1525-445F-BFC5-CB5F2D5965F8}" srcOrd="1" destOrd="0" presId="urn:microsoft.com/office/officeart/2018/2/layout/IconLabelList"/>
    <dgm:cxn modelId="{8BD3429A-A054-45DA-864C-2BCB0F8CB4A3}" type="presParOf" srcId="{52F97635-CA26-461E-819A-18323580F1D8}" destId="{3D1D6697-1AA0-4BB9-9B48-25BC05F97465}" srcOrd="2" destOrd="0" presId="urn:microsoft.com/office/officeart/2018/2/layout/IconLabelList"/>
    <dgm:cxn modelId="{D0ABEB85-0725-4D13-A6E7-CC707DA59012}" type="presParOf" srcId="{3D1D6697-1AA0-4BB9-9B48-25BC05F97465}" destId="{B1018A9B-4241-42B9-AC85-706D13AEBB57}" srcOrd="0" destOrd="0" presId="urn:microsoft.com/office/officeart/2018/2/layout/IconLabelList"/>
    <dgm:cxn modelId="{81495EFA-F261-462C-88F5-4D5549FB5317}" type="presParOf" srcId="{3D1D6697-1AA0-4BB9-9B48-25BC05F97465}" destId="{A3B7D612-EDBC-4AE6-8EF1-8DF1BDAF10EB}" srcOrd="1" destOrd="0" presId="urn:microsoft.com/office/officeart/2018/2/layout/IconLabelList"/>
    <dgm:cxn modelId="{D00BE241-EE5C-43F8-A407-5318E85C5122}" type="presParOf" srcId="{3D1D6697-1AA0-4BB9-9B48-25BC05F97465}" destId="{8F957D4B-76A5-4368-9AA2-EC2180C07EF1}" srcOrd="2" destOrd="0" presId="urn:microsoft.com/office/officeart/2018/2/layout/IconLabelList"/>
    <dgm:cxn modelId="{5B6103C0-4CBC-4CFA-89F9-699A54713DF5}" type="presParOf" srcId="{52F97635-CA26-461E-819A-18323580F1D8}" destId="{04BBC5D3-9DE1-4A4E-BB64-22B2C1EC948E}" srcOrd="3" destOrd="0" presId="urn:microsoft.com/office/officeart/2018/2/layout/IconLabelList"/>
    <dgm:cxn modelId="{243883A6-682A-42B9-AF7E-77BC6C8D9AD2}" type="presParOf" srcId="{52F97635-CA26-461E-819A-18323580F1D8}" destId="{DC2A0D26-DEA8-40DF-8657-8CF545ED5B7A}" srcOrd="4" destOrd="0" presId="urn:microsoft.com/office/officeart/2018/2/layout/IconLabelList"/>
    <dgm:cxn modelId="{733BA178-B62E-453D-8124-65404D6EE12A}" type="presParOf" srcId="{DC2A0D26-DEA8-40DF-8657-8CF545ED5B7A}" destId="{AC396A38-D2F9-47DF-B6F1-6331EE00492C}" srcOrd="0" destOrd="0" presId="urn:microsoft.com/office/officeart/2018/2/layout/IconLabelList"/>
    <dgm:cxn modelId="{6C1480BB-929B-4641-BCC3-4E6A90C7C609}" type="presParOf" srcId="{DC2A0D26-DEA8-40DF-8657-8CF545ED5B7A}" destId="{4FBFC7CB-06D1-47B9-A6E9-47C24CDB8C34}" srcOrd="1" destOrd="0" presId="urn:microsoft.com/office/officeart/2018/2/layout/IconLabelList"/>
    <dgm:cxn modelId="{8C32F8D0-A4FF-4A7E-8024-F1FDAA9176D9}" type="presParOf" srcId="{DC2A0D26-DEA8-40DF-8657-8CF545ED5B7A}" destId="{FCFC7A18-5429-4293-AB00-EFE30FD2563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2054FA3-A5E3-4412-AD3E-8D1D88C3FD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1FC6408C-13C0-410F-A49E-832B27D1B60B}">
      <dgm:prSet/>
      <dgm:spPr/>
      <dgm:t>
        <a:bodyPr/>
        <a:lstStyle/>
        <a:p>
          <a:r>
            <a:rPr lang="en-US" dirty="0"/>
            <a:t>Staff resistance due to job concerns</a:t>
          </a:r>
        </a:p>
      </dgm:t>
    </dgm:pt>
    <dgm:pt modelId="{58B15660-171D-4EF8-890E-171B6951A973}" type="parTrans" cxnId="{BC533F3D-82E9-417B-9886-000467B7FD6E}">
      <dgm:prSet/>
      <dgm:spPr/>
      <dgm:t>
        <a:bodyPr/>
        <a:lstStyle/>
        <a:p>
          <a:endParaRPr lang="en-US"/>
        </a:p>
      </dgm:t>
    </dgm:pt>
    <dgm:pt modelId="{24358122-367F-4D6D-83F1-94A9B2F10E8C}" type="sibTrans" cxnId="{BC533F3D-82E9-417B-9886-000467B7FD6E}">
      <dgm:prSet/>
      <dgm:spPr/>
      <dgm:t>
        <a:bodyPr/>
        <a:lstStyle/>
        <a:p>
          <a:endParaRPr lang="en-US"/>
        </a:p>
      </dgm:t>
    </dgm:pt>
    <dgm:pt modelId="{9AF0FDB0-204C-4E6C-A76D-BFD702E48710}">
      <dgm:prSet/>
      <dgm:spPr/>
      <dgm:t>
        <a:bodyPr/>
        <a:lstStyle/>
        <a:p>
          <a:r>
            <a:rPr lang="en-US" dirty="0"/>
            <a:t>Need for training and upskilling</a:t>
          </a:r>
        </a:p>
      </dgm:t>
    </dgm:pt>
    <dgm:pt modelId="{5D944057-2E80-468F-BA9A-07C6CB36CEBB}" type="parTrans" cxnId="{FC047619-EEAC-4B79-A7EE-2E252F98BF49}">
      <dgm:prSet/>
      <dgm:spPr/>
      <dgm:t>
        <a:bodyPr/>
        <a:lstStyle/>
        <a:p>
          <a:endParaRPr lang="en-US"/>
        </a:p>
      </dgm:t>
    </dgm:pt>
    <dgm:pt modelId="{B6CB08E9-A22C-4400-891E-98AE6B0D1E33}" type="sibTrans" cxnId="{FC047619-EEAC-4B79-A7EE-2E252F98BF49}">
      <dgm:prSet/>
      <dgm:spPr/>
      <dgm:t>
        <a:bodyPr/>
        <a:lstStyle/>
        <a:p>
          <a:endParaRPr lang="en-US"/>
        </a:p>
      </dgm:t>
    </dgm:pt>
    <dgm:pt modelId="{DF841819-B2BC-462F-BA30-E42080A3B6D3}">
      <dgm:prSet/>
      <dgm:spPr/>
      <dgm:t>
        <a:bodyPr/>
        <a:lstStyle/>
        <a:p>
          <a:r>
            <a:rPr lang="en-US" dirty="0"/>
            <a:t>Maintaining human-centered care</a:t>
          </a:r>
        </a:p>
      </dgm:t>
    </dgm:pt>
    <dgm:pt modelId="{91021FCE-9393-4B40-ACA4-21B866C85698}" type="parTrans" cxnId="{61DFCA97-E15A-458C-A07A-C7FD00000AB7}">
      <dgm:prSet/>
      <dgm:spPr/>
      <dgm:t>
        <a:bodyPr/>
        <a:lstStyle/>
        <a:p>
          <a:endParaRPr lang="en-US"/>
        </a:p>
      </dgm:t>
    </dgm:pt>
    <dgm:pt modelId="{32CCB930-FDFF-4EBE-AF21-92D32F27AF26}" type="sibTrans" cxnId="{61DFCA97-E15A-458C-A07A-C7FD00000AB7}">
      <dgm:prSet/>
      <dgm:spPr/>
      <dgm:t>
        <a:bodyPr/>
        <a:lstStyle/>
        <a:p>
          <a:endParaRPr lang="en-US"/>
        </a:p>
      </dgm:t>
    </dgm:pt>
    <dgm:pt modelId="{4C4357E1-75F2-4DB6-82B4-64DD64ED24FB}" type="pres">
      <dgm:prSet presAssocID="{D2054FA3-A5E3-4412-AD3E-8D1D88C3FDBB}" presName="root" presStyleCnt="0">
        <dgm:presLayoutVars>
          <dgm:dir/>
          <dgm:resizeHandles val="exact"/>
        </dgm:presLayoutVars>
      </dgm:prSet>
      <dgm:spPr/>
    </dgm:pt>
    <dgm:pt modelId="{CE80E245-C665-4DC2-B5C3-DC5EF8A2D0E3}" type="pres">
      <dgm:prSet presAssocID="{1FC6408C-13C0-410F-A49E-832B27D1B60B}" presName="compNode" presStyleCnt="0"/>
      <dgm:spPr/>
    </dgm:pt>
    <dgm:pt modelId="{894A199C-F731-4BF4-B611-401A471C8FA1}" type="pres">
      <dgm:prSet presAssocID="{1FC6408C-13C0-410F-A49E-832B27D1B60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0F02B92-0D4A-4A9D-865F-19FBA00F6E72}" type="pres">
      <dgm:prSet presAssocID="{1FC6408C-13C0-410F-A49E-832B27D1B60B}" presName="spaceRect" presStyleCnt="0"/>
      <dgm:spPr/>
    </dgm:pt>
    <dgm:pt modelId="{BD9E36C2-F7F2-4529-AF54-C6FAC3F1702F}" type="pres">
      <dgm:prSet presAssocID="{1FC6408C-13C0-410F-A49E-832B27D1B60B}" presName="textRect" presStyleLbl="revTx" presStyleIdx="0" presStyleCnt="3">
        <dgm:presLayoutVars>
          <dgm:chMax val="1"/>
          <dgm:chPref val="1"/>
        </dgm:presLayoutVars>
      </dgm:prSet>
      <dgm:spPr/>
    </dgm:pt>
    <dgm:pt modelId="{A442FBFC-6308-48C8-B23B-A8FAC6C629FD}" type="pres">
      <dgm:prSet presAssocID="{24358122-367F-4D6D-83F1-94A9B2F10E8C}" presName="sibTrans" presStyleCnt="0"/>
      <dgm:spPr/>
    </dgm:pt>
    <dgm:pt modelId="{3DB9552E-07D5-431B-9AEB-F3DA2EEF9338}" type="pres">
      <dgm:prSet presAssocID="{9AF0FDB0-204C-4E6C-A76D-BFD702E48710}" presName="compNode" presStyleCnt="0"/>
      <dgm:spPr/>
    </dgm:pt>
    <dgm:pt modelId="{A736D34F-6B95-4741-B40D-5717F58657F8}" type="pres">
      <dgm:prSet presAssocID="{9AF0FDB0-204C-4E6C-A76D-BFD702E4871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2DA74516-CA6B-4541-876D-05E721FF6058}" type="pres">
      <dgm:prSet presAssocID="{9AF0FDB0-204C-4E6C-A76D-BFD702E48710}" presName="spaceRect" presStyleCnt="0"/>
      <dgm:spPr/>
    </dgm:pt>
    <dgm:pt modelId="{E61F3A47-E19E-4788-8AF9-E4BA99523147}" type="pres">
      <dgm:prSet presAssocID="{9AF0FDB0-204C-4E6C-A76D-BFD702E48710}" presName="textRect" presStyleLbl="revTx" presStyleIdx="1" presStyleCnt="3">
        <dgm:presLayoutVars>
          <dgm:chMax val="1"/>
          <dgm:chPref val="1"/>
        </dgm:presLayoutVars>
      </dgm:prSet>
      <dgm:spPr/>
    </dgm:pt>
    <dgm:pt modelId="{1AFBC398-E076-4C97-85EC-746303092EE7}" type="pres">
      <dgm:prSet presAssocID="{B6CB08E9-A22C-4400-891E-98AE6B0D1E33}" presName="sibTrans" presStyleCnt="0"/>
      <dgm:spPr/>
    </dgm:pt>
    <dgm:pt modelId="{2366794D-A49B-4633-B569-B8AE0373CFF4}" type="pres">
      <dgm:prSet presAssocID="{DF841819-B2BC-462F-BA30-E42080A3B6D3}" presName="compNode" presStyleCnt="0"/>
      <dgm:spPr/>
    </dgm:pt>
    <dgm:pt modelId="{448F47DE-49C5-48C3-88DC-12C3439EBC16}" type="pres">
      <dgm:prSet presAssocID="{DF841819-B2BC-462F-BA30-E42080A3B6D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DC733C0E-DEE6-4CB8-9B6C-A6B16529EE63}" type="pres">
      <dgm:prSet presAssocID="{DF841819-B2BC-462F-BA30-E42080A3B6D3}" presName="spaceRect" presStyleCnt="0"/>
      <dgm:spPr/>
    </dgm:pt>
    <dgm:pt modelId="{EE91EA10-6FE9-44B6-9E9B-F9BD9FAE2838}" type="pres">
      <dgm:prSet presAssocID="{DF841819-B2BC-462F-BA30-E42080A3B6D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C047619-EEAC-4B79-A7EE-2E252F98BF49}" srcId="{D2054FA3-A5E3-4412-AD3E-8D1D88C3FDBB}" destId="{9AF0FDB0-204C-4E6C-A76D-BFD702E48710}" srcOrd="1" destOrd="0" parTransId="{5D944057-2E80-468F-BA9A-07C6CB36CEBB}" sibTransId="{B6CB08E9-A22C-4400-891E-98AE6B0D1E33}"/>
    <dgm:cxn modelId="{BC533F3D-82E9-417B-9886-000467B7FD6E}" srcId="{D2054FA3-A5E3-4412-AD3E-8D1D88C3FDBB}" destId="{1FC6408C-13C0-410F-A49E-832B27D1B60B}" srcOrd="0" destOrd="0" parTransId="{58B15660-171D-4EF8-890E-171B6951A973}" sibTransId="{24358122-367F-4D6D-83F1-94A9B2F10E8C}"/>
    <dgm:cxn modelId="{CE0E256A-F71A-403A-80DB-E3BADF0C6E79}" type="presOf" srcId="{1FC6408C-13C0-410F-A49E-832B27D1B60B}" destId="{BD9E36C2-F7F2-4529-AF54-C6FAC3F1702F}" srcOrd="0" destOrd="0" presId="urn:microsoft.com/office/officeart/2018/2/layout/IconLabelList"/>
    <dgm:cxn modelId="{5B21F186-1AD0-4FF3-A976-DE0299FA3DDA}" type="presOf" srcId="{D2054FA3-A5E3-4412-AD3E-8D1D88C3FDBB}" destId="{4C4357E1-75F2-4DB6-82B4-64DD64ED24FB}" srcOrd="0" destOrd="0" presId="urn:microsoft.com/office/officeart/2018/2/layout/IconLabelList"/>
    <dgm:cxn modelId="{61DFCA97-E15A-458C-A07A-C7FD00000AB7}" srcId="{D2054FA3-A5E3-4412-AD3E-8D1D88C3FDBB}" destId="{DF841819-B2BC-462F-BA30-E42080A3B6D3}" srcOrd="2" destOrd="0" parTransId="{91021FCE-9393-4B40-ACA4-21B866C85698}" sibTransId="{32CCB930-FDFF-4EBE-AF21-92D32F27AF26}"/>
    <dgm:cxn modelId="{6AB450A5-6A8B-4552-89EE-32D5D5F554BB}" type="presOf" srcId="{9AF0FDB0-204C-4E6C-A76D-BFD702E48710}" destId="{E61F3A47-E19E-4788-8AF9-E4BA99523147}" srcOrd="0" destOrd="0" presId="urn:microsoft.com/office/officeart/2018/2/layout/IconLabelList"/>
    <dgm:cxn modelId="{2841C7C1-9D30-4C31-A6B4-20245FC3D701}" type="presOf" srcId="{DF841819-B2BC-462F-BA30-E42080A3B6D3}" destId="{EE91EA10-6FE9-44B6-9E9B-F9BD9FAE2838}" srcOrd="0" destOrd="0" presId="urn:microsoft.com/office/officeart/2018/2/layout/IconLabelList"/>
    <dgm:cxn modelId="{99FADF4C-2AE8-4460-AB12-245ACB82E5AD}" type="presParOf" srcId="{4C4357E1-75F2-4DB6-82B4-64DD64ED24FB}" destId="{CE80E245-C665-4DC2-B5C3-DC5EF8A2D0E3}" srcOrd="0" destOrd="0" presId="urn:microsoft.com/office/officeart/2018/2/layout/IconLabelList"/>
    <dgm:cxn modelId="{EDB8574F-F27F-4C38-844A-2008252C8290}" type="presParOf" srcId="{CE80E245-C665-4DC2-B5C3-DC5EF8A2D0E3}" destId="{894A199C-F731-4BF4-B611-401A471C8FA1}" srcOrd="0" destOrd="0" presId="urn:microsoft.com/office/officeart/2018/2/layout/IconLabelList"/>
    <dgm:cxn modelId="{4299732E-927C-4152-BBBF-CA780EE69DF8}" type="presParOf" srcId="{CE80E245-C665-4DC2-B5C3-DC5EF8A2D0E3}" destId="{A0F02B92-0D4A-4A9D-865F-19FBA00F6E72}" srcOrd="1" destOrd="0" presId="urn:microsoft.com/office/officeart/2018/2/layout/IconLabelList"/>
    <dgm:cxn modelId="{8FB9BE25-20D8-4812-88C2-DF6C92279468}" type="presParOf" srcId="{CE80E245-C665-4DC2-B5C3-DC5EF8A2D0E3}" destId="{BD9E36C2-F7F2-4529-AF54-C6FAC3F1702F}" srcOrd="2" destOrd="0" presId="urn:microsoft.com/office/officeart/2018/2/layout/IconLabelList"/>
    <dgm:cxn modelId="{0EDA4F94-DB92-4F88-88FE-CF011F50AE41}" type="presParOf" srcId="{4C4357E1-75F2-4DB6-82B4-64DD64ED24FB}" destId="{A442FBFC-6308-48C8-B23B-A8FAC6C629FD}" srcOrd="1" destOrd="0" presId="urn:microsoft.com/office/officeart/2018/2/layout/IconLabelList"/>
    <dgm:cxn modelId="{E81E757C-F500-459C-8D2F-4E343DFBDAC6}" type="presParOf" srcId="{4C4357E1-75F2-4DB6-82B4-64DD64ED24FB}" destId="{3DB9552E-07D5-431B-9AEB-F3DA2EEF9338}" srcOrd="2" destOrd="0" presId="urn:microsoft.com/office/officeart/2018/2/layout/IconLabelList"/>
    <dgm:cxn modelId="{57C0215A-4AFE-4598-8999-BC72DD08CFA9}" type="presParOf" srcId="{3DB9552E-07D5-431B-9AEB-F3DA2EEF9338}" destId="{A736D34F-6B95-4741-B40D-5717F58657F8}" srcOrd="0" destOrd="0" presId="urn:microsoft.com/office/officeart/2018/2/layout/IconLabelList"/>
    <dgm:cxn modelId="{F3E701E9-1D98-46BA-93EB-85AC9585FFA3}" type="presParOf" srcId="{3DB9552E-07D5-431B-9AEB-F3DA2EEF9338}" destId="{2DA74516-CA6B-4541-876D-05E721FF6058}" srcOrd="1" destOrd="0" presId="urn:microsoft.com/office/officeart/2018/2/layout/IconLabelList"/>
    <dgm:cxn modelId="{7411715C-3DCC-4F29-8F12-86C2A17C0B8F}" type="presParOf" srcId="{3DB9552E-07D5-431B-9AEB-F3DA2EEF9338}" destId="{E61F3A47-E19E-4788-8AF9-E4BA99523147}" srcOrd="2" destOrd="0" presId="urn:microsoft.com/office/officeart/2018/2/layout/IconLabelList"/>
    <dgm:cxn modelId="{621649B8-430E-412D-A4F2-F5171BCCB202}" type="presParOf" srcId="{4C4357E1-75F2-4DB6-82B4-64DD64ED24FB}" destId="{1AFBC398-E076-4C97-85EC-746303092EE7}" srcOrd="3" destOrd="0" presId="urn:microsoft.com/office/officeart/2018/2/layout/IconLabelList"/>
    <dgm:cxn modelId="{9B000F57-ACF5-49D4-AAE3-F0DDC3905DC7}" type="presParOf" srcId="{4C4357E1-75F2-4DB6-82B4-64DD64ED24FB}" destId="{2366794D-A49B-4633-B569-B8AE0373CFF4}" srcOrd="4" destOrd="0" presId="urn:microsoft.com/office/officeart/2018/2/layout/IconLabelList"/>
    <dgm:cxn modelId="{842B2D83-39E5-4297-B18F-BE604FE14386}" type="presParOf" srcId="{2366794D-A49B-4633-B569-B8AE0373CFF4}" destId="{448F47DE-49C5-48C3-88DC-12C3439EBC16}" srcOrd="0" destOrd="0" presId="urn:microsoft.com/office/officeart/2018/2/layout/IconLabelList"/>
    <dgm:cxn modelId="{22A0F0F6-7622-4197-B5E1-6460DD5B04D8}" type="presParOf" srcId="{2366794D-A49B-4633-B569-B8AE0373CFF4}" destId="{DC733C0E-DEE6-4CB8-9B6C-A6B16529EE63}" srcOrd="1" destOrd="0" presId="urn:microsoft.com/office/officeart/2018/2/layout/IconLabelList"/>
    <dgm:cxn modelId="{1152AC9B-C40B-4C11-94DE-35833CBC6C0F}" type="presParOf" srcId="{2366794D-A49B-4633-B569-B8AE0373CFF4}" destId="{EE91EA10-6FE9-44B6-9E9B-F9BD9FAE2838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5753BF-67E6-4DA9-9FCE-8DC1C68D25BC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73387B6-C452-4296-B4A3-B3CF32AA3096}">
      <dgm:prSet custT="1"/>
      <dgm:spPr/>
      <dgm:t>
        <a:bodyPr/>
        <a:lstStyle/>
        <a:p>
          <a:r>
            <a:rPr lang="en-US" sz="2000" dirty="0"/>
            <a:t>Governance: AI ethics board or committee</a:t>
          </a:r>
        </a:p>
      </dgm:t>
    </dgm:pt>
    <dgm:pt modelId="{FCC5A6D3-3AF2-4A75-BF5B-F5E0F7584A24}" type="parTrans" cxnId="{46409F49-9AD4-4924-9575-AEF0A3222211}">
      <dgm:prSet/>
      <dgm:spPr/>
      <dgm:t>
        <a:bodyPr/>
        <a:lstStyle/>
        <a:p>
          <a:endParaRPr lang="en-US" sz="2000"/>
        </a:p>
      </dgm:t>
    </dgm:pt>
    <dgm:pt modelId="{A211FA2A-1972-4329-9A9D-079D52154D2E}" type="sibTrans" cxnId="{46409F49-9AD4-4924-9575-AEF0A3222211}">
      <dgm:prSet/>
      <dgm:spPr/>
      <dgm:t>
        <a:bodyPr/>
        <a:lstStyle/>
        <a:p>
          <a:endParaRPr lang="en-US" sz="2000"/>
        </a:p>
      </dgm:t>
    </dgm:pt>
    <dgm:pt modelId="{926FEC13-8E85-4D5F-8B7D-234ED50BA2A8}">
      <dgm:prSet custT="1"/>
      <dgm:spPr/>
      <dgm:t>
        <a:bodyPr/>
        <a:lstStyle/>
        <a:p>
          <a:r>
            <a:rPr lang="en-US" sz="2000" dirty="0"/>
            <a:t>Change management: communicate value, involve clinicians</a:t>
          </a:r>
        </a:p>
      </dgm:t>
    </dgm:pt>
    <dgm:pt modelId="{F533D37B-FAEC-405F-AC9C-A6F55BE00E35}" type="parTrans" cxnId="{DCD8D342-13AB-4334-A555-C759461E9F7A}">
      <dgm:prSet/>
      <dgm:spPr/>
      <dgm:t>
        <a:bodyPr/>
        <a:lstStyle/>
        <a:p>
          <a:endParaRPr lang="en-US" sz="2000"/>
        </a:p>
      </dgm:t>
    </dgm:pt>
    <dgm:pt modelId="{3F8ED6A9-4C50-4137-8620-75141F521126}" type="sibTrans" cxnId="{DCD8D342-13AB-4334-A555-C759461E9F7A}">
      <dgm:prSet/>
      <dgm:spPr/>
      <dgm:t>
        <a:bodyPr/>
        <a:lstStyle/>
        <a:p>
          <a:endParaRPr lang="en-US" sz="2000"/>
        </a:p>
      </dgm:t>
    </dgm:pt>
    <dgm:pt modelId="{DA14D08F-3C7B-4D28-8BA7-1F8D751A3753}">
      <dgm:prSet custT="1"/>
      <dgm:spPr/>
      <dgm:t>
        <a:bodyPr/>
        <a:lstStyle/>
        <a:p>
          <a:r>
            <a:rPr lang="en-US" sz="2000" dirty="0"/>
            <a:t>Pilot programs: start small, measure ROI before scaling</a:t>
          </a:r>
        </a:p>
      </dgm:t>
    </dgm:pt>
    <dgm:pt modelId="{4ECB4E23-BF5F-476B-A4DA-8D7904890163}" type="parTrans" cxnId="{F3D820D3-7D3D-472F-864E-99DAC74AAD1A}">
      <dgm:prSet/>
      <dgm:spPr/>
      <dgm:t>
        <a:bodyPr/>
        <a:lstStyle/>
        <a:p>
          <a:endParaRPr lang="en-US" sz="2000"/>
        </a:p>
      </dgm:t>
    </dgm:pt>
    <dgm:pt modelId="{7146F2A6-25CD-41E0-A3D3-279D1B1E0874}" type="sibTrans" cxnId="{F3D820D3-7D3D-472F-864E-99DAC74AAD1A}">
      <dgm:prSet/>
      <dgm:spPr/>
      <dgm:t>
        <a:bodyPr/>
        <a:lstStyle/>
        <a:p>
          <a:endParaRPr lang="en-US" sz="2000"/>
        </a:p>
      </dgm:t>
    </dgm:pt>
    <dgm:pt modelId="{3978AADD-54CC-4D2A-A09D-FC033EA37963}">
      <dgm:prSet custT="1"/>
      <dgm:spPr/>
      <dgm:t>
        <a:bodyPr/>
        <a:lstStyle/>
        <a:p>
          <a:r>
            <a:rPr lang="en-US" sz="2000" dirty="0"/>
            <a:t>Partnerships: vendors, research, tech companies</a:t>
          </a:r>
        </a:p>
      </dgm:t>
    </dgm:pt>
    <dgm:pt modelId="{25D28BEE-2800-4CED-AB3B-9DBE3267C724}" type="parTrans" cxnId="{BCDDC9E8-D8C8-45B2-A01B-C90FA3C14DF3}">
      <dgm:prSet/>
      <dgm:spPr/>
      <dgm:t>
        <a:bodyPr/>
        <a:lstStyle/>
        <a:p>
          <a:endParaRPr lang="en-US" sz="2000"/>
        </a:p>
      </dgm:t>
    </dgm:pt>
    <dgm:pt modelId="{B1C960E2-17BF-4865-9927-42582ED78282}" type="sibTrans" cxnId="{BCDDC9E8-D8C8-45B2-A01B-C90FA3C14DF3}">
      <dgm:prSet/>
      <dgm:spPr/>
      <dgm:t>
        <a:bodyPr/>
        <a:lstStyle/>
        <a:p>
          <a:endParaRPr lang="en-US" sz="2000"/>
        </a:p>
      </dgm:t>
    </dgm:pt>
    <dgm:pt modelId="{20FEE8DF-680C-45DE-AB3B-7C4D21660C24}" type="pres">
      <dgm:prSet presAssocID="{845753BF-67E6-4DA9-9FCE-8DC1C68D25BC}" presName="root" presStyleCnt="0">
        <dgm:presLayoutVars>
          <dgm:dir/>
          <dgm:resizeHandles val="exact"/>
        </dgm:presLayoutVars>
      </dgm:prSet>
      <dgm:spPr/>
    </dgm:pt>
    <dgm:pt modelId="{39851946-90BA-4218-BFD2-79319BF294AC}" type="pres">
      <dgm:prSet presAssocID="{273387B6-C452-4296-B4A3-B3CF32AA3096}" presName="compNode" presStyleCnt="0"/>
      <dgm:spPr/>
    </dgm:pt>
    <dgm:pt modelId="{736F7F24-89BE-45BA-9363-FC70FFAC2DF1}" type="pres">
      <dgm:prSet presAssocID="{273387B6-C452-4296-B4A3-B3CF32AA30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A43EE81-EE4C-4708-A746-0B1A6DD729C7}" type="pres">
      <dgm:prSet presAssocID="{273387B6-C452-4296-B4A3-B3CF32AA3096}" presName="spaceRect" presStyleCnt="0"/>
      <dgm:spPr/>
    </dgm:pt>
    <dgm:pt modelId="{6E93D041-C97C-4FD1-B710-B0CCD0CF1F52}" type="pres">
      <dgm:prSet presAssocID="{273387B6-C452-4296-B4A3-B3CF32AA3096}" presName="textRect" presStyleLbl="revTx" presStyleIdx="0" presStyleCnt="4">
        <dgm:presLayoutVars>
          <dgm:chMax val="1"/>
          <dgm:chPref val="1"/>
        </dgm:presLayoutVars>
      </dgm:prSet>
      <dgm:spPr/>
    </dgm:pt>
    <dgm:pt modelId="{AAD67F4E-B0FC-47C5-A8A2-61DDE3908650}" type="pres">
      <dgm:prSet presAssocID="{A211FA2A-1972-4329-9A9D-079D52154D2E}" presName="sibTrans" presStyleCnt="0"/>
      <dgm:spPr/>
    </dgm:pt>
    <dgm:pt modelId="{099297B9-D95E-4BD8-993D-6C1629959FE4}" type="pres">
      <dgm:prSet presAssocID="{926FEC13-8E85-4D5F-8B7D-234ED50BA2A8}" presName="compNode" presStyleCnt="0"/>
      <dgm:spPr/>
    </dgm:pt>
    <dgm:pt modelId="{B77E33B2-5864-4246-86D7-506BDE36B97E}" type="pres">
      <dgm:prSet presAssocID="{926FEC13-8E85-4D5F-8B7D-234ED50BA2A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A8C76E5D-4B4F-442C-8679-2B1F06D8C6AA}" type="pres">
      <dgm:prSet presAssocID="{926FEC13-8E85-4D5F-8B7D-234ED50BA2A8}" presName="spaceRect" presStyleCnt="0"/>
      <dgm:spPr/>
    </dgm:pt>
    <dgm:pt modelId="{DB25CB96-4399-4FAE-B58D-13882FA39591}" type="pres">
      <dgm:prSet presAssocID="{926FEC13-8E85-4D5F-8B7D-234ED50BA2A8}" presName="textRect" presStyleLbl="revTx" presStyleIdx="1" presStyleCnt="4">
        <dgm:presLayoutVars>
          <dgm:chMax val="1"/>
          <dgm:chPref val="1"/>
        </dgm:presLayoutVars>
      </dgm:prSet>
      <dgm:spPr/>
    </dgm:pt>
    <dgm:pt modelId="{77920DAF-B530-44E2-8E11-3F59DACDE2EA}" type="pres">
      <dgm:prSet presAssocID="{3F8ED6A9-4C50-4137-8620-75141F521126}" presName="sibTrans" presStyleCnt="0"/>
      <dgm:spPr/>
    </dgm:pt>
    <dgm:pt modelId="{6222AED6-2A73-4110-922C-1CE0FA5BE1C6}" type="pres">
      <dgm:prSet presAssocID="{DA14D08F-3C7B-4D28-8BA7-1F8D751A3753}" presName="compNode" presStyleCnt="0"/>
      <dgm:spPr/>
    </dgm:pt>
    <dgm:pt modelId="{4577C6AB-006C-4F9C-A036-567DD512376C}" type="pres">
      <dgm:prSet presAssocID="{DA14D08F-3C7B-4D28-8BA7-1F8D751A375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F046DC19-8CBC-4476-B204-498B4BCF65CF}" type="pres">
      <dgm:prSet presAssocID="{DA14D08F-3C7B-4D28-8BA7-1F8D751A3753}" presName="spaceRect" presStyleCnt="0"/>
      <dgm:spPr/>
    </dgm:pt>
    <dgm:pt modelId="{569C23F3-1370-4215-876D-70489CFBC208}" type="pres">
      <dgm:prSet presAssocID="{DA14D08F-3C7B-4D28-8BA7-1F8D751A3753}" presName="textRect" presStyleLbl="revTx" presStyleIdx="2" presStyleCnt="4">
        <dgm:presLayoutVars>
          <dgm:chMax val="1"/>
          <dgm:chPref val="1"/>
        </dgm:presLayoutVars>
      </dgm:prSet>
      <dgm:spPr/>
    </dgm:pt>
    <dgm:pt modelId="{0F9A3A25-3788-4C57-B4F1-4D71CBF3E9E8}" type="pres">
      <dgm:prSet presAssocID="{7146F2A6-25CD-41E0-A3D3-279D1B1E0874}" presName="sibTrans" presStyleCnt="0"/>
      <dgm:spPr/>
    </dgm:pt>
    <dgm:pt modelId="{5DBF9AED-F2C3-4F18-9DD1-E3E6F37785E7}" type="pres">
      <dgm:prSet presAssocID="{3978AADD-54CC-4D2A-A09D-FC033EA37963}" presName="compNode" presStyleCnt="0"/>
      <dgm:spPr/>
    </dgm:pt>
    <dgm:pt modelId="{009AF6BB-A3E4-4909-95CB-D96FB2808BAE}" type="pres">
      <dgm:prSet presAssocID="{3978AADD-54CC-4D2A-A09D-FC033EA3796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2240005-9825-4757-A43C-0A69BCF5B8C4}" type="pres">
      <dgm:prSet presAssocID="{3978AADD-54CC-4D2A-A09D-FC033EA37963}" presName="spaceRect" presStyleCnt="0"/>
      <dgm:spPr/>
    </dgm:pt>
    <dgm:pt modelId="{E8453558-5CC6-42BB-AF03-C9B86E87B0FC}" type="pres">
      <dgm:prSet presAssocID="{3978AADD-54CC-4D2A-A09D-FC033EA3796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BD8C539-3215-4261-98F9-24A597538D2C}" type="presOf" srcId="{845753BF-67E6-4DA9-9FCE-8DC1C68D25BC}" destId="{20FEE8DF-680C-45DE-AB3B-7C4D21660C24}" srcOrd="0" destOrd="0" presId="urn:microsoft.com/office/officeart/2018/2/layout/IconLabelList"/>
    <dgm:cxn modelId="{DCD8D342-13AB-4334-A555-C759461E9F7A}" srcId="{845753BF-67E6-4DA9-9FCE-8DC1C68D25BC}" destId="{926FEC13-8E85-4D5F-8B7D-234ED50BA2A8}" srcOrd="1" destOrd="0" parTransId="{F533D37B-FAEC-405F-AC9C-A6F55BE00E35}" sibTransId="{3F8ED6A9-4C50-4137-8620-75141F521126}"/>
    <dgm:cxn modelId="{46409F49-9AD4-4924-9575-AEF0A3222211}" srcId="{845753BF-67E6-4DA9-9FCE-8DC1C68D25BC}" destId="{273387B6-C452-4296-B4A3-B3CF32AA3096}" srcOrd="0" destOrd="0" parTransId="{FCC5A6D3-3AF2-4A75-BF5B-F5E0F7584A24}" sibTransId="{A211FA2A-1972-4329-9A9D-079D52154D2E}"/>
    <dgm:cxn modelId="{B5137B4A-47DB-4962-A3B8-4BE89EE13FE2}" type="presOf" srcId="{3978AADD-54CC-4D2A-A09D-FC033EA37963}" destId="{E8453558-5CC6-42BB-AF03-C9B86E87B0FC}" srcOrd="0" destOrd="0" presId="urn:microsoft.com/office/officeart/2018/2/layout/IconLabelList"/>
    <dgm:cxn modelId="{E05F777D-A4E8-42E6-8A68-116FD5C8295B}" type="presOf" srcId="{926FEC13-8E85-4D5F-8B7D-234ED50BA2A8}" destId="{DB25CB96-4399-4FAE-B58D-13882FA39591}" srcOrd="0" destOrd="0" presId="urn:microsoft.com/office/officeart/2018/2/layout/IconLabelList"/>
    <dgm:cxn modelId="{C90BAC86-5E0B-450A-9033-DAC771C1199C}" type="presOf" srcId="{DA14D08F-3C7B-4D28-8BA7-1F8D751A3753}" destId="{569C23F3-1370-4215-876D-70489CFBC208}" srcOrd="0" destOrd="0" presId="urn:microsoft.com/office/officeart/2018/2/layout/IconLabelList"/>
    <dgm:cxn modelId="{0DB689BB-0E56-4973-AF1A-66D2DAB227DC}" type="presOf" srcId="{273387B6-C452-4296-B4A3-B3CF32AA3096}" destId="{6E93D041-C97C-4FD1-B710-B0CCD0CF1F52}" srcOrd="0" destOrd="0" presId="urn:microsoft.com/office/officeart/2018/2/layout/IconLabelList"/>
    <dgm:cxn modelId="{F3D820D3-7D3D-472F-864E-99DAC74AAD1A}" srcId="{845753BF-67E6-4DA9-9FCE-8DC1C68D25BC}" destId="{DA14D08F-3C7B-4D28-8BA7-1F8D751A3753}" srcOrd="2" destOrd="0" parTransId="{4ECB4E23-BF5F-476B-A4DA-8D7904890163}" sibTransId="{7146F2A6-25CD-41E0-A3D3-279D1B1E0874}"/>
    <dgm:cxn modelId="{BCDDC9E8-D8C8-45B2-A01B-C90FA3C14DF3}" srcId="{845753BF-67E6-4DA9-9FCE-8DC1C68D25BC}" destId="{3978AADD-54CC-4D2A-A09D-FC033EA37963}" srcOrd="3" destOrd="0" parTransId="{25D28BEE-2800-4CED-AB3B-9DBE3267C724}" sibTransId="{B1C960E2-17BF-4865-9927-42582ED78282}"/>
    <dgm:cxn modelId="{A6287A28-AB70-4C1F-BE69-CA0BBE8529B9}" type="presParOf" srcId="{20FEE8DF-680C-45DE-AB3B-7C4D21660C24}" destId="{39851946-90BA-4218-BFD2-79319BF294AC}" srcOrd="0" destOrd="0" presId="urn:microsoft.com/office/officeart/2018/2/layout/IconLabelList"/>
    <dgm:cxn modelId="{C06BED4F-D76B-4FC4-8AB7-2E7B3659F02A}" type="presParOf" srcId="{39851946-90BA-4218-BFD2-79319BF294AC}" destId="{736F7F24-89BE-45BA-9363-FC70FFAC2DF1}" srcOrd="0" destOrd="0" presId="urn:microsoft.com/office/officeart/2018/2/layout/IconLabelList"/>
    <dgm:cxn modelId="{36172A6D-3A05-4856-B8A1-A2240DDC738C}" type="presParOf" srcId="{39851946-90BA-4218-BFD2-79319BF294AC}" destId="{DA43EE81-EE4C-4708-A746-0B1A6DD729C7}" srcOrd="1" destOrd="0" presId="urn:microsoft.com/office/officeart/2018/2/layout/IconLabelList"/>
    <dgm:cxn modelId="{7187C187-A845-4D55-814E-8EE7B358939E}" type="presParOf" srcId="{39851946-90BA-4218-BFD2-79319BF294AC}" destId="{6E93D041-C97C-4FD1-B710-B0CCD0CF1F52}" srcOrd="2" destOrd="0" presId="urn:microsoft.com/office/officeart/2018/2/layout/IconLabelList"/>
    <dgm:cxn modelId="{94E3140E-CC75-455D-8FB8-EFED33779EFA}" type="presParOf" srcId="{20FEE8DF-680C-45DE-AB3B-7C4D21660C24}" destId="{AAD67F4E-B0FC-47C5-A8A2-61DDE3908650}" srcOrd="1" destOrd="0" presId="urn:microsoft.com/office/officeart/2018/2/layout/IconLabelList"/>
    <dgm:cxn modelId="{F5E80EAA-85ED-4F35-880C-A6C798BA3782}" type="presParOf" srcId="{20FEE8DF-680C-45DE-AB3B-7C4D21660C24}" destId="{099297B9-D95E-4BD8-993D-6C1629959FE4}" srcOrd="2" destOrd="0" presId="urn:microsoft.com/office/officeart/2018/2/layout/IconLabelList"/>
    <dgm:cxn modelId="{578BC211-4118-415F-8D41-ED5FCDEBC39B}" type="presParOf" srcId="{099297B9-D95E-4BD8-993D-6C1629959FE4}" destId="{B77E33B2-5864-4246-86D7-506BDE36B97E}" srcOrd="0" destOrd="0" presId="urn:microsoft.com/office/officeart/2018/2/layout/IconLabelList"/>
    <dgm:cxn modelId="{CBD86240-BE4E-4AF6-81D6-72B1521A01CD}" type="presParOf" srcId="{099297B9-D95E-4BD8-993D-6C1629959FE4}" destId="{A8C76E5D-4B4F-442C-8679-2B1F06D8C6AA}" srcOrd="1" destOrd="0" presId="urn:microsoft.com/office/officeart/2018/2/layout/IconLabelList"/>
    <dgm:cxn modelId="{BC98EE21-9865-4F80-B2CE-FB64AFF8464F}" type="presParOf" srcId="{099297B9-D95E-4BD8-993D-6C1629959FE4}" destId="{DB25CB96-4399-4FAE-B58D-13882FA39591}" srcOrd="2" destOrd="0" presId="urn:microsoft.com/office/officeart/2018/2/layout/IconLabelList"/>
    <dgm:cxn modelId="{FFB94B6C-0A20-4CA3-8C2E-8F084A8408F4}" type="presParOf" srcId="{20FEE8DF-680C-45DE-AB3B-7C4D21660C24}" destId="{77920DAF-B530-44E2-8E11-3F59DACDE2EA}" srcOrd="3" destOrd="0" presId="urn:microsoft.com/office/officeart/2018/2/layout/IconLabelList"/>
    <dgm:cxn modelId="{7FE46C07-8379-400C-A2F4-581566BAFEEF}" type="presParOf" srcId="{20FEE8DF-680C-45DE-AB3B-7C4D21660C24}" destId="{6222AED6-2A73-4110-922C-1CE0FA5BE1C6}" srcOrd="4" destOrd="0" presId="urn:microsoft.com/office/officeart/2018/2/layout/IconLabelList"/>
    <dgm:cxn modelId="{12AE4715-B40C-46FC-A114-9A342A81C2D4}" type="presParOf" srcId="{6222AED6-2A73-4110-922C-1CE0FA5BE1C6}" destId="{4577C6AB-006C-4F9C-A036-567DD512376C}" srcOrd="0" destOrd="0" presId="urn:microsoft.com/office/officeart/2018/2/layout/IconLabelList"/>
    <dgm:cxn modelId="{10DA1025-3548-4F36-8D81-FFD67386FD2A}" type="presParOf" srcId="{6222AED6-2A73-4110-922C-1CE0FA5BE1C6}" destId="{F046DC19-8CBC-4476-B204-498B4BCF65CF}" srcOrd="1" destOrd="0" presId="urn:microsoft.com/office/officeart/2018/2/layout/IconLabelList"/>
    <dgm:cxn modelId="{FCE248D2-25C0-4091-80A2-DB96D7CD4596}" type="presParOf" srcId="{6222AED6-2A73-4110-922C-1CE0FA5BE1C6}" destId="{569C23F3-1370-4215-876D-70489CFBC208}" srcOrd="2" destOrd="0" presId="urn:microsoft.com/office/officeart/2018/2/layout/IconLabelList"/>
    <dgm:cxn modelId="{BE489DAA-3CE3-48D5-AA43-0E4E52414119}" type="presParOf" srcId="{20FEE8DF-680C-45DE-AB3B-7C4D21660C24}" destId="{0F9A3A25-3788-4C57-B4F1-4D71CBF3E9E8}" srcOrd="5" destOrd="0" presId="urn:microsoft.com/office/officeart/2018/2/layout/IconLabelList"/>
    <dgm:cxn modelId="{3A2A3117-1027-491C-A270-3EBFC383C2A1}" type="presParOf" srcId="{20FEE8DF-680C-45DE-AB3B-7C4D21660C24}" destId="{5DBF9AED-F2C3-4F18-9DD1-E3E6F37785E7}" srcOrd="6" destOrd="0" presId="urn:microsoft.com/office/officeart/2018/2/layout/IconLabelList"/>
    <dgm:cxn modelId="{E449E5EC-46B9-4384-9882-9625EB849FB5}" type="presParOf" srcId="{5DBF9AED-F2C3-4F18-9DD1-E3E6F37785E7}" destId="{009AF6BB-A3E4-4909-95CB-D96FB2808BAE}" srcOrd="0" destOrd="0" presId="urn:microsoft.com/office/officeart/2018/2/layout/IconLabelList"/>
    <dgm:cxn modelId="{0A48B4D2-11F8-4464-9B8D-E582496E5417}" type="presParOf" srcId="{5DBF9AED-F2C3-4F18-9DD1-E3E6F37785E7}" destId="{22240005-9825-4757-A43C-0A69BCF5B8C4}" srcOrd="1" destOrd="0" presId="urn:microsoft.com/office/officeart/2018/2/layout/IconLabelList"/>
    <dgm:cxn modelId="{6B9443F2-D28D-4F3D-AD80-03F21A4AE7F5}" type="presParOf" srcId="{5DBF9AED-F2C3-4F18-9DD1-E3E6F37785E7}" destId="{E8453558-5CC6-42BB-AF03-C9B86E87B0F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AE237-3954-4432-87E1-1F25C6656256}">
      <dsp:nvSpPr>
        <dsp:cNvPr id="0" name=""/>
        <dsp:cNvSpPr/>
      </dsp:nvSpPr>
      <dsp:spPr>
        <a:xfrm>
          <a:off x="0" y="552"/>
          <a:ext cx="8229600" cy="12928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9729C8-E292-42CD-AB62-AD5E7E4FEE98}">
      <dsp:nvSpPr>
        <dsp:cNvPr id="0" name=""/>
        <dsp:cNvSpPr/>
      </dsp:nvSpPr>
      <dsp:spPr>
        <a:xfrm>
          <a:off x="391077" y="291436"/>
          <a:ext cx="711049" cy="7110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909AC-E269-4E3F-BC7D-1C90DE54774D}">
      <dsp:nvSpPr>
        <dsp:cNvPr id="0" name=""/>
        <dsp:cNvSpPr/>
      </dsp:nvSpPr>
      <dsp:spPr>
        <a:xfrm>
          <a:off x="1493203" y="552"/>
          <a:ext cx="67363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Why AI matters now: rapid advances, regulatory shifts, patient expectations</a:t>
          </a:r>
        </a:p>
      </dsp:txBody>
      <dsp:txXfrm>
        <a:off x="1493203" y="552"/>
        <a:ext cx="6736396" cy="1292816"/>
      </dsp:txXfrm>
    </dsp:sp>
    <dsp:sp modelId="{6CC25A08-3032-4CF7-A8E7-80ECF65DDA97}">
      <dsp:nvSpPr>
        <dsp:cNvPr id="0" name=""/>
        <dsp:cNvSpPr/>
      </dsp:nvSpPr>
      <dsp:spPr>
        <a:xfrm>
          <a:off x="0" y="1616573"/>
          <a:ext cx="8229600" cy="12928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C9DC32-F375-413D-9205-246954906B01}">
      <dsp:nvSpPr>
        <dsp:cNvPr id="0" name=""/>
        <dsp:cNvSpPr/>
      </dsp:nvSpPr>
      <dsp:spPr>
        <a:xfrm>
          <a:off x="391077" y="1907456"/>
          <a:ext cx="711049" cy="7110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1AB89-3233-48E3-B945-5F2F178CB65C}">
      <dsp:nvSpPr>
        <dsp:cNvPr id="0" name=""/>
        <dsp:cNvSpPr/>
      </dsp:nvSpPr>
      <dsp:spPr>
        <a:xfrm>
          <a:off x="1493203" y="1616573"/>
          <a:ext cx="67363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Strategic opportunity: cost efficiency, improved outcomes, competitive positioning</a:t>
          </a:r>
        </a:p>
      </dsp:txBody>
      <dsp:txXfrm>
        <a:off x="1493203" y="1616573"/>
        <a:ext cx="6736396" cy="1292816"/>
      </dsp:txXfrm>
    </dsp:sp>
    <dsp:sp modelId="{E61204E8-AFC9-4B02-94F5-94F38EF9D6A9}">
      <dsp:nvSpPr>
        <dsp:cNvPr id="0" name=""/>
        <dsp:cNvSpPr/>
      </dsp:nvSpPr>
      <dsp:spPr>
        <a:xfrm>
          <a:off x="0" y="3232593"/>
          <a:ext cx="8229600" cy="129281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21E0D-364D-432C-B83A-4F7D2D2EA77A}">
      <dsp:nvSpPr>
        <dsp:cNvPr id="0" name=""/>
        <dsp:cNvSpPr/>
      </dsp:nvSpPr>
      <dsp:spPr>
        <a:xfrm>
          <a:off x="391077" y="3523477"/>
          <a:ext cx="711049" cy="7110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ADE0B7-A476-4E61-89DA-A1FB79EE280E}">
      <dsp:nvSpPr>
        <dsp:cNvPr id="0" name=""/>
        <dsp:cNvSpPr/>
      </dsp:nvSpPr>
      <dsp:spPr>
        <a:xfrm>
          <a:off x="1493203" y="3232593"/>
          <a:ext cx="6736396" cy="12928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823" tIns="136823" rIns="136823" bIns="136823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Leadership challenge: adopting AI responsibly and sustainably</a:t>
          </a:r>
        </a:p>
      </dsp:txBody>
      <dsp:txXfrm>
        <a:off x="1493203" y="3232593"/>
        <a:ext cx="6736396" cy="12928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A1AD6-CAAD-43EE-AF58-BEC61E83F41A}">
      <dsp:nvSpPr>
        <dsp:cNvPr id="0" name=""/>
        <dsp:cNvSpPr/>
      </dsp:nvSpPr>
      <dsp:spPr>
        <a:xfrm>
          <a:off x="683790" y="38824"/>
          <a:ext cx="784455" cy="7844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EE4006-376A-4ED9-9F2C-D7CE4A0BB57B}">
      <dsp:nvSpPr>
        <dsp:cNvPr id="0" name=""/>
        <dsp:cNvSpPr/>
      </dsp:nvSpPr>
      <dsp:spPr>
        <a:xfrm>
          <a:off x="848525" y="203560"/>
          <a:ext cx="454984" cy="4549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3DFB16-75F4-43DD-86D9-12B4F4A0043B}">
      <dsp:nvSpPr>
        <dsp:cNvPr id="0" name=""/>
        <dsp:cNvSpPr/>
      </dsp:nvSpPr>
      <dsp:spPr>
        <a:xfrm>
          <a:off x="1636343" y="38824"/>
          <a:ext cx="1849074" cy="78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Assess current digital maturity</a:t>
          </a:r>
        </a:p>
      </dsp:txBody>
      <dsp:txXfrm>
        <a:off x="1636343" y="38824"/>
        <a:ext cx="1849074" cy="784455"/>
      </dsp:txXfrm>
    </dsp:sp>
    <dsp:sp modelId="{5716461A-222A-4DB5-8BD0-FF77771E12C2}">
      <dsp:nvSpPr>
        <dsp:cNvPr id="0" name=""/>
        <dsp:cNvSpPr/>
      </dsp:nvSpPr>
      <dsp:spPr>
        <a:xfrm>
          <a:off x="3807605" y="38824"/>
          <a:ext cx="784455" cy="7844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636F5-2056-4D37-870E-2F5EB9789FBD}">
      <dsp:nvSpPr>
        <dsp:cNvPr id="0" name=""/>
        <dsp:cNvSpPr/>
      </dsp:nvSpPr>
      <dsp:spPr>
        <a:xfrm>
          <a:off x="3972340" y="203560"/>
          <a:ext cx="454984" cy="4549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364294-D93B-410A-A641-ADA722A45092}">
      <dsp:nvSpPr>
        <dsp:cNvPr id="0" name=""/>
        <dsp:cNvSpPr/>
      </dsp:nvSpPr>
      <dsp:spPr>
        <a:xfrm>
          <a:off x="4760158" y="38824"/>
          <a:ext cx="1849074" cy="78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Prioritize high-impact use cases</a:t>
          </a:r>
        </a:p>
      </dsp:txBody>
      <dsp:txXfrm>
        <a:off x="4760158" y="38824"/>
        <a:ext cx="1849074" cy="784455"/>
      </dsp:txXfrm>
    </dsp:sp>
    <dsp:sp modelId="{EAE810F6-C05E-4EB7-BDFA-70E98006A473}">
      <dsp:nvSpPr>
        <dsp:cNvPr id="0" name=""/>
        <dsp:cNvSpPr/>
      </dsp:nvSpPr>
      <dsp:spPr>
        <a:xfrm>
          <a:off x="683790" y="1449451"/>
          <a:ext cx="784455" cy="7844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9448E-F553-4FF3-A2C8-560D5982AFF5}">
      <dsp:nvSpPr>
        <dsp:cNvPr id="0" name=""/>
        <dsp:cNvSpPr/>
      </dsp:nvSpPr>
      <dsp:spPr>
        <a:xfrm>
          <a:off x="848525" y="1614186"/>
          <a:ext cx="454984" cy="4549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57E31-201C-49E2-8E75-E9D7A46F073A}">
      <dsp:nvSpPr>
        <dsp:cNvPr id="0" name=""/>
        <dsp:cNvSpPr/>
      </dsp:nvSpPr>
      <dsp:spPr>
        <a:xfrm>
          <a:off x="1636343" y="1449451"/>
          <a:ext cx="1849074" cy="78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Evaluate vendors for compliance, scalability, transparency</a:t>
          </a:r>
        </a:p>
      </dsp:txBody>
      <dsp:txXfrm>
        <a:off x="1636343" y="1449451"/>
        <a:ext cx="1849074" cy="784455"/>
      </dsp:txXfrm>
    </dsp:sp>
    <dsp:sp modelId="{799F80D7-FF30-4EF7-9846-DFCA5D1FA963}">
      <dsp:nvSpPr>
        <dsp:cNvPr id="0" name=""/>
        <dsp:cNvSpPr/>
      </dsp:nvSpPr>
      <dsp:spPr>
        <a:xfrm>
          <a:off x="3807605" y="1449451"/>
          <a:ext cx="784455" cy="7844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69ADB9-BEBD-4CF0-84B9-8BD95D2F61AD}">
      <dsp:nvSpPr>
        <dsp:cNvPr id="0" name=""/>
        <dsp:cNvSpPr/>
      </dsp:nvSpPr>
      <dsp:spPr>
        <a:xfrm>
          <a:off x="3972340" y="1614186"/>
          <a:ext cx="454984" cy="4549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E09DE-3507-4881-8883-F77B60C57163}">
      <dsp:nvSpPr>
        <dsp:cNvPr id="0" name=""/>
        <dsp:cNvSpPr/>
      </dsp:nvSpPr>
      <dsp:spPr>
        <a:xfrm>
          <a:off x="4760158" y="1449451"/>
          <a:ext cx="1849074" cy="78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Train &amp; support staff</a:t>
          </a:r>
        </a:p>
      </dsp:txBody>
      <dsp:txXfrm>
        <a:off x="4760158" y="1449451"/>
        <a:ext cx="1849074" cy="784455"/>
      </dsp:txXfrm>
    </dsp:sp>
    <dsp:sp modelId="{B481BFF0-9B5D-4137-9D73-B179928F3AE6}">
      <dsp:nvSpPr>
        <dsp:cNvPr id="0" name=""/>
        <dsp:cNvSpPr/>
      </dsp:nvSpPr>
      <dsp:spPr>
        <a:xfrm>
          <a:off x="683790" y="2860077"/>
          <a:ext cx="784455" cy="78445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1E8E2-54E0-4C3D-835B-D08B6304CD45}">
      <dsp:nvSpPr>
        <dsp:cNvPr id="0" name=""/>
        <dsp:cNvSpPr/>
      </dsp:nvSpPr>
      <dsp:spPr>
        <a:xfrm>
          <a:off x="848525" y="3024813"/>
          <a:ext cx="454984" cy="4549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5C713E-DE1C-4F4A-97E7-D970E2DFA91F}">
      <dsp:nvSpPr>
        <dsp:cNvPr id="0" name=""/>
        <dsp:cNvSpPr/>
      </dsp:nvSpPr>
      <dsp:spPr>
        <a:xfrm>
          <a:off x="1636343" y="2860077"/>
          <a:ext cx="1849074" cy="78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Measure &amp; optimize continuously</a:t>
          </a:r>
        </a:p>
      </dsp:txBody>
      <dsp:txXfrm>
        <a:off x="1636343" y="2860077"/>
        <a:ext cx="1849074" cy="784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F83D8-2FB4-42F0-9A1D-ABADAFF8E199}">
      <dsp:nvSpPr>
        <dsp:cNvPr id="0" name=""/>
        <dsp:cNvSpPr/>
      </dsp:nvSpPr>
      <dsp:spPr>
        <a:xfrm>
          <a:off x="1052690" y="709407"/>
          <a:ext cx="1695937" cy="169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67E80-714D-4B26-A897-8FA5B4BE0F1C}">
      <dsp:nvSpPr>
        <dsp:cNvPr id="0" name=""/>
        <dsp:cNvSpPr/>
      </dsp:nvSpPr>
      <dsp:spPr>
        <a:xfrm>
          <a:off x="16284" y="2871555"/>
          <a:ext cx="376875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Definition: AI uses algorithms &amp; machine learning for data analysis, decision support, and automation</a:t>
          </a:r>
        </a:p>
      </dsp:txBody>
      <dsp:txXfrm>
        <a:off x="16284" y="2871555"/>
        <a:ext cx="3768750" cy="945000"/>
      </dsp:txXfrm>
    </dsp:sp>
    <dsp:sp modelId="{AF83474D-BBC8-4CDE-BCA9-FA4323641AAD}">
      <dsp:nvSpPr>
        <dsp:cNvPr id="0" name=""/>
        <dsp:cNvSpPr/>
      </dsp:nvSpPr>
      <dsp:spPr>
        <a:xfrm>
          <a:off x="5480971" y="709407"/>
          <a:ext cx="1695937" cy="169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E4D8F-BB5A-4845-8B31-F00F113E4AAC}">
      <dsp:nvSpPr>
        <dsp:cNvPr id="0" name=""/>
        <dsp:cNvSpPr/>
      </dsp:nvSpPr>
      <dsp:spPr>
        <a:xfrm>
          <a:off x="4444565" y="2871555"/>
          <a:ext cx="376875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Examples: diagnostic imaging, predictive analytics, virtual assistants, workflow optimization, ambient listening. </a:t>
          </a:r>
        </a:p>
      </dsp:txBody>
      <dsp:txXfrm>
        <a:off x="4444565" y="2871555"/>
        <a:ext cx="3768750" cy="945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59A90-DD0A-4916-80F6-10C568ACF6B7}">
      <dsp:nvSpPr>
        <dsp:cNvPr id="0" name=""/>
        <dsp:cNvSpPr/>
      </dsp:nvSpPr>
      <dsp:spPr>
        <a:xfrm>
          <a:off x="750914" y="1203373"/>
          <a:ext cx="1081248" cy="108124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F0546-7E2C-432A-9320-A4965686913E}">
      <dsp:nvSpPr>
        <dsp:cNvPr id="0" name=""/>
        <dsp:cNvSpPr/>
      </dsp:nvSpPr>
      <dsp:spPr>
        <a:xfrm>
          <a:off x="90151" y="2602589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Earlier, more accurate diagnosis</a:t>
          </a:r>
        </a:p>
      </dsp:txBody>
      <dsp:txXfrm>
        <a:off x="90151" y="2602589"/>
        <a:ext cx="2402775" cy="720000"/>
      </dsp:txXfrm>
    </dsp:sp>
    <dsp:sp modelId="{B9301BA1-B051-4A08-BD73-F4F70D6C83E3}">
      <dsp:nvSpPr>
        <dsp:cNvPr id="0" name=""/>
        <dsp:cNvSpPr/>
      </dsp:nvSpPr>
      <dsp:spPr>
        <a:xfrm>
          <a:off x="3574175" y="1203373"/>
          <a:ext cx="1081248" cy="10812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45F32-CA4B-4783-B42C-E1A5D5BEAF96}">
      <dsp:nvSpPr>
        <dsp:cNvPr id="0" name=""/>
        <dsp:cNvSpPr/>
      </dsp:nvSpPr>
      <dsp:spPr>
        <a:xfrm>
          <a:off x="2913412" y="2602589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Personalized treatment planning</a:t>
          </a:r>
        </a:p>
      </dsp:txBody>
      <dsp:txXfrm>
        <a:off x="2913412" y="2602589"/>
        <a:ext cx="2402775" cy="720000"/>
      </dsp:txXfrm>
    </dsp:sp>
    <dsp:sp modelId="{89A0432C-28E2-4662-A814-F3164CA952FB}">
      <dsp:nvSpPr>
        <dsp:cNvPr id="0" name=""/>
        <dsp:cNvSpPr/>
      </dsp:nvSpPr>
      <dsp:spPr>
        <a:xfrm>
          <a:off x="6397436" y="1203373"/>
          <a:ext cx="1081248" cy="108124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9FB070-9D0D-4F42-BC90-223BD6786382}">
      <dsp:nvSpPr>
        <dsp:cNvPr id="0" name=""/>
        <dsp:cNvSpPr/>
      </dsp:nvSpPr>
      <dsp:spPr>
        <a:xfrm>
          <a:off x="5736673" y="2602589"/>
          <a:ext cx="2402775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Predictive analytics to prevent readmissions</a:t>
          </a:r>
        </a:p>
      </dsp:txBody>
      <dsp:txXfrm>
        <a:off x="5736673" y="2602589"/>
        <a:ext cx="2402775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AAC6F6-784E-4115-ABA8-DE754145CFA6}">
      <dsp:nvSpPr>
        <dsp:cNvPr id="0" name=""/>
        <dsp:cNvSpPr/>
      </dsp:nvSpPr>
      <dsp:spPr>
        <a:xfrm>
          <a:off x="738477" y="1011113"/>
          <a:ext cx="1079825" cy="107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76187-2536-4314-BDE5-EB3E0C58EB9B}">
      <dsp:nvSpPr>
        <dsp:cNvPr id="0" name=""/>
        <dsp:cNvSpPr/>
      </dsp:nvSpPr>
      <dsp:spPr>
        <a:xfrm>
          <a:off x="78583" y="2416691"/>
          <a:ext cx="2399612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Optimized scheduling and resource allocation</a:t>
          </a:r>
        </a:p>
      </dsp:txBody>
      <dsp:txXfrm>
        <a:off x="78583" y="2416691"/>
        <a:ext cx="2399612" cy="765000"/>
      </dsp:txXfrm>
    </dsp:sp>
    <dsp:sp modelId="{4C40D171-1EDB-4FF7-BB5E-3B64BF77915D}">
      <dsp:nvSpPr>
        <dsp:cNvPr id="0" name=""/>
        <dsp:cNvSpPr/>
      </dsp:nvSpPr>
      <dsp:spPr>
        <a:xfrm>
          <a:off x="3558022" y="1011113"/>
          <a:ext cx="1079825" cy="107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0ED683-35E4-401E-B9E6-4B2FD0905BA8}">
      <dsp:nvSpPr>
        <dsp:cNvPr id="0" name=""/>
        <dsp:cNvSpPr/>
      </dsp:nvSpPr>
      <dsp:spPr>
        <a:xfrm>
          <a:off x="2898129" y="2416691"/>
          <a:ext cx="2399612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Automated administrative tasks – reduced burnout</a:t>
          </a:r>
        </a:p>
      </dsp:txBody>
      <dsp:txXfrm>
        <a:off x="2898129" y="2416691"/>
        <a:ext cx="2399612" cy="765000"/>
      </dsp:txXfrm>
    </dsp:sp>
    <dsp:sp modelId="{C8BA1EAC-70F9-4C76-BBDC-231DC78F554F}">
      <dsp:nvSpPr>
        <dsp:cNvPr id="0" name=""/>
        <dsp:cNvSpPr/>
      </dsp:nvSpPr>
      <dsp:spPr>
        <a:xfrm>
          <a:off x="6377567" y="1011113"/>
          <a:ext cx="1079825" cy="107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B8266B-4A89-4B6C-A7B5-8C79DA4DD604}">
      <dsp:nvSpPr>
        <dsp:cNvPr id="0" name=""/>
        <dsp:cNvSpPr/>
      </dsp:nvSpPr>
      <dsp:spPr>
        <a:xfrm>
          <a:off x="5717674" y="2416691"/>
          <a:ext cx="2399612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Efficient inventory and supply chain management</a:t>
          </a:r>
        </a:p>
      </dsp:txBody>
      <dsp:txXfrm>
        <a:off x="5717674" y="2416691"/>
        <a:ext cx="2399612" cy="765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460A5-9833-48FB-90E3-AE1BAC309203}">
      <dsp:nvSpPr>
        <dsp:cNvPr id="0" name=""/>
        <dsp:cNvSpPr/>
      </dsp:nvSpPr>
      <dsp:spPr>
        <a:xfrm>
          <a:off x="73847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7EAF3F-B70C-46D8-87F8-650FC75D6A7C}">
      <dsp:nvSpPr>
        <dsp:cNvPr id="0" name=""/>
        <dsp:cNvSpPr/>
      </dsp:nvSpPr>
      <dsp:spPr>
        <a:xfrm>
          <a:off x="78583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Reduced unnecessary tests through diagnostic accuracy</a:t>
          </a:r>
        </a:p>
      </dsp:txBody>
      <dsp:txXfrm>
        <a:off x="78583" y="2435142"/>
        <a:ext cx="2399612" cy="720000"/>
      </dsp:txXfrm>
    </dsp:sp>
    <dsp:sp modelId="{59512F50-24D5-481A-8E4F-1B3F8D2E5306}">
      <dsp:nvSpPr>
        <dsp:cNvPr id="0" name=""/>
        <dsp:cNvSpPr/>
      </dsp:nvSpPr>
      <dsp:spPr>
        <a:xfrm>
          <a:off x="3558022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8152E-7E5D-44BE-9904-C81F321E44FC}">
      <dsp:nvSpPr>
        <dsp:cNvPr id="0" name=""/>
        <dsp:cNvSpPr/>
      </dsp:nvSpPr>
      <dsp:spPr>
        <a:xfrm>
          <a:off x="2898129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Shorter hospital stays from faster diagnosis/treatment</a:t>
          </a:r>
        </a:p>
      </dsp:txBody>
      <dsp:txXfrm>
        <a:off x="2898129" y="2435142"/>
        <a:ext cx="2399612" cy="720000"/>
      </dsp:txXfrm>
    </dsp:sp>
    <dsp:sp modelId="{9A48EB04-7BA5-40B5-BCD7-52AF07A13A89}">
      <dsp:nvSpPr>
        <dsp:cNvPr id="0" name=""/>
        <dsp:cNvSpPr/>
      </dsp:nvSpPr>
      <dsp:spPr>
        <a:xfrm>
          <a:off x="637756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2E9F6-9792-4FD7-99C8-EE88809F3693}">
      <dsp:nvSpPr>
        <dsp:cNvPr id="0" name=""/>
        <dsp:cNvSpPr/>
      </dsp:nvSpPr>
      <dsp:spPr>
        <a:xfrm>
          <a:off x="5717674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New revenue streams via AI-driven services</a:t>
          </a:r>
        </a:p>
      </dsp:txBody>
      <dsp:txXfrm>
        <a:off x="5717674" y="2435142"/>
        <a:ext cx="2399612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F6554-826E-445C-B2DD-C569005D600F}">
      <dsp:nvSpPr>
        <dsp:cNvPr id="0" name=""/>
        <dsp:cNvSpPr/>
      </dsp:nvSpPr>
      <dsp:spPr>
        <a:xfrm>
          <a:off x="1099810" y="696102"/>
          <a:ext cx="1660500" cy="1660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35510-A814-42F7-8005-535C61A85A08}">
      <dsp:nvSpPr>
        <dsp:cNvPr id="0" name=""/>
        <dsp:cNvSpPr/>
      </dsp:nvSpPr>
      <dsp:spPr>
        <a:xfrm>
          <a:off x="85060" y="2776702"/>
          <a:ext cx="369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Data quality, interoperability, and EHR integration</a:t>
          </a:r>
        </a:p>
      </dsp:txBody>
      <dsp:txXfrm>
        <a:off x="85060" y="2776702"/>
        <a:ext cx="3690000" cy="720000"/>
      </dsp:txXfrm>
    </dsp:sp>
    <dsp:sp modelId="{98124FC8-A0E0-46BC-BCDC-C1AB28D5424C}">
      <dsp:nvSpPr>
        <dsp:cNvPr id="0" name=""/>
        <dsp:cNvSpPr/>
      </dsp:nvSpPr>
      <dsp:spPr>
        <a:xfrm>
          <a:off x="5435560" y="696102"/>
          <a:ext cx="1660500" cy="1660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156BE-BC7F-48C8-B015-84512DF2E27C}">
      <dsp:nvSpPr>
        <dsp:cNvPr id="0" name=""/>
        <dsp:cNvSpPr/>
      </dsp:nvSpPr>
      <dsp:spPr>
        <a:xfrm>
          <a:off x="4420810" y="2776702"/>
          <a:ext cx="369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High implementation and maintenance costs</a:t>
          </a:r>
        </a:p>
      </dsp:txBody>
      <dsp:txXfrm>
        <a:off x="4420810" y="2776702"/>
        <a:ext cx="36900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508F5-C6DE-4C2F-AF69-A9D50AB8A3DB}">
      <dsp:nvSpPr>
        <dsp:cNvPr id="0" name=""/>
        <dsp:cNvSpPr/>
      </dsp:nvSpPr>
      <dsp:spPr>
        <a:xfrm>
          <a:off x="73847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0C93C5-66FB-480D-AB79-631715920F19}">
      <dsp:nvSpPr>
        <dsp:cNvPr id="0" name=""/>
        <dsp:cNvSpPr/>
      </dsp:nvSpPr>
      <dsp:spPr>
        <a:xfrm>
          <a:off x="78583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Patient privacy and regulatory compliance</a:t>
          </a:r>
        </a:p>
      </dsp:txBody>
      <dsp:txXfrm>
        <a:off x="78583" y="2435142"/>
        <a:ext cx="2399612" cy="720000"/>
      </dsp:txXfrm>
    </dsp:sp>
    <dsp:sp modelId="{B1018A9B-4241-42B9-AC85-706D13AEBB57}">
      <dsp:nvSpPr>
        <dsp:cNvPr id="0" name=""/>
        <dsp:cNvSpPr/>
      </dsp:nvSpPr>
      <dsp:spPr>
        <a:xfrm>
          <a:off x="3558022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57D4B-76A5-4368-9AA2-EC2180C07EF1}">
      <dsp:nvSpPr>
        <dsp:cNvPr id="0" name=""/>
        <dsp:cNvSpPr/>
      </dsp:nvSpPr>
      <dsp:spPr>
        <a:xfrm>
          <a:off x="2898129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Algorithm bias and fairness concerns</a:t>
          </a:r>
        </a:p>
      </dsp:txBody>
      <dsp:txXfrm>
        <a:off x="2898129" y="2435142"/>
        <a:ext cx="2399612" cy="720000"/>
      </dsp:txXfrm>
    </dsp:sp>
    <dsp:sp modelId="{AC396A38-D2F9-47DF-B6F1-6331EE00492C}">
      <dsp:nvSpPr>
        <dsp:cNvPr id="0" name=""/>
        <dsp:cNvSpPr/>
      </dsp:nvSpPr>
      <dsp:spPr>
        <a:xfrm>
          <a:off x="637756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C7A18-5429-4293-AB00-EFE30FD25636}">
      <dsp:nvSpPr>
        <dsp:cNvPr id="0" name=""/>
        <dsp:cNvSpPr/>
      </dsp:nvSpPr>
      <dsp:spPr>
        <a:xfrm>
          <a:off x="5717674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Accountability for AI-driven decisions</a:t>
          </a:r>
        </a:p>
      </dsp:txBody>
      <dsp:txXfrm>
        <a:off x="5717674" y="2435142"/>
        <a:ext cx="2399612" cy="72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A199C-F731-4BF4-B611-401A471C8FA1}">
      <dsp:nvSpPr>
        <dsp:cNvPr id="0" name=""/>
        <dsp:cNvSpPr/>
      </dsp:nvSpPr>
      <dsp:spPr>
        <a:xfrm>
          <a:off x="73847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E36C2-F7F2-4529-AF54-C6FAC3F1702F}">
      <dsp:nvSpPr>
        <dsp:cNvPr id="0" name=""/>
        <dsp:cNvSpPr/>
      </dsp:nvSpPr>
      <dsp:spPr>
        <a:xfrm>
          <a:off x="78583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Staff resistance due to job concerns</a:t>
          </a:r>
        </a:p>
      </dsp:txBody>
      <dsp:txXfrm>
        <a:off x="78583" y="2435142"/>
        <a:ext cx="2399612" cy="720000"/>
      </dsp:txXfrm>
    </dsp:sp>
    <dsp:sp modelId="{A736D34F-6B95-4741-B40D-5717F58657F8}">
      <dsp:nvSpPr>
        <dsp:cNvPr id="0" name=""/>
        <dsp:cNvSpPr/>
      </dsp:nvSpPr>
      <dsp:spPr>
        <a:xfrm>
          <a:off x="3558022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F3A47-E19E-4788-8AF9-E4BA99523147}">
      <dsp:nvSpPr>
        <dsp:cNvPr id="0" name=""/>
        <dsp:cNvSpPr/>
      </dsp:nvSpPr>
      <dsp:spPr>
        <a:xfrm>
          <a:off x="2898129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Need for training and upskilling</a:t>
          </a:r>
        </a:p>
      </dsp:txBody>
      <dsp:txXfrm>
        <a:off x="2898129" y="2435142"/>
        <a:ext cx="2399612" cy="720000"/>
      </dsp:txXfrm>
    </dsp:sp>
    <dsp:sp modelId="{448F47DE-49C5-48C3-88DC-12C3439EBC16}">
      <dsp:nvSpPr>
        <dsp:cNvPr id="0" name=""/>
        <dsp:cNvSpPr/>
      </dsp:nvSpPr>
      <dsp:spPr>
        <a:xfrm>
          <a:off x="6377567" y="1037662"/>
          <a:ext cx="1079825" cy="1079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91EA10-6FE9-44B6-9E9B-F9BD9FAE2838}">
      <dsp:nvSpPr>
        <dsp:cNvPr id="0" name=""/>
        <dsp:cNvSpPr/>
      </dsp:nvSpPr>
      <dsp:spPr>
        <a:xfrm>
          <a:off x="5717674" y="2435142"/>
          <a:ext cx="239961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Maintaining human-centered care</a:t>
          </a:r>
        </a:p>
      </dsp:txBody>
      <dsp:txXfrm>
        <a:off x="5717674" y="2435142"/>
        <a:ext cx="2399612" cy="72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6F7F24-89BE-45BA-9363-FC70FFAC2DF1}">
      <dsp:nvSpPr>
        <dsp:cNvPr id="0" name=""/>
        <dsp:cNvSpPr/>
      </dsp:nvSpPr>
      <dsp:spPr>
        <a:xfrm>
          <a:off x="520435" y="797190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93D041-C97C-4FD1-B710-B0CCD0CF1F52}">
      <dsp:nvSpPr>
        <dsp:cNvPr id="0" name=""/>
        <dsp:cNvSpPr/>
      </dsp:nvSpPr>
      <dsp:spPr>
        <a:xfrm>
          <a:off x="25435" y="1997055"/>
          <a:ext cx="1800000" cy="1398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Governance: AI ethics board or committee</a:t>
          </a:r>
        </a:p>
      </dsp:txBody>
      <dsp:txXfrm>
        <a:off x="25435" y="1997055"/>
        <a:ext cx="1800000" cy="1398559"/>
      </dsp:txXfrm>
    </dsp:sp>
    <dsp:sp modelId="{B77E33B2-5864-4246-86D7-506BDE36B97E}">
      <dsp:nvSpPr>
        <dsp:cNvPr id="0" name=""/>
        <dsp:cNvSpPr/>
      </dsp:nvSpPr>
      <dsp:spPr>
        <a:xfrm>
          <a:off x="2635435" y="797190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5CB96-4399-4FAE-B58D-13882FA39591}">
      <dsp:nvSpPr>
        <dsp:cNvPr id="0" name=""/>
        <dsp:cNvSpPr/>
      </dsp:nvSpPr>
      <dsp:spPr>
        <a:xfrm>
          <a:off x="2140435" y="1997055"/>
          <a:ext cx="1800000" cy="1398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Change management: communicate value, involve clinicians</a:t>
          </a:r>
        </a:p>
      </dsp:txBody>
      <dsp:txXfrm>
        <a:off x="2140435" y="1997055"/>
        <a:ext cx="1800000" cy="1398559"/>
      </dsp:txXfrm>
    </dsp:sp>
    <dsp:sp modelId="{4577C6AB-006C-4F9C-A036-567DD512376C}">
      <dsp:nvSpPr>
        <dsp:cNvPr id="0" name=""/>
        <dsp:cNvSpPr/>
      </dsp:nvSpPr>
      <dsp:spPr>
        <a:xfrm>
          <a:off x="4750435" y="797190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C23F3-1370-4215-876D-70489CFBC208}">
      <dsp:nvSpPr>
        <dsp:cNvPr id="0" name=""/>
        <dsp:cNvSpPr/>
      </dsp:nvSpPr>
      <dsp:spPr>
        <a:xfrm>
          <a:off x="4255435" y="1997055"/>
          <a:ext cx="1800000" cy="1398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Pilot programs: start small, measure ROI before scaling</a:t>
          </a:r>
        </a:p>
      </dsp:txBody>
      <dsp:txXfrm>
        <a:off x="4255435" y="1997055"/>
        <a:ext cx="1800000" cy="1398559"/>
      </dsp:txXfrm>
    </dsp:sp>
    <dsp:sp modelId="{009AF6BB-A3E4-4909-95CB-D96FB2808BAE}">
      <dsp:nvSpPr>
        <dsp:cNvPr id="0" name=""/>
        <dsp:cNvSpPr/>
      </dsp:nvSpPr>
      <dsp:spPr>
        <a:xfrm>
          <a:off x="6865435" y="797190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53558-5CC6-42BB-AF03-C9B86E87B0FC}">
      <dsp:nvSpPr>
        <dsp:cNvPr id="0" name=""/>
        <dsp:cNvSpPr/>
      </dsp:nvSpPr>
      <dsp:spPr>
        <a:xfrm>
          <a:off x="6370435" y="1997055"/>
          <a:ext cx="1800000" cy="1398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Partnerships: vendors, research, tech companies</a:t>
          </a:r>
        </a:p>
      </dsp:txBody>
      <dsp:txXfrm>
        <a:off x="6370435" y="1997055"/>
        <a:ext cx="1800000" cy="1398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65F78-4F7B-4375-81A0-CF96AEB751EF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B010F-3EC3-479C-A962-06819D5198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1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Genomics Definition: the branch of molecular biology concerned with the structure, function, evolution, and mapping of genomes</a:t>
            </a:r>
          </a:p>
          <a:p>
            <a:r>
              <a:rPr lang="en-US" dirty="0"/>
              <a:t>Petabyte = 1000 TB’s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3B010F-3EC3-479C-A962-06819D5198D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54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Video 4" descr="3D Glass Rendering Of Chemical Compounds">
            <a:extLst>
              <a:ext uri="{FF2B5EF4-FFF2-40B4-BE49-F238E27FC236}">
                <a16:creationId xmlns:a16="http://schemas.microsoft.com/office/drawing/2014/main" id="{4886D18B-1BCB-2930-B351-1101DCA62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0027" r="4759" b="-1"/>
          <a:stretch>
            <a:fillRect/>
          </a:stretch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</a:rPr>
              <a:t>AI in Healthcare: Strategic Benefits and Challenges For Hospital &amp; Clinic Leadership</a:t>
            </a:r>
            <a:br>
              <a:rPr lang="en-US" sz="4500" dirty="0">
                <a:solidFill>
                  <a:srgbClr val="FFFFFF"/>
                </a:solidFill>
              </a:rPr>
            </a:b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Branden Chavez CPC COSC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E4821F-8341-B928-634A-247DFBAC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Operational relief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01DF9-A6A5-86DE-244C-1B07B0B3B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Analyzes workflow data to spot recurring delays (e.g., slow discharge processes).</a:t>
            </a:r>
          </a:p>
          <a:p>
            <a:r>
              <a:rPr lang="en-US" sz="2000" dirty="0"/>
              <a:t>Suggests operational changes to reduce patient wait times and increase throughput.</a:t>
            </a:r>
          </a:p>
          <a:p>
            <a:r>
              <a:rPr lang="en-US" sz="2000" dirty="0"/>
              <a:t> Real-time dashboards for hospital leadership to see key operational metrics.</a:t>
            </a:r>
          </a:p>
          <a:p>
            <a:r>
              <a:rPr lang="en-US" sz="2000" dirty="0"/>
              <a:t>Predictive models to flag issues before they become crises.</a:t>
            </a:r>
          </a:p>
        </p:txBody>
      </p:sp>
    </p:spTree>
    <p:extLst>
      <p:ext uri="{BB962C8B-B14F-4D97-AF65-F5344CB8AC3E}">
        <p14:creationId xmlns:p14="http://schemas.microsoft.com/office/powerpoint/2010/main" val="163935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Strategic Benefits – Financial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9CE9B8-7E05-6315-E35B-10FAAB5AC6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1663307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D9BF9-FE0F-5559-DD37-86BFE6E9C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Improving the Rev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9E592-705B-C070-7AE9-49317B752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US" sz="1700" b="1" dirty="0"/>
              <a:t>Patient Access &amp; Front-End Revenue Capture</a:t>
            </a:r>
          </a:p>
          <a:p>
            <a:r>
              <a:rPr lang="en-US" sz="1700" dirty="0"/>
              <a:t>Eligibility &amp; benefits verification: AI instantly checks insurance coverage and patient out-of-pocket costs before appointments.</a:t>
            </a:r>
          </a:p>
          <a:p>
            <a:r>
              <a:rPr lang="en-US" sz="1700" dirty="0"/>
              <a:t>Price estimates: Automated cost calculators give patients upfront financial clarity.</a:t>
            </a:r>
          </a:p>
          <a:p>
            <a:r>
              <a:rPr lang="en-US" sz="1700" dirty="0"/>
              <a:t>Prior authorization automation: AI extracts info from EHR and payer portals to speed approvals. </a:t>
            </a:r>
          </a:p>
          <a:p>
            <a:r>
              <a:rPr lang="en-US" sz="1700" dirty="0"/>
              <a:t>Charge Capture &amp; Coding</a:t>
            </a:r>
          </a:p>
          <a:p>
            <a:r>
              <a:rPr lang="en-US" sz="1700" dirty="0"/>
              <a:t>AI-assisted medical coding reviews charts and suggests accurate codes, reducing underbilling and compliance risks.</a:t>
            </a:r>
          </a:p>
          <a:p>
            <a:r>
              <a:rPr lang="en-US" sz="1700" dirty="0"/>
              <a:t>Natural language processing (NLP) pulls diagnoses, procedures, and modifiers from clinical notes.</a:t>
            </a:r>
          </a:p>
          <a:p>
            <a:r>
              <a:rPr lang="en-US" sz="1700" dirty="0"/>
              <a:t>Flags missing or conflicting documentation before claim submission.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830408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E45C7E-24AD-64F0-D154-4F6F6A556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70" y="586855"/>
            <a:ext cx="2809114" cy="3387497"/>
          </a:xfrm>
        </p:spPr>
        <p:txBody>
          <a:bodyPr anchor="b">
            <a:norm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Claims Management Improvements with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AC005-ECFB-93E4-F811-70E72B0FA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3" y="649480"/>
            <a:ext cx="5047419" cy="5823748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Claims Management- </a:t>
            </a:r>
            <a:r>
              <a:rPr lang="en-US" sz="1400" dirty="0"/>
              <a:t>Predicts claim denial risk before submission, allowing staff to fix issues proactively.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Auto-corrects common coding or formatting errors.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Speeds submission by batching clean claims and routing exceptions to specialists.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Denial Management- </a:t>
            </a:r>
            <a:r>
              <a:rPr lang="en-US" sz="1400" dirty="0"/>
              <a:t>Analyzes denial patterns by payer and reason.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Suggests the best appeal strategies with supporting documentation.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Learns over time to prevent repeat denials.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Payment Posting &amp; Reconciliation-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Matches remittance advice (ERA/EOB) to patient accounts automatically.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Flags payment discrepancies for review.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Reduces manual effort in tracking underpayments.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Patient Collections-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AI-driven propensity-to-pay models tailor follow-up strategies (e.g., payment plan vs. immediate outreach).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Chatbots handle routine billing inquiries 24/7.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Personalized reminders increase collection rates without hurting patient relationships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Analytics &amp; Continuous Optimization-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Dashboards track days in A/R, denial rates, net collection rates.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Forecasts cash flow based on claim and payment trends.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Identifies high-revenue improvement opportunities.</a:t>
            </a:r>
          </a:p>
        </p:txBody>
      </p:sp>
    </p:spTree>
    <p:extLst>
      <p:ext uri="{BB962C8B-B14F-4D97-AF65-F5344CB8AC3E}">
        <p14:creationId xmlns:p14="http://schemas.microsoft.com/office/powerpoint/2010/main" val="286153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Challenges &amp; Risks – Data &amp; Technology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A6CCFC-38DC-BA51-F6AF-5CEF926880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993268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A10B8-D0E0-98E3-C531-501561F0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8" y="968519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dirty="0">
                <a:solidFill>
                  <a:srgbClr val="FFFFFF"/>
                </a:solidFill>
              </a:rPr>
              <a:t>Risks to Data and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23F79-8B7B-EEFD-EC04-F44F4D11E4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99588"/>
            <a:ext cx="5020258" cy="630121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1. </a:t>
            </a:r>
            <a:r>
              <a:rPr lang="en-US" sz="1400" b="1" dirty="0"/>
              <a:t>Data Quality &amp; Completeness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Incomplete, inconsistent, or inaccurate records can lead to flawed AI outputs.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Legacy EHR data may be riddled with duplicates, outdated info, or free-text that’s hard to interpret.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AI models are only as good as the data they learn from (“garbage in, garbage out”).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2. </a:t>
            </a:r>
            <a:r>
              <a:rPr lang="en-US" sz="1400" b="1" dirty="0"/>
              <a:t>Interoperability &amp; Integration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Many EHRs, imaging systems, and lab platforms don’t talk to each other easily.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Integrating AI into existing workflows without disrupting clinicians is technically complex.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Proprietary data formats can slow adoption and increase vendor lock-in.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3. </a:t>
            </a:r>
            <a:r>
              <a:rPr lang="en-US" sz="1400" b="1" dirty="0"/>
              <a:t>Algorithm Transparency &amp; Explainability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Many</a:t>
            </a:r>
            <a:r>
              <a:rPr lang="en-US" sz="1400" b="1" dirty="0"/>
              <a:t> </a:t>
            </a:r>
            <a:r>
              <a:rPr lang="en-US" sz="1400" dirty="0"/>
              <a:t>AI models operate as “black boxes” — hard to explain how they reach conclusions.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Clinicians and regulators need traceable reasoning to trust AI in patient care.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Lack of explainability can create liability risks if outcomes are challenged.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4. </a:t>
            </a:r>
            <a:r>
              <a:rPr lang="en-US" sz="1400" b="1" dirty="0"/>
              <a:t>Infrastructure Requirements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AI tools often need high-performance computing and large-scale storage.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Hospitals may need to upgrade networks, servers, and security measures.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Costs for implementation, licensing, and maintenance can be high.</a:t>
            </a:r>
          </a:p>
        </p:txBody>
      </p:sp>
    </p:spTree>
    <p:extLst>
      <p:ext uri="{BB962C8B-B14F-4D97-AF65-F5344CB8AC3E}">
        <p14:creationId xmlns:p14="http://schemas.microsoft.com/office/powerpoint/2010/main" val="1220280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18FABC-7938-CC19-11C4-0DD6B881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Risk to Data and Technology Cont.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9F0C3-939F-BC66-4525-82B1897A4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b="1" dirty="0"/>
              <a:t>5. Data Privacy &amp; Security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Healthcare data is a prime target for cyberattacks and ransomware.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AI often requires large datasets — increasing exposure risk.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Must comply with HIPAA, GDPR, and other privacy regulations.</a:t>
            </a:r>
          </a:p>
          <a:p>
            <a:pPr>
              <a:lnSpc>
                <a:spcPct val="90000"/>
              </a:lnSpc>
            </a:pPr>
            <a:r>
              <a:rPr lang="en-US" sz="1600" b="1" dirty="0"/>
              <a:t>6. Bias &amp; Fairness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AI can inherit biases from historical data, potentially leading to inequitable care.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Biased algorithms may underperform for certain populations.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Requires ongoing auditing and bias mitigation strategies.</a:t>
            </a:r>
          </a:p>
          <a:p>
            <a:pPr>
              <a:lnSpc>
                <a:spcPct val="90000"/>
              </a:lnSpc>
            </a:pPr>
            <a:r>
              <a:rPr lang="en-US" sz="1600" b="1" dirty="0"/>
              <a:t>7. Continuous Monitoring &amp; Maintenance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AI models degrade over time as medical knowledge, patient demographics, and workflows change.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Regular retraining, validation, and updates are needed.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Lack of ongoing oversight can lead to dangerous drift in performance.</a:t>
            </a: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3120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Challenges &amp; Risks – Ethical &amp; Legal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FBE2B55-8A5A-90CB-54E7-8AD2A9811E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616770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Challenges &amp; Risks – Workforce &amp; Culture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D9A6AC9-CD62-4722-696D-5176A3B11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555366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Strategic Considerations for Leadership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A208A8-C4E3-830B-FAC1-48CFF02F08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869096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Introduction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99FB33-24D8-A498-8938-4A8C518804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Roadmap to AI Adoption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78B470EF-5B35-CCDC-7D5B-FB22B3FF563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8699" y="2318197"/>
          <a:ext cx="7293023" cy="3683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Case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pPr>
              <a:defRPr sz="1400"/>
            </a:pPr>
            <a:r>
              <a:rPr lang="en-US" sz="2800" dirty="0"/>
              <a:t>Mayo Clinic: AI cardiology diagnostics – reduced false positives by 20%</a:t>
            </a:r>
          </a:p>
          <a:p>
            <a:pPr>
              <a:defRPr sz="1400"/>
            </a:pPr>
            <a:r>
              <a:rPr lang="en-US" sz="2800" dirty="0"/>
              <a:t>Mount Sinai: predictive analytics for sepsis – reduced mortality rates</a:t>
            </a:r>
          </a:p>
          <a:p>
            <a:pPr>
              <a:defRPr sz="1400"/>
            </a:pPr>
            <a:r>
              <a:rPr lang="en-US" sz="2800" dirty="0"/>
              <a:t>NHS UK: AI triage system – improved patient flow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9983" y="741391"/>
            <a:ext cx="2526926" cy="1616203"/>
          </a:xfrm>
        </p:spPr>
        <p:txBody>
          <a:bodyPr anchor="b">
            <a:normAutofit/>
          </a:bodyPr>
          <a:lstStyle/>
          <a:p>
            <a:r>
              <a:rPr lang="en-US" sz="2800" dirty="0"/>
              <a:t>Conclusion</a:t>
            </a:r>
          </a:p>
        </p:txBody>
      </p:sp>
      <p:pic>
        <p:nvPicPr>
          <p:cNvPr id="5" name="Picture 4" descr="A robot using a laptop sitting on a blue chair">
            <a:extLst>
              <a:ext uri="{FF2B5EF4-FFF2-40B4-BE49-F238E27FC236}">
                <a16:creationId xmlns:a16="http://schemas.microsoft.com/office/drawing/2014/main" id="{D623C12D-0376-9289-13B3-26BC16ADB9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38"/>
          <a:stretch>
            <a:fillRect/>
          </a:stretch>
        </p:blipFill>
        <p:spPr>
          <a:xfrm>
            <a:off x="20" y="10"/>
            <a:ext cx="5542677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55894" y="3271199"/>
            <a:ext cx="1630908" cy="5542697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2296081" y="2296080"/>
            <a:ext cx="6854280" cy="226211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346242" y="4425055"/>
            <a:ext cx="2196454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9983" y="2533476"/>
            <a:ext cx="2526926" cy="3447832"/>
          </a:xfrm>
        </p:spPr>
        <p:txBody>
          <a:bodyPr anchor="t">
            <a:normAutofit/>
          </a:bodyPr>
          <a:lstStyle/>
          <a:p>
            <a:pPr>
              <a:defRPr sz="1400"/>
            </a:pPr>
            <a:r>
              <a:rPr lang="en-US" sz="2000" dirty="0"/>
              <a:t>AI is a strategic enabler, not a magic bullet</a:t>
            </a:r>
          </a:p>
          <a:p>
            <a:pPr>
              <a:defRPr sz="1400"/>
            </a:pPr>
            <a:r>
              <a:rPr lang="en-US" sz="2000" dirty="0"/>
              <a:t>Leadership ensures safe, ethical, ROI-driven adoption</a:t>
            </a:r>
          </a:p>
          <a:p>
            <a:pPr>
              <a:defRPr sz="1400"/>
            </a:pPr>
            <a:r>
              <a:rPr lang="en-US" sz="2000" dirty="0"/>
              <a:t>Hospitals using AI wisely will lead in quality, efficiency, patient satisfaction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22693"/>
            <a:ext cx="9143998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84720" y="-2407841"/>
            <a:ext cx="4374557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55756" y="-2236808"/>
            <a:ext cx="4374128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-22690"/>
            <a:ext cx="6406863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4459073" y="-1032053"/>
            <a:ext cx="3742610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6118" y="735106"/>
            <a:ext cx="7540322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200">
                <a:solidFill>
                  <a:srgbClr val="FFFFFF"/>
                </a:solidFill>
              </a:rPr>
              <a:t>Fears About AI in Healthcare – And How to Address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AI Fears and Mitigation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Job Displacement </a:t>
            </a:r>
            <a:r>
              <a:rPr lang="en-US" sz="1600" dirty="0"/>
              <a:t>– Position AI as an assistant, not a replacement. Re-skill staff for higher-value tasks.</a:t>
            </a:r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Loss of Human Touch </a:t>
            </a:r>
            <a:r>
              <a:rPr lang="en-US" sz="1600" dirty="0"/>
              <a:t>– Use AI to free clinicians’ time so they can focus more on patient interaction.</a:t>
            </a:r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Diagnostic Errors &amp; Liability </a:t>
            </a:r>
            <a:r>
              <a:rPr lang="en-US" sz="1600" dirty="0"/>
              <a:t>– Keep humans in the loop. Establish clear accountability policies and review processes.</a:t>
            </a:r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Data Privacy &amp; Security </a:t>
            </a:r>
            <a:r>
              <a:rPr lang="en-US" sz="1600" dirty="0"/>
              <a:t>– Implement strong encryption, access controls, and comply with HIPAA/GDPR.</a:t>
            </a:r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Bias &amp; Inequitable Care </a:t>
            </a:r>
            <a:r>
              <a:rPr lang="en-US" sz="1600" dirty="0"/>
              <a:t>– Audit AI models regularly, diversify training datasets, and monitor performance by population.</a:t>
            </a:r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Overreliance on AI </a:t>
            </a:r>
            <a:r>
              <a:rPr lang="en-US" sz="1600" dirty="0"/>
              <a:t>– Require clinical validation and encourage second opinions on AI recommendations.</a:t>
            </a:r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Transparency &amp; Trust </a:t>
            </a:r>
            <a:r>
              <a:rPr lang="en-US" sz="1600" dirty="0"/>
              <a:t>– Use explainable AI tools and educate staff and patients on how decisions are made.</a:t>
            </a:r>
          </a:p>
          <a:p>
            <a:pPr>
              <a:lnSpc>
                <a:spcPct val="90000"/>
              </a:lnSpc>
              <a:defRPr sz="1400"/>
            </a:pPr>
            <a:r>
              <a:rPr lang="en-US" sz="1600" b="1" dirty="0"/>
              <a:t>Regulatory &amp; Ethical Uncertainty </a:t>
            </a:r>
            <a:r>
              <a:rPr lang="en-US" sz="1600" dirty="0"/>
              <a:t>– Stay engaged with regulators and update policies as laws evolve.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sz="3500" dirty="0"/>
              <a:t>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pPr>
              <a:defRPr sz="1400"/>
            </a:pPr>
            <a:r>
              <a:rPr lang="en-US" sz="1700" dirty="0"/>
              <a:t>"AI will not replace doctors, but doctors who use AI will replace those who don’t."</a:t>
            </a:r>
          </a:p>
        </p:txBody>
      </p:sp>
      <p:pic>
        <p:nvPicPr>
          <p:cNvPr id="5" name="Picture 4" descr="Analyzing medical x-ray results">
            <a:extLst>
              <a:ext uri="{FF2B5EF4-FFF2-40B4-BE49-F238E27FC236}">
                <a16:creationId xmlns:a16="http://schemas.microsoft.com/office/drawing/2014/main" id="{255A627E-70B2-FF39-1D06-9D26A56A55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985" r="15464" b="-2"/>
          <a:stretch>
            <a:fillRect/>
          </a:stretch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AI in Healthcare – Quick 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698A91-9B34-03CD-7F2D-6828E0ED6C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7013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CA8EAE-BA8B-9528-EA97-129B23F1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 dirty="0">
                <a:solidFill>
                  <a:srgbClr val="FFFFFF"/>
                </a:solidFill>
              </a:rPr>
              <a:t>What’s Pushing AI in Healthcare?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49D1-0701-6F7B-A0B0-AFD9A45AA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Exploding healthcare data</a:t>
            </a:r>
          </a:p>
          <a:p>
            <a:r>
              <a:rPr lang="en-US" sz="2400" b="1" dirty="0"/>
              <a:t>Sheer volume</a:t>
            </a:r>
            <a:r>
              <a:rPr lang="en-US" sz="2400" dirty="0"/>
              <a:t>: Medical imaging, genomics, wearables, and EHRs produce petabytes (1000TB’s) of data. </a:t>
            </a:r>
          </a:p>
          <a:p>
            <a:r>
              <a:rPr lang="en-US" sz="2400" dirty="0"/>
              <a:t>Humans can’t efficiently process it — AI enables rapid analysis and pattern recognition at scale.</a:t>
            </a:r>
          </a:p>
        </p:txBody>
      </p:sp>
    </p:spTree>
    <p:extLst>
      <p:ext uri="{BB962C8B-B14F-4D97-AF65-F5344CB8AC3E}">
        <p14:creationId xmlns:p14="http://schemas.microsoft.com/office/powerpoint/2010/main" val="1616632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Strategic Benefits – Clinical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6F8FE6-2163-FA49-BBCD-2DE13ED1F6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1A7678-C612-1941-A617-636796D9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" y="294538"/>
            <a:ext cx="7421963" cy="1033669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Clinical pressures and relief with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2FD8D-AADC-84D7-0F0C-AC28ABC97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699" y="2318197"/>
            <a:ext cx="7293023" cy="368335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Need for earlier, more accurate diagnoses (e.g., detecting cancers, predicting sepsis)</a:t>
            </a:r>
          </a:p>
          <a:p>
            <a:r>
              <a:rPr lang="en-US" sz="2000" dirty="0"/>
              <a:t>AI can analyze imaging, lab results, and patient histories faster and sometimes more precisely than clinicians.</a:t>
            </a:r>
          </a:p>
          <a:p>
            <a:r>
              <a:rPr lang="en-US" sz="2000" dirty="0"/>
              <a:t>Physician and nurse shortages are worsening. </a:t>
            </a:r>
          </a:p>
          <a:p>
            <a:r>
              <a:rPr lang="en-US" sz="2000" dirty="0"/>
              <a:t>Administrative burdens eat into clinical time. </a:t>
            </a:r>
          </a:p>
          <a:p>
            <a:r>
              <a:rPr lang="en-US" sz="2000" dirty="0"/>
              <a:t>AI can automate documentation, scheduling, and triage, freeing staff for direct patient care.</a:t>
            </a:r>
          </a:p>
        </p:txBody>
      </p:sp>
    </p:spTree>
    <p:extLst>
      <p:ext uri="{BB962C8B-B14F-4D97-AF65-F5344CB8AC3E}">
        <p14:creationId xmlns:p14="http://schemas.microsoft.com/office/powerpoint/2010/main" val="168397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r>
              <a:rPr lang="en-US" sz="3500" dirty="0">
                <a:solidFill>
                  <a:srgbClr val="FFFFFF"/>
                </a:solidFill>
              </a:rPr>
              <a:t>Strategic Benefits – Operational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2DDCA4-3AE0-0A54-924A-FEA8B4A047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2810088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A576E-1B5D-E869-F2CF-17F73AA3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2700" dirty="0">
                <a:solidFill>
                  <a:srgbClr val="FFFFFF"/>
                </a:solidFill>
              </a:rPr>
              <a:t>Strategic Benefits For 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1B34A-4612-E5FA-034E-D1C5F8172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Smart scheduling algorithms predict appointment lengths and no-show risks to optimize clinician time.</a:t>
            </a:r>
          </a:p>
          <a:p>
            <a:r>
              <a:rPr lang="en-US" sz="2000" dirty="0"/>
              <a:t>Real-time bed management to reduce ER boarding and speed admissions.</a:t>
            </a:r>
          </a:p>
          <a:p>
            <a:r>
              <a:rPr lang="en-US" sz="2000" dirty="0"/>
              <a:t>Dynamic OR scheduling that adjusts for delays or emergencies.</a:t>
            </a:r>
          </a:p>
          <a:p>
            <a:r>
              <a:rPr lang="en-US" sz="2000" dirty="0"/>
              <a:t>Forecasts staffing needs based on patient volume trends.</a:t>
            </a:r>
          </a:p>
          <a:p>
            <a:r>
              <a:rPr lang="en-US" sz="2000" dirty="0"/>
              <a:t>Predicts demand for imaging machines, lab tests, and treatment rooms.</a:t>
            </a:r>
          </a:p>
          <a:p>
            <a:r>
              <a:rPr lang="en-US" sz="2000" dirty="0"/>
              <a:t>Helps match patient needs with available specialists or equipment.</a:t>
            </a:r>
          </a:p>
        </p:txBody>
      </p:sp>
    </p:spTree>
    <p:extLst>
      <p:ext uri="{BB962C8B-B14F-4D97-AF65-F5344CB8AC3E}">
        <p14:creationId xmlns:p14="http://schemas.microsoft.com/office/powerpoint/2010/main" val="2935914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700C8-7674-362F-4F8E-0FC6279E2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500">
                <a:solidFill>
                  <a:srgbClr val="FFFFFF"/>
                </a:solidFill>
              </a:rPr>
              <a:t>Operational relief.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105B4-90EF-859D-F55C-763E62400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Predictive analytics for medication and supply usage to avoid shortages or overstock.</a:t>
            </a:r>
          </a:p>
          <a:p>
            <a:r>
              <a:rPr lang="en-US" sz="2000" dirty="0"/>
              <a:t>Automated reordering when inventory hits pre-set thresholds.</a:t>
            </a:r>
          </a:p>
          <a:p>
            <a:r>
              <a:rPr lang="en-US" sz="2000" dirty="0"/>
              <a:t>Tracks expiration dates and usage patterns to cut waste.</a:t>
            </a:r>
          </a:p>
          <a:p>
            <a:r>
              <a:rPr lang="en-US" sz="2000" dirty="0"/>
              <a:t>Monitors incoming labs, imaging, and vital signs for early detection of deterioration, enabling timely interventions and preventing costly complications.</a:t>
            </a:r>
          </a:p>
          <a:p>
            <a:r>
              <a:rPr lang="en-US" sz="2000" dirty="0"/>
              <a:t>Prioritizes test processing in the lab based on clinical urgency.</a:t>
            </a:r>
          </a:p>
        </p:txBody>
      </p:sp>
    </p:spTree>
    <p:extLst>
      <p:ext uri="{BB962C8B-B14F-4D97-AF65-F5344CB8AC3E}">
        <p14:creationId xmlns:p14="http://schemas.microsoft.com/office/powerpoint/2010/main" val="1065780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1457</Words>
  <Application>Microsoft Office PowerPoint</Application>
  <PresentationFormat>On-screen Show (4:3)</PresentationFormat>
  <Paragraphs>153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Aptos</vt:lpstr>
      <vt:lpstr>Arial</vt:lpstr>
      <vt:lpstr>Calibri</vt:lpstr>
      <vt:lpstr>Office Theme</vt:lpstr>
      <vt:lpstr>AI in Healthcare: Strategic Benefits and Challenges For Hospital &amp; Clinic Leadership </vt:lpstr>
      <vt:lpstr>Introduction</vt:lpstr>
      <vt:lpstr>AI in Healthcare – Quick Overview</vt:lpstr>
      <vt:lpstr>What’s Pushing AI in Healthcare?</vt:lpstr>
      <vt:lpstr>Strategic Benefits – Clinical</vt:lpstr>
      <vt:lpstr>Clinical pressures and relief with AI</vt:lpstr>
      <vt:lpstr>Strategic Benefits – Operational</vt:lpstr>
      <vt:lpstr>Strategic Benefits For Administration</vt:lpstr>
      <vt:lpstr>Operational relief. </vt:lpstr>
      <vt:lpstr>Operational relief</vt:lpstr>
      <vt:lpstr>Strategic Benefits – Financial</vt:lpstr>
      <vt:lpstr>Improving the Rev Cycle</vt:lpstr>
      <vt:lpstr>Claims Management Improvements with AI</vt:lpstr>
      <vt:lpstr>Challenges &amp; Risks – Data &amp; Technology</vt:lpstr>
      <vt:lpstr>Risks to Data and Technology</vt:lpstr>
      <vt:lpstr>Risk to Data and Technology Cont. </vt:lpstr>
      <vt:lpstr>Challenges &amp; Risks – Ethical &amp; Legal</vt:lpstr>
      <vt:lpstr>Challenges &amp; Risks – Workforce &amp; Culture</vt:lpstr>
      <vt:lpstr>Strategic Considerations for Leadership</vt:lpstr>
      <vt:lpstr>Roadmap to AI Adoption</vt:lpstr>
      <vt:lpstr>Case Examples</vt:lpstr>
      <vt:lpstr>Conclusion</vt:lpstr>
      <vt:lpstr>Fears About AI in Healthcare – And How to Address Them</vt:lpstr>
      <vt:lpstr>AI Fears and Mitigation Strategies</vt:lpstr>
      <vt:lpstr>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Branden Chavez</cp:lastModifiedBy>
  <cp:revision>3</cp:revision>
  <dcterms:created xsi:type="dcterms:W3CDTF">2013-01-27T09:14:16Z</dcterms:created>
  <dcterms:modified xsi:type="dcterms:W3CDTF">2025-08-11T16:29:05Z</dcterms:modified>
  <cp:category/>
</cp:coreProperties>
</file>