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3663" r:id="rId3"/>
    <p:sldId id="3678" r:id="rId4"/>
    <p:sldId id="3658" r:id="rId5"/>
    <p:sldId id="3657" r:id="rId6"/>
    <p:sldId id="3674" r:id="rId7"/>
    <p:sldId id="3675" r:id="rId8"/>
    <p:sldId id="3685" r:id="rId9"/>
    <p:sldId id="3687" r:id="rId10"/>
    <p:sldId id="3676" r:id="rId11"/>
    <p:sldId id="3688" r:id="rId12"/>
    <p:sldId id="3673" r:id="rId13"/>
    <p:sldId id="3686" r:id="rId14"/>
    <p:sldId id="3689" r:id="rId15"/>
    <p:sldId id="3677" r:id="rId16"/>
    <p:sldId id="3680" r:id="rId17"/>
    <p:sldId id="3679" r:id="rId18"/>
    <p:sldId id="3684" r:id="rId19"/>
    <p:sldId id="36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DE8C0C-E536-437B-AF7A-24C3F98E4AC8}" v="70" dt="2025-08-20T17:41:49.5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a Jordan" userId="3e4e1608-7462-4394-a5fc-b2aab0790d47" providerId="ADAL" clId="{A5DE8C0C-E536-437B-AF7A-24C3F98E4AC8}"/>
    <pc:docChg chg="undo redo custSel addSld delSld modSld sldOrd">
      <pc:chgData name="Angela Jordan" userId="3e4e1608-7462-4394-a5fc-b2aab0790d47" providerId="ADAL" clId="{A5DE8C0C-E536-437B-AF7A-24C3F98E4AC8}" dt="2025-08-20T17:41:49.590" v="738" actId="20577"/>
      <pc:docMkLst>
        <pc:docMk/>
      </pc:docMkLst>
      <pc:sldChg chg="delSp modSp mod">
        <pc:chgData name="Angela Jordan" userId="3e4e1608-7462-4394-a5fc-b2aab0790d47" providerId="ADAL" clId="{A5DE8C0C-E536-437B-AF7A-24C3F98E4AC8}" dt="2025-08-18T13:01:42.052" v="82" actId="1076"/>
        <pc:sldMkLst>
          <pc:docMk/>
          <pc:sldMk cId="3281755792" sldId="256"/>
        </pc:sldMkLst>
        <pc:spChg chg="mod">
          <ac:chgData name="Angela Jordan" userId="3e4e1608-7462-4394-a5fc-b2aab0790d47" providerId="ADAL" clId="{A5DE8C0C-E536-437B-AF7A-24C3F98E4AC8}" dt="2025-08-18T12:59:46.208" v="78" actId="255"/>
          <ac:spMkLst>
            <pc:docMk/>
            <pc:sldMk cId="3281755792" sldId="256"/>
            <ac:spMk id="6" creationId="{5069E9F1-23AE-63B3-07FE-EEB22E775E65}"/>
          </ac:spMkLst>
        </pc:spChg>
        <pc:spChg chg="mod">
          <ac:chgData name="Angela Jordan" userId="3e4e1608-7462-4394-a5fc-b2aab0790d47" providerId="ADAL" clId="{A5DE8C0C-E536-437B-AF7A-24C3F98E4AC8}" dt="2025-08-18T12:59:57.371" v="79" actId="1076"/>
          <ac:spMkLst>
            <pc:docMk/>
            <pc:sldMk cId="3281755792" sldId="256"/>
            <ac:spMk id="9" creationId="{F41D783A-B3A3-17B4-911E-55BF478D8D69}"/>
          </ac:spMkLst>
        </pc:spChg>
        <pc:picChg chg="mod">
          <ac:chgData name="Angela Jordan" userId="3e4e1608-7462-4394-a5fc-b2aab0790d47" providerId="ADAL" clId="{A5DE8C0C-E536-437B-AF7A-24C3F98E4AC8}" dt="2025-08-18T13:01:42.052" v="82" actId="1076"/>
          <ac:picMkLst>
            <pc:docMk/>
            <pc:sldMk cId="3281755792" sldId="256"/>
            <ac:picMk id="4" creationId="{73981104-50DD-299F-6792-20ABA057257E}"/>
          </ac:picMkLst>
        </pc:picChg>
      </pc:sldChg>
      <pc:sldChg chg="delSp modSp mod">
        <pc:chgData name="Angela Jordan" userId="3e4e1608-7462-4394-a5fc-b2aab0790d47" providerId="ADAL" clId="{A5DE8C0C-E536-437B-AF7A-24C3F98E4AC8}" dt="2025-08-18T20:07:25.624" v="452" actId="2710"/>
        <pc:sldMkLst>
          <pc:docMk/>
          <pc:sldMk cId="2933245269" sldId="3657"/>
        </pc:sldMkLst>
        <pc:spChg chg="mod">
          <ac:chgData name="Angela Jordan" userId="3e4e1608-7462-4394-a5fc-b2aab0790d47" providerId="ADAL" clId="{A5DE8C0C-E536-437B-AF7A-24C3F98E4AC8}" dt="2025-08-18T20:07:25.624" v="452" actId="2710"/>
          <ac:spMkLst>
            <pc:docMk/>
            <pc:sldMk cId="2933245269" sldId="3657"/>
            <ac:spMk id="2" creationId="{9633C814-69F3-BDBA-F569-F5174310F3C8}"/>
          </ac:spMkLst>
        </pc:spChg>
        <pc:spChg chg="mod">
          <ac:chgData name="Angela Jordan" userId="3e4e1608-7462-4394-a5fc-b2aab0790d47" providerId="ADAL" clId="{A5DE8C0C-E536-437B-AF7A-24C3F98E4AC8}" dt="2025-08-18T14:12:21.322" v="187" actId="20577"/>
          <ac:spMkLst>
            <pc:docMk/>
            <pc:sldMk cId="2933245269" sldId="3657"/>
            <ac:spMk id="5" creationId="{454D0C3A-A2D6-F36C-625E-AE54D4685908}"/>
          </ac:spMkLst>
        </pc:spChg>
        <pc:picChg chg="mod">
          <ac:chgData name="Angela Jordan" userId="3e4e1608-7462-4394-a5fc-b2aab0790d47" providerId="ADAL" clId="{A5DE8C0C-E536-437B-AF7A-24C3F98E4AC8}" dt="2025-08-18T14:16:37.094" v="198" actId="1076"/>
          <ac:picMkLst>
            <pc:docMk/>
            <pc:sldMk cId="2933245269" sldId="3657"/>
            <ac:picMk id="8" creationId="{0F50F7C2-1751-DEBB-6F8A-A780E724DF71}"/>
          </ac:picMkLst>
        </pc:picChg>
      </pc:sldChg>
      <pc:sldChg chg="addSp delSp modSp mod ord modClrScheme chgLayout">
        <pc:chgData name="Angela Jordan" userId="3e4e1608-7462-4394-a5fc-b2aab0790d47" providerId="ADAL" clId="{A5DE8C0C-E536-437B-AF7A-24C3F98E4AC8}" dt="2025-08-18T20:07:03.921" v="451" actId="255"/>
        <pc:sldMkLst>
          <pc:docMk/>
          <pc:sldMk cId="4226710120" sldId="3658"/>
        </pc:sldMkLst>
        <pc:spChg chg="add mod ord">
          <ac:chgData name="Angela Jordan" userId="3e4e1608-7462-4394-a5fc-b2aab0790d47" providerId="ADAL" clId="{A5DE8C0C-E536-437B-AF7A-24C3F98E4AC8}" dt="2025-08-18T20:07:03.921" v="451" actId="255"/>
          <ac:spMkLst>
            <pc:docMk/>
            <pc:sldMk cId="4226710120" sldId="3658"/>
            <ac:spMk id="4" creationId="{89BF5D40-1D60-7193-0D31-E7BC4AFE45E6}"/>
          </ac:spMkLst>
        </pc:spChg>
        <pc:spChg chg="add mod ord">
          <ac:chgData name="Angela Jordan" userId="3e4e1608-7462-4394-a5fc-b2aab0790d47" providerId="ADAL" clId="{A5DE8C0C-E536-437B-AF7A-24C3F98E4AC8}" dt="2025-08-18T20:06:24.781" v="449" actId="1076"/>
          <ac:spMkLst>
            <pc:docMk/>
            <pc:sldMk cId="4226710120" sldId="3658"/>
            <ac:spMk id="5" creationId="{24D14585-011F-56DC-E876-21937F8430B2}"/>
          </ac:spMkLst>
        </pc:spChg>
        <pc:spChg chg="mod ord">
          <ac:chgData name="Angela Jordan" userId="3e4e1608-7462-4394-a5fc-b2aab0790d47" providerId="ADAL" clId="{A5DE8C0C-E536-437B-AF7A-24C3F98E4AC8}" dt="2025-08-18T14:06:31.090" v="123" actId="700"/>
          <ac:spMkLst>
            <pc:docMk/>
            <pc:sldMk cId="4226710120" sldId="3658"/>
            <ac:spMk id="17" creationId="{0441F3BE-1B8E-D1B7-CFD7-8AE1ECBCB803}"/>
          </ac:spMkLst>
        </pc:spChg>
      </pc:sldChg>
      <pc:sldChg chg="modSp mod ord">
        <pc:chgData name="Angela Jordan" userId="3e4e1608-7462-4394-a5fc-b2aab0790d47" providerId="ADAL" clId="{A5DE8C0C-E536-437B-AF7A-24C3F98E4AC8}" dt="2025-08-18T19:49:34.594" v="300" actId="14100"/>
        <pc:sldMkLst>
          <pc:docMk/>
          <pc:sldMk cId="1691102312" sldId="3663"/>
        </pc:sldMkLst>
        <pc:spChg chg="mod">
          <ac:chgData name="Angela Jordan" userId="3e4e1608-7462-4394-a5fc-b2aab0790d47" providerId="ADAL" clId="{A5DE8C0C-E536-437B-AF7A-24C3F98E4AC8}" dt="2025-08-18T19:49:34.594" v="300" actId="14100"/>
          <ac:spMkLst>
            <pc:docMk/>
            <pc:sldMk cId="1691102312" sldId="3663"/>
            <ac:spMk id="2" creationId="{AB7136AC-1A5D-145E-2F1D-91173341985E}"/>
          </ac:spMkLst>
        </pc:spChg>
        <pc:spChg chg="mod">
          <ac:chgData name="Angela Jordan" userId="3e4e1608-7462-4394-a5fc-b2aab0790d47" providerId="ADAL" clId="{A5DE8C0C-E536-437B-AF7A-24C3F98E4AC8}" dt="2025-08-18T13:05:22.052" v="105" actId="20577"/>
          <ac:spMkLst>
            <pc:docMk/>
            <pc:sldMk cId="1691102312" sldId="3663"/>
            <ac:spMk id="5" creationId="{8905D663-9ABB-FE26-8519-44C3A9F47B28}"/>
          </ac:spMkLst>
        </pc:spChg>
      </pc:sldChg>
      <pc:sldChg chg="addSp modSp mod">
        <pc:chgData name="Angela Jordan" userId="3e4e1608-7462-4394-a5fc-b2aab0790d47" providerId="ADAL" clId="{A5DE8C0C-E536-437B-AF7A-24C3F98E4AC8}" dt="2025-08-18T20:24:01.258" v="586" actId="255"/>
        <pc:sldMkLst>
          <pc:docMk/>
          <pc:sldMk cId="1014224293" sldId="3669"/>
        </pc:sldMkLst>
        <pc:spChg chg="mod">
          <ac:chgData name="Angela Jordan" userId="3e4e1608-7462-4394-a5fc-b2aab0790d47" providerId="ADAL" clId="{A5DE8C0C-E536-437B-AF7A-24C3F98E4AC8}" dt="2025-08-18T20:24:01.258" v="586" actId="255"/>
          <ac:spMkLst>
            <pc:docMk/>
            <pc:sldMk cId="1014224293" sldId="3669"/>
            <ac:spMk id="23" creationId="{C63D1FC8-49D8-C9D5-C404-21F1799BA966}"/>
          </ac:spMkLst>
        </pc:spChg>
      </pc:sldChg>
      <pc:sldChg chg="new del">
        <pc:chgData name="Angela Jordan" userId="3e4e1608-7462-4394-a5fc-b2aab0790d47" providerId="ADAL" clId="{A5DE8C0C-E536-437B-AF7A-24C3F98E4AC8}" dt="2025-08-18T14:05:40.137" v="116" actId="47"/>
        <pc:sldMkLst>
          <pc:docMk/>
          <pc:sldMk cId="3133823643" sldId="3670"/>
        </pc:sldMkLst>
      </pc:sldChg>
      <pc:sldChg chg="add del">
        <pc:chgData name="Angela Jordan" userId="3e4e1608-7462-4394-a5fc-b2aab0790d47" providerId="ADAL" clId="{A5DE8C0C-E536-437B-AF7A-24C3F98E4AC8}" dt="2025-08-18T20:11:49.140" v="479" actId="47"/>
        <pc:sldMkLst>
          <pc:docMk/>
          <pc:sldMk cId="1175922535" sldId="3671"/>
        </pc:sldMkLst>
      </pc:sldChg>
      <pc:sldChg chg="add del">
        <pc:chgData name="Angela Jordan" userId="3e4e1608-7462-4394-a5fc-b2aab0790d47" providerId="ADAL" clId="{A5DE8C0C-E536-437B-AF7A-24C3F98E4AC8}" dt="2025-08-18T20:12:13.921" v="480" actId="47"/>
        <pc:sldMkLst>
          <pc:docMk/>
          <pc:sldMk cId="3136097253" sldId="3672"/>
        </pc:sldMkLst>
      </pc:sldChg>
      <pc:sldChg chg="modSp add mod">
        <pc:chgData name="Angela Jordan" userId="3e4e1608-7462-4394-a5fc-b2aab0790d47" providerId="ADAL" clId="{A5DE8C0C-E536-437B-AF7A-24C3F98E4AC8}" dt="2025-08-18T20:10:13.228" v="473" actId="14100"/>
        <pc:sldMkLst>
          <pc:docMk/>
          <pc:sldMk cId="2027818983" sldId="3673"/>
        </pc:sldMkLst>
        <pc:spChg chg="mod">
          <ac:chgData name="Angela Jordan" userId="3e4e1608-7462-4394-a5fc-b2aab0790d47" providerId="ADAL" clId="{A5DE8C0C-E536-437B-AF7A-24C3F98E4AC8}" dt="2025-08-18T20:10:13.228" v="473" actId="14100"/>
          <ac:spMkLst>
            <pc:docMk/>
            <pc:sldMk cId="2027818983" sldId="3673"/>
            <ac:spMk id="2" creationId="{1E96196C-DC8C-080F-6DEE-6F9A333D81AE}"/>
          </ac:spMkLst>
        </pc:spChg>
        <pc:spChg chg="mod">
          <ac:chgData name="Angela Jordan" userId="3e4e1608-7462-4394-a5fc-b2aab0790d47" providerId="ADAL" clId="{A5DE8C0C-E536-437B-AF7A-24C3F98E4AC8}" dt="2025-08-18T19:39:37.673" v="248"/>
          <ac:spMkLst>
            <pc:docMk/>
            <pc:sldMk cId="2027818983" sldId="3673"/>
            <ac:spMk id="5" creationId="{DE5DAEB6-F574-D09B-95E1-4905E05B2A35}"/>
          </ac:spMkLst>
        </pc:spChg>
      </pc:sldChg>
      <pc:sldChg chg="addSp modSp add mod">
        <pc:chgData name="Angela Jordan" userId="3e4e1608-7462-4394-a5fc-b2aab0790d47" providerId="ADAL" clId="{A5DE8C0C-E536-437B-AF7A-24C3F98E4AC8}" dt="2025-08-18T20:22:55.843" v="582"/>
        <pc:sldMkLst>
          <pc:docMk/>
          <pc:sldMk cId="2285675262" sldId="3674"/>
        </pc:sldMkLst>
        <pc:spChg chg="mod">
          <ac:chgData name="Angela Jordan" userId="3e4e1608-7462-4394-a5fc-b2aab0790d47" providerId="ADAL" clId="{A5DE8C0C-E536-437B-AF7A-24C3F98E4AC8}" dt="2025-08-18T20:07:34.046" v="453" actId="1076"/>
          <ac:spMkLst>
            <pc:docMk/>
            <pc:sldMk cId="2285675262" sldId="3674"/>
            <ac:spMk id="2" creationId="{6B9823C8-A056-8F3A-E943-68989B5D1A7E}"/>
          </ac:spMkLst>
        </pc:spChg>
        <pc:spChg chg="mod">
          <ac:chgData name="Angela Jordan" userId="3e4e1608-7462-4394-a5fc-b2aab0790d47" providerId="ADAL" clId="{A5DE8C0C-E536-437B-AF7A-24C3F98E4AC8}" dt="2025-08-18T19:34:59.232" v="210"/>
          <ac:spMkLst>
            <pc:docMk/>
            <pc:sldMk cId="2285675262" sldId="3674"/>
            <ac:spMk id="5" creationId="{900D779D-2A88-91BA-9FF0-B72C280951E6}"/>
          </ac:spMkLst>
        </pc:spChg>
        <pc:picChg chg="add mod">
          <ac:chgData name="Angela Jordan" userId="3e4e1608-7462-4394-a5fc-b2aab0790d47" providerId="ADAL" clId="{A5DE8C0C-E536-437B-AF7A-24C3F98E4AC8}" dt="2025-08-18T20:22:55.843" v="582"/>
          <ac:picMkLst>
            <pc:docMk/>
            <pc:sldMk cId="2285675262" sldId="3674"/>
            <ac:picMk id="3" creationId="{B9103D79-F9FA-CE00-5A84-879644D689F5}"/>
          </ac:picMkLst>
        </pc:picChg>
      </pc:sldChg>
      <pc:sldChg chg="modSp add mod">
        <pc:chgData name="Angela Jordan" userId="3e4e1608-7462-4394-a5fc-b2aab0790d47" providerId="ADAL" clId="{A5DE8C0C-E536-437B-AF7A-24C3F98E4AC8}" dt="2025-08-18T20:10:32.381" v="475" actId="14100"/>
        <pc:sldMkLst>
          <pc:docMk/>
          <pc:sldMk cId="1526750354" sldId="3675"/>
        </pc:sldMkLst>
        <pc:spChg chg="mod">
          <ac:chgData name="Angela Jordan" userId="3e4e1608-7462-4394-a5fc-b2aab0790d47" providerId="ADAL" clId="{A5DE8C0C-E536-437B-AF7A-24C3F98E4AC8}" dt="2025-08-18T20:10:32.381" v="475" actId="14100"/>
          <ac:spMkLst>
            <pc:docMk/>
            <pc:sldMk cId="1526750354" sldId="3675"/>
            <ac:spMk id="2" creationId="{F4634D4E-E7F1-8879-D626-F7BDE1FD5DAD}"/>
          </ac:spMkLst>
        </pc:spChg>
        <pc:spChg chg="mod">
          <ac:chgData name="Angela Jordan" userId="3e4e1608-7462-4394-a5fc-b2aab0790d47" providerId="ADAL" clId="{A5DE8C0C-E536-437B-AF7A-24C3F98E4AC8}" dt="2025-08-18T19:36:26.441" v="218"/>
          <ac:spMkLst>
            <pc:docMk/>
            <pc:sldMk cId="1526750354" sldId="3675"/>
            <ac:spMk id="5" creationId="{A8F058BE-9F2D-25AB-50FF-EDB3DA1BDC6B}"/>
          </ac:spMkLst>
        </pc:spChg>
      </pc:sldChg>
      <pc:sldChg chg="addSp modSp add mod">
        <pc:chgData name="Angela Jordan" userId="3e4e1608-7462-4394-a5fc-b2aab0790d47" providerId="ADAL" clId="{A5DE8C0C-E536-437B-AF7A-24C3F98E4AC8}" dt="2025-08-18T20:23:02.116" v="583"/>
        <pc:sldMkLst>
          <pc:docMk/>
          <pc:sldMk cId="697712972" sldId="3676"/>
        </pc:sldMkLst>
        <pc:spChg chg="mod">
          <ac:chgData name="Angela Jordan" userId="3e4e1608-7462-4394-a5fc-b2aab0790d47" providerId="ADAL" clId="{A5DE8C0C-E536-437B-AF7A-24C3F98E4AC8}" dt="2025-08-18T20:10:20.316" v="474" actId="14100"/>
          <ac:spMkLst>
            <pc:docMk/>
            <pc:sldMk cId="697712972" sldId="3676"/>
            <ac:spMk id="2" creationId="{8707C3D4-B94D-BA00-0474-23ECE4BB6B73}"/>
          </ac:spMkLst>
        </pc:spChg>
        <pc:spChg chg="mod">
          <ac:chgData name="Angela Jordan" userId="3e4e1608-7462-4394-a5fc-b2aab0790d47" providerId="ADAL" clId="{A5DE8C0C-E536-437B-AF7A-24C3F98E4AC8}" dt="2025-08-18T19:38:08.614" v="238"/>
          <ac:spMkLst>
            <pc:docMk/>
            <pc:sldMk cId="697712972" sldId="3676"/>
            <ac:spMk id="5" creationId="{F4B5CE57-BE3E-52BE-3C3F-FBB88E129C29}"/>
          </ac:spMkLst>
        </pc:spChg>
        <pc:picChg chg="add mod">
          <ac:chgData name="Angela Jordan" userId="3e4e1608-7462-4394-a5fc-b2aab0790d47" providerId="ADAL" clId="{A5DE8C0C-E536-437B-AF7A-24C3F98E4AC8}" dt="2025-08-18T20:23:02.116" v="583"/>
          <ac:picMkLst>
            <pc:docMk/>
            <pc:sldMk cId="697712972" sldId="3676"/>
            <ac:picMk id="3" creationId="{77C4281B-178A-4709-4267-3C864A7755CE}"/>
          </ac:picMkLst>
        </pc:picChg>
      </pc:sldChg>
      <pc:sldChg chg="addSp modSp add mod">
        <pc:chgData name="Angela Jordan" userId="3e4e1608-7462-4394-a5fc-b2aab0790d47" providerId="ADAL" clId="{A5DE8C0C-E536-437B-AF7A-24C3F98E4AC8}" dt="2025-08-18T20:23:08.986" v="584"/>
        <pc:sldMkLst>
          <pc:docMk/>
          <pc:sldMk cId="2941539431" sldId="3677"/>
        </pc:sldMkLst>
        <pc:spChg chg="mod">
          <ac:chgData name="Angela Jordan" userId="3e4e1608-7462-4394-a5fc-b2aab0790d47" providerId="ADAL" clId="{A5DE8C0C-E536-437B-AF7A-24C3F98E4AC8}" dt="2025-08-18T20:10:07.779" v="472" actId="14100"/>
          <ac:spMkLst>
            <pc:docMk/>
            <pc:sldMk cId="2941539431" sldId="3677"/>
            <ac:spMk id="2" creationId="{2505F783-6AC4-3A61-C5B9-3DE2B62199EA}"/>
          </ac:spMkLst>
        </pc:spChg>
        <pc:spChg chg="mod">
          <ac:chgData name="Angela Jordan" userId="3e4e1608-7462-4394-a5fc-b2aab0790d47" providerId="ADAL" clId="{A5DE8C0C-E536-437B-AF7A-24C3F98E4AC8}" dt="2025-08-18T19:41:07.901" v="255"/>
          <ac:spMkLst>
            <pc:docMk/>
            <pc:sldMk cId="2941539431" sldId="3677"/>
            <ac:spMk id="5" creationId="{6DD62A36-7D50-9F6F-5E58-5AB2276E86BA}"/>
          </ac:spMkLst>
        </pc:spChg>
        <pc:picChg chg="add mod">
          <ac:chgData name="Angela Jordan" userId="3e4e1608-7462-4394-a5fc-b2aab0790d47" providerId="ADAL" clId="{A5DE8C0C-E536-437B-AF7A-24C3F98E4AC8}" dt="2025-08-18T20:23:08.986" v="584"/>
          <ac:picMkLst>
            <pc:docMk/>
            <pc:sldMk cId="2941539431" sldId="3677"/>
            <ac:picMk id="3" creationId="{50B27002-51AD-FD9F-C8F3-2DE831B28A24}"/>
          </ac:picMkLst>
        </pc:picChg>
      </pc:sldChg>
      <pc:sldChg chg="modSp add mod ord">
        <pc:chgData name="Angela Jordan" userId="3e4e1608-7462-4394-a5fc-b2aab0790d47" providerId="ADAL" clId="{A5DE8C0C-E536-437B-AF7A-24C3F98E4AC8}" dt="2025-08-18T20:05:17.019" v="446" actId="2710"/>
        <pc:sldMkLst>
          <pc:docMk/>
          <pc:sldMk cId="1630622386" sldId="3678"/>
        </pc:sldMkLst>
        <pc:spChg chg="mod">
          <ac:chgData name="Angela Jordan" userId="3e4e1608-7462-4394-a5fc-b2aab0790d47" providerId="ADAL" clId="{A5DE8C0C-E536-437B-AF7A-24C3F98E4AC8}" dt="2025-08-18T20:05:17.019" v="446" actId="2710"/>
          <ac:spMkLst>
            <pc:docMk/>
            <pc:sldMk cId="1630622386" sldId="3678"/>
            <ac:spMk id="2" creationId="{8CAA125D-75A4-75C8-9249-C4D246B0E331}"/>
          </ac:spMkLst>
        </pc:spChg>
        <pc:spChg chg="mod">
          <ac:chgData name="Angela Jordan" userId="3e4e1608-7462-4394-a5fc-b2aab0790d47" providerId="ADAL" clId="{A5DE8C0C-E536-437B-AF7A-24C3F98E4AC8}" dt="2025-08-18T19:44:22.168" v="265"/>
          <ac:spMkLst>
            <pc:docMk/>
            <pc:sldMk cId="1630622386" sldId="3678"/>
            <ac:spMk id="5" creationId="{5AAC9376-97B1-7F56-303C-C9BDD4126A31}"/>
          </ac:spMkLst>
        </pc:spChg>
      </pc:sldChg>
      <pc:sldChg chg="modSp add mod">
        <pc:chgData name="Angela Jordan" userId="3e4e1608-7462-4394-a5fc-b2aab0790d47" providerId="ADAL" clId="{A5DE8C0C-E536-437B-AF7A-24C3F98E4AC8}" dt="2025-08-18T20:09:51.157" v="470" actId="14100"/>
        <pc:sldMkLst>
          <pc:docMk/>
          <pc:sldMk cId="951198480" sldId="3679"/>
        </pc:sldMkLst>
        <pc:spChg chg="mod">
          <ac:chgData name="Angela Jordan" userId="3e4e1608-7462-4394-a5fc-b2aab0790d47" providerId="ADAL" clId="{A5DE8C0C-E536-437B-AF7A-24C3F98E4AC8}" dt="2025-08-18T20:09:51.157" v="470" actId="14100"/>
          <ac:spMkLst>
            <pc:docMk/>
            <pc:sldMk cId="951198480" sldId="3679"/>
            <ac:spMk id="2" creationId="{681DF673-8688-10AA-CDB2-95E418728357}"/>
          </ac:spMkLst>
        </pc:spChg>
        <pc:spChg chg="mod">
          <ac:chgData name="Angela Jordan" userId="3e4e1608-7462-4394-a5fc-b2aab0790d47" providerId="ADAL" clId="{A5DE8C0C-E536-437B-AF7A-24C3F98E4AC8}" dt="2025-08-18T19:48:32.203" v="290"/>
          <ac:spMkLst>
            <pc:docMk/>
            <pc:sldMk cId="951198480" sldId="3679"/>
            <ac:spMk id="5" creationId="{FF70D312-65B1-AFCF-EFC3-5C4C1D886702}"/>
          </ac:spMkLst>
        </pc:spChg>
      </pc:sldChg>
      <pc:sldChg chg="modSp add mod">
        <pc:chgData name="Angela Jordan" userId="3e4e1608-7462-4394-a5fc-b2aab0790d47" providerId="ADAL" clId="{A5DE8C0C-E536-437B-AF7A-24C3F98E4AC8}" dt="2025-08-18T20:09:58.593" v="471" actId="14100"/>
        <pc:sldMkLst>
          <pc:docMk/>
          <pc:sldMk cId="1395907194" sldId="3680"/>
        </pc:sldMkLst>
        <pc:spChg chg="mod">
          <ac:chgData name="Angela Jordan" userId="3e4e1608-7462-4394-a5fc-b2aab0790d47" providerId="ADAL" clId="{A5DE8C0C-E536-437B-AF7A-24C3F98E4AC8}" dt="2025-08-18T20:09:58.593" v="471" actId="14100"/>
          <ac:spMkLst>
            <pc:docMk/>
            <pc:sldMk cId="1395907194" sldId="3680"/>
            <ac:spMk id="2" creationId="{4097C069-2170-3595-41B2-859D37CFD4EA}"/>
          </ac:spMkLst>
        </pc:spChg>
        <pc:spChg chg="mod">
          <ac:chgData name="Angela Jordan" userId="3e4e1608-7462-4394-a5fc-b2aab0790d47" providerId="ADAL" clId="{A5DE8C0C-E536-437B-AF7A-24C3F98E4AC8}" dt="2025-08-18T19:46:25.918" v="274"/>
          <ac:spMkLst>
            <pc:docMk/>
            <pc:sldMk cId="1395907194" sldId="3680"/>
            <ac:spMk id="5" creationId="{2800B82A-A4AC-A722-C3FA-2C9B14199D43}"/>
          </ac:spMkLst>
        </pc:spChg>
      </pc:sldChg>
      <pc:sldChg chg="add del">
        <pc:chgData name="Angela Jordan" userId="3e4e1608-7462-4394-a5fc-b2aab0790d47" providerId="ADAL" clId="{A5DE8C0C-E536-437B-AF7A-24C3F98E4AC8}" dt="2025-08-18T20:11:38.359" v="477" actId="47"/>
        <pc:sldMkLst>
          <pc:docMk/>
          <pc:sldMk cId="510997403" sldId="3681"/>
        </pc:sldMkLst>
      </pc:sldChg>
      <pc:sldChg chg="add del">
        <pc:chgData name="Angela Jordan" userId="3e4e1608-7462-4394-a5fc-b2aab0790d47" providerId="ADAL" clId="{A5DE8C0C-E536-437B-AF7A-24C3F98E4AC8}" dt="2025-08-18T19:47:06.852" v="281" actId="2890"/>
        <pc:sldMkLst>
          <pc:docMk/>
          <pc:sldMk cId="2565445901" sldId="3681"/>
        </pc:sldMkLst>
      </pc:sldChg>
      <pc:sldChg chg="add del">
        <pc:chgData name="Angela Jordan" userId="3e4e1608-7462-4394-a5fc-b2aab0790d47" providerId="ADAL" clId="{A5DE8C0C-E536-437B-AF7A-24C3F98E4AC8}" dt="2025-08-18T20:11:36.201" v="476" actId="47"/>
        <pc:sldMkLst>
          <pc:docMk/>
          <pc:sldMk cId="1893610691" sldId="3682"/>
        </pc:sldMkLst>
      </pc:sldChg>
      <pc:sldChg chg="modSp add del mod">
        <pc:chgData name="Angela Jordan" userId="3e4e1608-7462-4394-a5fc-b2aab0790d47" providerId="ADAL" clId="{A5DE8C0C-E536-437B-AF7A-24C3F98E4AC8}" dt="2025-08-18T20:11:41.699" v="478" actId="47"/>
        <pc:sldMkLst>
          <pc:docMk/>
          <pc:sldMk cId="3890815075" sldId="3683"/>
        </pc:sldMkLst>
      </pc:sldChg>
      <pc:sldChg chg="addSp delSp modSp add mod">
        <pc:chgData name="Angela Jordan" userId="3e4e1608-7462-4394-a5fc-b2aab0790d47" providerId="ADAL" clId="{A5DE8C0C-E536-437B-AF7A-24C3F98E4AC8}" dt="2025-08-18T20:13:27.968" v="528" actId="20577"/>
        <pc:sldMkLst>
          <pc:docMk/>
          <pc:sldMk cId="2964664430" sldId="3684"/>
        </pc:sldMkLst>
        <pc:spChg chg="mod">
          <ac:chgData name="Angela Jordan" userId="3e4e1608-7462-4394-a5fc-b2aab0790d47" providerId="ADAL" clId="{A5DE8C0C-E536-437B-AF7A-24C3F98E4AC8}" dt="2025-08-18T20:13:27.968" v="528" actId="20577"/>
          <ac:spMkLst>
            <pc:docMk/>
            <pc:sldMk cId="2964664430" sldId="3684"/>
            <ac:spMk id="5" creationId="{C795D165-824A-58A0-AE2D-3D79A84C8B4A}"/>
          </ac:spMkLst>
        </pc:spChg>
        <pc:picChg chg="add mod ord modCrop">
          <ac:chgData name="Angela Jordan" userId="3e4e1608-7462-4394-a5fc-b2aab0790d47" providerId="ADAL" clId="{A5DE8C0C-E536-437B-AF7A-24C3F98E4AC8}" dt="2025-08-18T19:57:45.197" v="416" actId="732"/>
          <ac:picMkLst>
            <pc:docMk/>
            <pc:sldMk cId="2964664430" sldId="3684"/>
            <ac:picMk id="7" creationId="{9C11C44E-3A32-9A98-45A2-DD414E22CF61}"/>
          </ac:picMkLst>
        </pc:picChg>
        <pc:picChg chg="mod">
          <ac:chgData name="Angela Jordan" userId="3e4e1608-7462-4394-a5fc-b2aab0790d47" providerId="ADAL" clId="{A5DE8C0C-E536-437B-AF7A-24C3F98E4AC8}" dt="2025-08-18T19:56:04.671" v="405" actId="1076"/>
          <ac:picMkLst>
            <pc:docMk/>
            <pc:sldMk cId="2964664430" sldId="3684"/>
            <ac:picMk id="8" creationId="{A564206A-1C25-C2B9-6F48-91FAF5300BAB}"/>
          </ac:picMkLst>
        </pc:picChg>
      </pc:sldChg>
      <pc:sldChg chg="addSp delSp modSp add mod">
        <pc:chgData name="Angela Jordan" userId="3e4e1608-7462-4394-a5fc-b2aab0790d47" providerId="ADAL" clId="{A5DE8C0C-E536-437B-AF7A-24C3F98E4AC8}" dt="2025-08-20T16:37:13.491" v="606"/>
        <pc:sldMkLst>
          <pc:docMk/>
          <pc:sldMk cId="3495884942" sldId="3685"/>
        </pc:sldMkLst>
        <pc:spChg chg="mod">
          <ac:chgData name="Angela Jordan" userId="3e4e1608-7462-4394-a5fc-b2aab0790d47" providerId="ADAL" clId="{A5DE8C0C-E536-437B-AF7A-24C3F98E4AC8}" dt="2025-08-20T16:37:13.491" v="606"/>
          <ac:spMkLst>
            <pc:docMk/>
            <pc:sldMk cId="3495884942" sldId="3685"/>
            <ac:spMk id="2" creationId="{6E188E0D-8DD6-B25A-55D0-532F9B7CCF04}"/>
          </ac:spMkLst>
        </pc:spChg>
        <pc:spChg chg="mod">
          <ac:chgData name="Angela Jordan" userId="3e4e1608-7462-4394-a5fc-b2aab0790d47" providerId="ADAL" clId="{A5DE8C0C-E536-437B-AF7A-24C3F98E4AC8}" dt="2025-08-20T16:36:49.507" v="604" actId="27636"/>
          <ac:spMkLst>
            <pc:docMk/>
            <pc:sldMk cId="3495884942" sldId="3685"/>
            <ac:spMk id="5" creationId="{27FE68C3-539C-F819-1573-62314BFE399D}"/>
          </ac:spMkLst>
        </pc:spChg>
        <pc:picChg chg="add mod ord modCrop">
          <ac:chgData name="Angela Jordan" userId="3e4e1608-7462-4394-a5fc-b2aab0790d47" providerId="ADAL" clId="{A5DE8C0C-E536-437B-AF7A-24C3F98E4AC8}" dt="2025-08-20T16:36:19.664" v="600" actId="171"/>
          <ac:picMkLst>
            <pc:docMk/>
            <pc:sldMk cId="3495884942" sldId="3685"/>
            <ac:picMk id="7" creationId="{FB1EB0DD-9A14-FE5D-2C2A-253B7D0C6FBD}"/>
          </ac:picMkLst>
        </pc:picChg>
        <pc:picChg chg="del mod">
          <ac:chgData name="Angela Jordan" userId="3e4e1608-7462-4394-a5fc-b2aab0790d47" providerId="ADAL" clId="{A5DE8C0C-E536-437B-AF7A-24C3F98E4AC8}" dt="2025-08-20T16:34:57.421" v="590" actId="478"/>
          <ac:picMkLst>
            <pc:docMk/>
            <pc:sldMk cId="3495884942" sldId="3685"/>
            <ac:picMk id="17" creationId="{326B3DE0-CB3D-B3BE-3CD2-20C0FF8D0304}"/>
          </ac:picMkLst>
        </pc:picChg>
      </pc:sldChg>
      <pc:sldChg chg="addSp delSp modSp add mod">
        <pc:chgData name="Angela Jordan" userId="3e4e1608-7462-4394-a5fc-b2aab0790d47" providerId="ADAL" clId="{A5DE8C0C-E536-437B-AF7A-24C3F98E4AC8}" dt="2025-08-20T17:24:34.529" v="698" actId="1076"/>
        <pc:sldMkLst>
          <pc:docMk/>
          <pc:sldMk cId="561065158" sldId="3686"/>
        </pc:sldMkLst>
        <pc:spChg chg="mod">
          <ac:chgData name="Angela Jordan" userId="3e4e1608-7462-4394-a5fc-b2aab0790d47" providerId="ADAL" clId="{A5DE8C0C-E536-437B-AF7A-24C3F98E4AC8}" dt="2025-08-20T16:49:55.655" v="651" actId="255"/>
          <ac:spMkLst>
            <pc:docMk/>
            <pc:sldMk cId="561065158" sldId="3686"/>
            <ac:spMk id="2" creationId="{447789AD-3DF5-66EA-4718-D0A6E8A243C6}"/>
          </ac:spMkLst>
        </pc:spChg>
        <pc:spChg chg="mod">
          <ac:chgData name="Angela Jordan" userId="3e4e1608-7462-4394-a5fc-b2aab0790d47" providerId="ADAL" clId="{A5DE8C0C-E536-437B-AF7A-24C3F98E4AC8}" dt="2025-08-20T16:45:28.358" v="624" actId="27636"/>
          <ac:spMkLst>
            <pc:docMk/>
            <pc:sldMk cId="561065158" sldId="3686"/>
            <ac:spMk id="5" creationId="{C0F70A9D-57BB-DEAD-3F4B-2715635CD7F9}"/>
          </ac:spMkLst>
        </pc:spChg>
        <pc:picChg chg="del mod">
          <ac:chgData name="Angela Jordan" userId="3e4e1608-7462-4394-a5fc-b2aab0790d47" providerId="ADAL" clId="{A5DE8C0C-E536-437B-AF7A-24C3F98E4AC8}" dt="2025-08-20T16:48:15.644" v="637" actId="478"/>
          <ac:picMkLst>
            <pc:docMk/>
            <pc:sldMk cId="561065158" sldId="3686"/>
            <ac:picMk id="7" creationId="{CC05834A-6A10-6ABD-ADC7-303B1688EAB0}"/>
          </ac:picMkLst>
        </pc:picChg>
        <pc:picChg chg="mod">
          <ac:chgData name="Angela Jordan" userId="3e4e1608-7462-4394-a5fc-b2aab0790d47" providerId="ADAL" clId="{A5DE8C0C-E536-437B-AF7A-24C3F98E4AC8}" dt="2025-08-20T17:22:14.876" v="685" actId="1076"/>
          <ac:picMkLst>
            <pc:docMk/>
            <pc:sldMk cId="561065158" sldId="3686"/>
            <ac:picMk id="8" creationId="{F67245C3-4549-2E5A-448C-7F08E6A522C1}"/>
          </ac:picMkLst>
        </pc:picChg>
        <pc:picChg chg="add del mod ord modCrop">
          <ac:chgData name="Angela Jordan" userId="3e4e1608-7462-4394-a5fc-b2aab0790d47" providerId="ADAL" clId="{A5DE8C0C-E536-437B-AF7A-24C3F98E4AC8}" dt="2025-08-20T17:15:42.604" v="660" actId="478"/>
          <ac:picMkLst>
            <pc:docMk/>
            <pc:sldMk cId="561065158" sldId="3686"/>
            <ac:picMk id="10" creationId="{5A3B77D5-3DF1-EF72-8D4B-43661EE81BE3}"/>
          </ac:picMkLst>
        </pc:picChg>
        <pc:picChg chg="add mod">
          <ac:chgData name="Angela Jordan" userId="3e4e1608-7462-4394-a5fc-b2aab0790d47" providerId="ADAL" clId="{A5DE8C0C-E536-437B-AF7A-24C3F98E4AC8}" dt="2025-08-20T17:15:51.371" v="663" actId="14100"/>
          <ac:picMkLst>
            <pc:docMk/>
            <pc:sldMk cId="561065158" sldId="3686"/>
            <ac:picMk id="14" creationId="{B53758BA-3318-63CE-35A4-619DC4699833}"/>
          </ac:picMkLst>
        </pc:picChg>
        <pc:picChg chg="add mod">
          <ac:chgData name="Angela Jordan" userId="3e4e1608-7462-4394-a5fc-b2aab0790d47" providerId="ADAL" clId="{A5DE8C0C-E536-437B-AF7A-24C3F98E4AC8}" dt="2025-08-20T17:17:11.754" v="669" actId="14100"/>
          <ac:picMkLst>
            <pc:docMk/>
            <pc:sldMk cId="561065158" sldId="3686"/>
            <ac:picMk id="17" creationId="{8F862407-C9AF-8EFB-3C03-3B6971538D55}"/>
          </ac:picMkLst>
        </pc:picChg>
        <pc:picChg chg="add mod">
          <ac:chgData name="Angela Jordan" userId="3e4e1608-7462-4394-a5fc-b2aab0790d47" providerId="ADAL" clId="{A5DE8C0C-E536-437B-AF7A-24C3F98E4AC8}" dt="2025-08-20T17:18:18.706" v="673" actId="14100"/>
          <ac:picMkLst>
            <pc:docMk/>
            <pc:sldMk cId="561065158" sldId="3686"/>
            <ac:picMk id="19" creationId="{F68FF0E9-2330-26B5-86E7-D15D79833926}"/>
          </ac:picMkLst>
        </pc:picChg>
        <pc:picChg chg="add del mod">
          <ac:chgData name="Angela Jordan" userId="3e4e1608-7462-4394-a5fc-b2aab0790d47" providerId="ADAL" clId="{A5DE8C0C-E536-437B-AF7A-24C3F98E4AC8}" dt="2025-08-20T17:21:31.725" v="683" actId="478"/>
          <ac:picMkLst>
            <pc:docMk/>
            <pc:sldMk cId="561065158" sldId="3686"/>
            <ac:picMk id="21" creationId="{754CC272-01B5-135A-8C44-2F7E4A68C1D2}"/>
          </ac:picMkLst>
        </pc:picChg>
        <pc:picChg chg="add mod">
          <ac:chgData name="Angela Jordan" userId="3e4e1608-7462-4394-a5fc-b2aab0790d47" providerId="ADAL" clId="{A5DE8C0C-E536-437B-AF7A-24C3F98E4AC8}" dt="2025-08-20T17:20:36.425" v="681" actId="1076"/>
          <ac:picMkLst>
            <pc:docMk/>
            <pc:sldMk cId="561065158" sldId="3686"/>
            <ac:picMk id="23" creationId="{06DA2D9F-B2DE-4BFB-9406-376106164D1F}"/>
          </ac:picMkLst>
        </pc:picChg>
        <pc:picChg chg="add mod">
          <ac:chgData name="Angela Jordan" userId="3e4e1608-7462-4394-a5fc-b2aab0790d47" providerId="ADAL" clId="{A5DE8C0C-E536-437B-AF7A-24C3F98E4AC8}" dt="2025-08-20T17:21:36.210" v="684" actId="1076"/>
          <ac:picMkLst>
            <pc:docMk/>
            <pc:sldMk cId="561065158" sldId="3686"/>
            <ac:picMk id="25" creationId="{05F0C1C8-44D8-DD29-9615-F59F8A0712F9}"/>
          </ac:picMkLst>
        </pc:picChg>
        <pc:picChg chg="add mod">
          <ac:chgData name="Angela Jordan" userId="3e4e1608-7462-4394-a5fc-b2aab0790d47" providerId="ADAL" clId="{A5DE8C0C-E536-437B-AF7A-24C3F98E4AC8}" dt="2025-08-20T17:22:28.760" v="689" actId="1076"/>
          <ac:picMkLst>
            <pc:docMk/>
            <pc:sldMk cId="561065158" sldId="3686"/>
            <ac:picMk id="27" creationId="{DDE5BF02-37D0-E67D-C95B-D9FA21B7332F}"/>
          </ac:picMkLst>
        </pc:picChg>
        <pc:picChg chg="add mod">
          <ac:chgData name="Angela Jordan" userId="3e4e1608-7462-4394-a5fc-b2aab0790d47" providerId="ADAL" clId="{A5DE8C0C-E536-437B-AF7A-24C3F98E4AC8}" dt="2025-08-20T17:23:18.608" v="691" actId="1076"/>
          <ac:picMkLst>
            <pc:docMk/>
            <pc:sldMk cId="561065158" sldId="3686"/>
            <ac:picMk id="29" creationId="{DB7D6F79-3C9D-7A57-16B5-8922D32ED112}"/>
          </ac:picMkLst>
        </pc:picChg>
        <pc:picChg chg="add mod">
          <ac:chgData name="Angela Jordan" userId="3e4e1608-7462-4394-a5fc-b2aab0790d47" providerId="ADAL" clId="{A5DE8C0C-E536-437B-AF7A-24C3F98E4AC8}" dt="2025-08-20T17:24:34.529" v="698" actId="1076"/>
          <ac:picMkLst>
            <pc:docMk/>
            <pc:sldMk cId="561065158" sldId="3686"/>
            <ac:picMk id="31" creationId="{5CFC071D-DE1D-2539-D57B-8D99468C7D94}"/>
          </ac:picMkLst>
        </pc:picChg>
      </pc:sldChg>
      <pc:sldChg chg="new del">
        <pc:chgData name="Angela Jordan" userId="3e4e1608-7462-4394-a5fc-b2aab0790d47" providerId="ADAL" clId="{A5DE8C0C-E536-437B-AF7A-24C3F98E4AC8}" dt="2025-08-20T16:39:03.615" v="608" actId="680"/>
        <pc:sldMkLst>
          <pc:docMk/>
          <pc:sldMk cId="567739666" sldId="3686"/>
        </pc:sldMkLst>
      </pc:sldChg>
      <pc:sldChg chg="add del">
        <pc:chgData name="Angela Jordan" userId="3e4e1608-7462-4394-a5fc-b2aab0790d47" providerId="ADAL" clId="{A5DE8C0C-E536-437B-AF7A-24C3F98E4AC8}" dt="2025-08-20T16:39:34.365" v="610" actId="47"/>
        <pc:sldMkLst>
          <pc:docMk/>
          <pc:sldMk cId="1175952632" sldId="3686"/>
        </pc:sldMkLst>
      </pc:sldChg>
      <pc:sldChg chg="modSp add mod ord">
        <pc:chgData name="Angela Jordan" userId="3e4e1608-7462-4394-a5fc-b2aab0790d47" providerId="ADAL" clId="{A5DE8C0C-E536-437B-AF7A-24C3F98E4AC8}" dt="2025-08-20T16:42:37.023" v="621"/>
        <pc:sldMkLst>
          <pc:docMk/>
          <pc:sldMk cId="1389331320" sldId="3687"/>
        </pc:sldMkLst>
        <pc:spChg chg="mod">
          <ac:chgData name="Angela Jordan" userId="3e4e1608-7462-4394-a5fc-b2aab0790d47" providerId="ADAL" clId="{A5DE8C0C-E536-437B-AF7A-24C3F98E4AC8}" dt="2025-08-20T16:41:49.558" v="619" actId="255"/>
          <ac:spMkLst>
            <pc:docMk/>
            <pc:sldMk cId="1389331320" sldId="3687"/>
            <ac:spMk id="2" creationId="{BF796C4E-438C-22B7-F5B6-13297DC8A988}"/>
          </ac:spMkLst>
        </pc:spChg>
        <pc:spChg chg="mod">
          <ac:chgData name="Angela Jordan" userId="3e4e1608-7462-4394-a5fc-b2aab0790d47" providerId="ADAL" clId="{A5DE8C0C-E536-437B-AF7A-24C3F98E4AC8}" dt="2025-08-20T16:40:56.941" v="613"/>
          <ac:spMkLst>
            <pc:docMk/>
            <pc:sldMk cId="1389331320" sldId="3687"/>
            <ac:spMk id="5" creationId="{CCE29894-1EBE-569E-F8AE-C581FF08E4AB}"/>
          </ac:spMkLst>
        </pc:spChg>
      </pc:sldChg>
      <pc:sldChg chg="modSp add mod">
        <pc:chgData name="Angela Jordan" userId="3e4e1608-7462-4394-a5fc-b2aab0790d47" providerId="ADAL" clId="{A5DE8C0C-E536-437B-AF7A-24C3F98E4AC8}" dt="2025-08-20T17:41:49.590" v="738" actId="20577"/>
        <pc:sldMkLst>
          <pc:docMk/>
          <pc:sldMk cId="667698880" sldId="3688"/>
        </pc:sldMkLst>
        <pc:spChg chg="mod">
          <ac:chgData name="Angela Jordan" userId="3e4e1608-7462-4394-a5fc-b2aab0790d47" providerId="ADAL" clId="{A5DE8C0C-E536-437B-AF7A-24C3F98E4AC8}" dt="2025-08-20T17:41:49.590" v="738" actId="20577"/>
          <ac:spMkLst>
            <pc:docMk/>
            <pc:sldMk cId="667698880" sldId="3688"/>
            <ac:spMk id="2" creationId="{E0E1FF0F-FB14-A7C7-9ACF-D093E7A0D057}"/>
          </ac:spMkLst>
        </pc:spChg>
        <pc:spChg chg="mod">
          <ac:chgData name="Angela Jordan" userId="3e4e1608-7462-4394-a5fc-b2aab0790d47" providerId="ADAL" clId="{A5DE8C0C-E536-437B-AF7A-24C3F98E4AC8}" dt="2025-08-20T17:13:52.241" v="659"/>
          <ac:spMkLst>
            <pc:docMk/>
            <pc:sldMk cId="667698880" sldId="3688"/>
            <ac:spMk id="5" creationId="{D623AFE5-ACE5-140D-E138-91A3136AD12A}"/>
          </ac:spMkLst>
        </pc:spChg>
      </pc:sldChg>
      <pc:sldChg chg="modSp new mod">
        <pc:chgData name="Angela Jordan" userId="3e4e1608-7462-4394-a5fc-b2aab0790d47" providerId="ADAL" clId="{A5DE8C0C-E536-437B-AF7A-24C3F98E4AC8}" dt="2025-08-20T17:26:47.215" v="728" actId="14100"/>
        <pc:sldMkLst>
          <pc:docMk/>
          <pc:sldMk cId="1771693281" sldId="3689"/>
        </pc:sldMkLst>
        <pc:spChg chg="mod">
          <ac:chgData name="Angela Jordan" userId="3e4e1608-7462-4394-a5fc-b2aab0790d47" providerId="ADAL" clId="{A5DE8C0C-E536-437B-AF7A-24C3F98E4AC8}" dt="2025-08-20T17:26:47.215" v="728" actId="14100"/>
          <ac:spMkLst>
            <pc:docMk/>
            <pc:sldMk cId="1771693281" sldId="3689"/>
            <ac:spMk id="2" creationId="{B9FD9FBF-A9AA-9934-DA6E-AD519DCE20D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90232-BC58-B342-8ACC-118FC7166271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51605C-5B08-BA4C-918E-768D5DA04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9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C6532-D96D-9511-3B8A-DF5BC2A0D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3CFCCF-1E22-94D1-B85C-A6BF95CAB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8736E-9F61-CE97-60E9-38EEAFAD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D6E5-6BAF-A147-9E51-B370C015D249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50E4C-6A44-3488-9A15-A750F78FB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16241-21B0-356D-8B47-4DC9D82CB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806-1B3C-5949-9EAC-EA2F51327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7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F3CEF-2787-D033-B0B0-58FCA33E8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1E1808-6C7B-8A68-011F-4A58007E7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A7D51-DB54-C12C-4420-BA9AEB83B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D6E5-6BAF-A147-9E51-B370C015D249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06E00-B8E2-4087-381C-45D0D6951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C4B69-6E45-FCF1-125B-D6F9D6403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806-1B3C-5949-9EAC-EA2F51327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20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09EEC0-CD0B-DB6A-2667-A45B4E747C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0F3087-61D9-B215-E7A4-8E60E77CF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85FDB-DBFA-F2E7-1D55-891FA9BBA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D6E5-6BAF-A147-9E51-B370C015D249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25A06-F2A9-5C89-7D5D-50C1E0535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1DB-9EF1-5897-6208-54A050A9D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806-1B3C-5949-9EAC-EA2F51327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57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1937252-EACE-4232-855F-5C47E3F8B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704088"/>
            <a:ext cx="10993549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507450D-E801-41C1-9FD7-923530A06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BA6DBC1-39A1-48A6-8B81-3CD966D0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2990085"/>
            <a:ext cx="11265408" cy="331012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F51ECCF-987F-2776-CE9D-22C70F27A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1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98DB4-ABBB-4F5B-A7E5-C8FC5189A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6456B-1386-C4FB-F284-C479B6AEA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3582E-E85C-196F-BEEC-7198DF224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D6E5-6BAF-A147-9E51-B370C015D249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881CE-960B-71FA-B583-7437B4219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94DF3-A697-E0D2-0A63-BD7F36EA2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806-1B3C-5949-9EAC-EA2F51327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85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33FCA-CD46-61D6-6F32-45649F16E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15EC7-480A-F04D-3149-1C7ED80AB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53F59-ADC3-C362-741D-A4D6BA819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D6E5-6BAF-A147-9E51-B370C015D249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8DEA5-AEA8-BF7F-DEDD-D0DE01CB4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42C12-CF05-1913-A391-F792BD92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806-1B3C-5949-9EAC-EA2F51327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97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133A6-14B5-2F1D-14BF-0484987D0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E3A45-9C08-88D7-4FF6-08DF43565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67384-2138-273D-8DA9-DEAFED492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4CD68-C9EA-5B00-B103-DE563A7BA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D6E5-6BAF-A147-9E51-B370C015D249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66097-1512-1A20-C4A2-576881B33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C8367-C147-5531-F673-F457BB61E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806-1B3C-5949-9EAC-EA2F51327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9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415E8-D1EE-178F-ED94-8C701F9B5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F7509-88E5-B563-350F-E748D067A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9455C-65CD-3680-DC63-794F30D0C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7E77DF-E81C-E2BB-CF63-404B45A83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14E5D8-E737-D566-31C6-BB439DE54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228461-6B0E-2FC3-927B-A5A7F7AF5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D6E5-6BAF-A147-9E51-B370C015D249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259F26-5195-3CD3-0AA5-D23FBAAE1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7BD59B-EE36-05EA-26AB-94949934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806-1B3C-5949-9EAC-EA2F51327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78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DE066-C73E-AB9A-F7C9-A5DE90729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F8E73-F212-7683-08D9-A9A46E088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D6E5-6BAF-A147-9E51-B370C015D249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3C9C0-45D5-4020-212A-D23824CB6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54130-5D84-49BF-88D6-D70507EF1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806-1B3C-5949-9EAC-EA2F51327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36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8EA023-DD84-273E-86D4-601FA6AF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D6E5-6BAF-A147-9E51-B370C015D249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AA3BBD-0F88-0DD9-C687-9E8FA8645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A401A-BB23-F722-690B-D5F42BE3C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806-1B3C-5949-9EAC-EA2F51327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80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6992-A2BB-B04C-6586-6C8DC9B37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0782A-CBFD-4093-F949-8E9CB3C12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FD67F-6FBB-43BE-7B51-8F337F2A0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FC479-8521-EE51-B77A-639DCCBE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D6E5-6BAF-A147-9E51-B370C015D249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D6288-9379-57E8-D897-996AC5793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699C8-45F1-FAC1-C6E1-E8E694562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806-1B3C-5949-9EAC-EA2F51327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2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9B47B-68A4-F704-ADC2-E3A947EE3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605A52-2932-215D-D7ED-E3B270E586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64577-0156-69AD-64C8-FAAD7FBC8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EE225-0759-7BFC-5EBB-7E2D7498E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D6E5-6BAF-A147-9E51-B370C015D249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0DFC4-81C0-4D78-F6F1-016685FBB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57410A-50A2-6D6D-BDFC-59CCD5C9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806-1B3C-5949-9EAC-EA2F51327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0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E2D178-E945-0DBE-711A-E2D56B85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E63EE-CB19-B996-209F-E0265C9CB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E6787-C0D2-0828-7D57-3DB1273E7F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D0D6E5-6BAF-A147-9E51-B370C015D249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66653-0804-931C-FA13-137001E332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01FBC-7F62-DB5A-FD90-F07470E69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7AF806-1B3C-5949-9EAC-EA2F51327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7.sv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10" Type="http://schemas.openxmlformats.org/officeDocument/2006/relationships/image" Target="../media/image11.sv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7.sv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10" Type="http://schemas.openxmlformats.org/officeDocument/2006/relationships/image" Target="../media/image11.sv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7.sv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10" Type="http://schemas.openxmlformats.org/officeDocument/2006/relationships/image" Target="../media/image11.sv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image" Target="../media/image7.svg"/><Relationship Id="rId7" Type="http://schemas.openxmlformats.org/officeDocument/2006/relationships/image" Target="../media/image3.sv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6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openxmlformats.org/officeDocument/2006/relationships/image" Target="../media/image14.png"/><Relationship Id="rId5" Type="http://schemas.openxmlformats.org/officeDocument/2006/relationships/image" Target="../media/image9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1.svg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7.sv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10" Type="http://schemas.openxmlformats.org/officeDocument/2006/relationships/image" Target="../media/image11.sv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7.sv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10" Type="http://schemas.openxmlformats.org/officeDocument/2006/relationships/image" Target="../media/image11.sv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gma.com/mgma-stat/strategic-improvements-in-your-rcm-to-reduce-your-practices-claim-denials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7.svg"/><Relationship Id="rId7" Type="http://schemas.openxmlformats.org/officeDocument/2006/relationships/hyperlink" Target="https://www.cms.gov/files/document/2021-medicare-fee-service-supplemental-improper-payment-data.pdf-0" TargetMode="External"/><Relationship Id="rId12" Type="http://schemas.openxmlformats.org/officeDocument/2006/relationships/image" Target="../media/image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hyperlink" Target="https://oig.hhs.gov/compliance/physician-education/compliance-programs-for-physicians/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jamanetwork.com/journals/jamainternalmedicine/fullarticle/2790396" TargetMode="External"/><Relationship Id="rId14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7.sv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9.svg"/><Relationship Id="rId10" Type="http://schemas.openxmlformats.org/officeDocument/2006/relationships/image" Target="../media/image11.sv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a.jordan@calmwatersai.com" TargetMode="External"/><Relationship Id="rId3" Type="http://schemas.openxmlformats.org/officeDocument/2006/relationships/image" Target="../media/image9.svg"/><Relationship Id="rId7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hyperlink" Target="https://www.linkedin.com/in/amjordan/" TargetMode="External"/><Relationship Id="rId5" Type="http://schemas.openxmlformats.org/officeDocument/2006/relationships/image" Target="../media/image3.svg"/><Relationship Id="rId10" Type="http://schemas.openxmlformats.org/officeDocument/2006/relationships/hyperlink" Target="https://www.calmwatersai.com/ChartPal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www.calmwatersai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7.sv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10" Type="http://schemas.openxmlformats.org/officeDocument/2006/relationships/image" Target="../media/image11.sv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7.sv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10" Type="http://schemas.openxmlformats.org/officeDocument/2006/relationships/image" Target="../media/image11.sv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7.sv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10" Type="http://schemas.openxmlformats.org/officeDocument/2006/relationships/image" Target="../media/image11.sv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7.sv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10" Type="http://schemas.openxmlformats.org/officeDocument/2006/relationships/image" Target="../media/image11.sv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7.sv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9.svg"/><Relationship Id="rId10" Type="http://schemas.openxmlformats.org/officeDocument/2006/relationships/image" Target="../media/image11.sv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7.sv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10" Type="http://schemas.openxmlformats.org/officeDocument/2006/relationships/image" Target="../media/image11.sv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077DE78-9CB6-4102-289A-688F334B04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Placeholder 6" descr="A close-up of a doctor's hand on a computer&#10;&#10;Description automatically generated">
            <a:extLst>
              <a:ext uri="{FF2B5EF4-FFF2-40B4-BE49-F238E27FC236}">
                <a16:creationId xmlns:a16="http://schemas.microsoft.com/office/drawing/2014/main" id="{73981104-50DD-299F-6792-20ABA05725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"/>
          <a:stretch/>
        </p:blipFill>
        <p:spPr>
          <a:xfrm>
            <a:off x="0" y="0"/>
            <a:ext cx="12192000" cy="3582390"/>
          </a:xfrm>
          <a:prstGeom prst="rect">
            <a:avLst/>
          </a:prstGeom>
        </p:spPr>
      </p:pic>
      <p:pic>
        <p:nvPicPr>
          <p:cNvPr id="5" name="Gráfico 8">
            <a:extLst>
              <a:ext uri="{FF2B5EF4-FFF2-40B4-BE49-F238E27FC236}">
                <a16:creationId xmlns:a16="http://schemas.microsoft.com/office/drawing/2014/main" id="{EA086346-A2A4-5D76-6E73-FC9E1E00B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481" r="6925" b="48754"/>
          <a:stretch>
            <a:fillRect/>
          </a:stretch>
        </p:blipFill>
        <p:spPr>
          <a:xfrm>
            <a:off x="0" y="2679019"/>
            <a:ext cx="12192000" cy="417898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5069E9F1-23AE-63B3-07FE-EEB22E775E65}"/>
              </a:ext>
            </a:extLst>
          </p:cNvPr>
          <p:cNvSpPr txBox="1">
            <a:spLocks/>
          </p:cNvSpPr>
          <p:nvPr/>
        </p:nvSpPr>
        <p:spPr>
          <a:xfrm>
            <a:off x="586786" y="4028849"/>
            <a:ext cx="10993546" cy="639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>
                <a:solidFill>
                  <a:schemeClr val="bg2"/>
                </a:solidFill>
                <a:latin typeface="Barlow" panose="00000500000000000000" pitchFamily="2" charset="0"/>
              </a:rPr>
              <a:t>Applying AI for Coding Compliance and Operational Efficiency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4A78B86-D3DC-33D7-EB33-29DCEC4E4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 descr="A blue and black text with blue dots&#10;&#10;Description automatically generated">
            <a:extLst>
              <a:ext uri="{FF2B5EF4-FFF2-40B4-BE49-F238E27FC236}">
                <a16:creationId xmlns:a16="http://schemas.microsoft.com/office/drawing/2014/main" id="{0A279E8E-B66E-4226-4EFE-BF812D9E6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27" y="356288"/>
            <a:ext cx="2054563" cy="779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1D783A-B3A3-17B4-911E-55BF478D8D69}"/>
              </a:ext>
            </a:extLst>
          </p:cNvPr>
          <p:cNvSpPr txBox="1"/>
          <p:nvPr/>
        </p:nvSpPr>
        <p:spPr>
          <a:xfrm>
            <a:off x="873183" y="5180737"/>
            <a:ext cx="104456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3200" b="0" i="0" u="none" strike="noStrike">
                <a:solidFill>
                  <a:srgbClr val="49C2C4"/>
                </a:solidFill>
                <a:effectLst/>
                <a:latin typeface="Barlow Bold" panose="00000800000000000000" pitchFamily="2" charset="0"/>
              </a:rPr>
              <a:t>Presented by Angela Jordan, CPC, CPMS, COBGC</a:t>
            </a:r>
          </a:p>
        </p:txBody>
      </p:sp>
    </p:spTree>
    <p:extLst>
      <p:ext uri="{BB962C8B-B14F-4D97-AF65-F5344CB8AC3E}">
        <p14:creationId xmlns:p14="http://schemas.microsoft.com/office/powerpoint/2010/main" val="3281755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D2042-2376-0549-380F-F75C3172F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4B5CE57-BE3E-52BE-3C3F-FBB88E129C29}"/>
              </a:ext>
            </a:extLst>
          </p:cNvPr>
          <p:cNvSpPr txBox="1">
            <a:spLocks/>
          </p:cNvSpPr>
          <p:nvPr/>
        </p:nvSpPr>
        <p:spPr>
          <a:xfrm>
            <a:off x="581193" y="468410"/>
            <a:ext cx="11029616" cy="11368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>
                <a:solidFill>
                  <a:srgbClr val="FF5E03"/>
                </a:solidFill>
                <a:latin typeface="Barlow ExtraBold" panose="00000900000000000000" pitchFamily="2" charset="0"/>
              </a:rPr>
              <a:t>Capabilities of AI-Powered Coding Tools</a:t>
            </a:r>
            <a:endParaRPr lang="en-US" sz="3600">
              <a:solidFill>
                <a:srgbClr val="263D89"/>
              </a:solidFill>
              <a:latin typeface="Barlow ExtraBold" panose="00000900000000000000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A3BCCD-4248-0EEE-BCD7-C6EEC37C4404}"/>
              </a:ext>
            </a:extLst>
          </p:cNvPr>
          <p:cNvSpPr txBox="1">
            <a:spLocks/>
          </p:cNvSpPr>
          <p:nvPr/>
        </p:nvSpPr>
        <p:spPr>
          <a:xfrm>
            <a:off x="581192" y="4049479"/>
            <a:ext cx="10693265" cy="3633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61E60AB-DC65-92C5-0C09-553307469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00" r="20074" b="50111"/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E74BFA90-28F4-38AE-D270-7325BF745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" y="-6220"/>
            <a:ext cx="12192001" cy="213361"/>
          </a:xfrm>
          <a:prstGeom prst="rect">
            <a:avLst/>
          </a:prstGeom>
        </p:spPr>
      </p:pic>
      <p:pic>
        <p:nvPicPr>
          <p:cNvPr id="10" name="Picture 7" descr="A blue and black text with blue dots&#10;&#10;Description automatically generated">
            <a:extLst>
              <a:ext uri="{FF2B5EF4-FFF2-40B4-BE49-F238E27FC236}">
                <a16:creationId xmlns:a16="http://schemas.microsoft.com/office/drawing/2014/main" id="{2CED466B-3FA1-B396-F56D-9F114EC56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55" y="6058676"/>
            <a:ext cx="1435826" cy="544525"/>
          </a:xfrm>
          <a:prstGeom prst="rect">
            <a:avLst/>
          </a:prstGeom>
        </p:spPr>
      </p:pic>
      <p:sp>
        <p:nvSpPr>
          <p:cNvPr id="11" name="Marcador de número de diapositiva 9">
            <a:extLst>
              <a:ext uri="{FF2B5EF4-FFF2-40B4-BE49-F238E27FC236}">
                <a16:creationId xmlns:a16="http://schemas.microsoft.com/office/drawing/2014/main" id="{33CE421A-0BF6-9845-C4FA-DC29DB3DB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6840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t>10</a:t>
            </a:fld>
            <a:endParaRPr lang="en-US">
              <a:latin typeface="Barlow" panose="00000500000000000000" pitchFamily="2" charset="0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707C3D4-B94D-BA00-0474-23ECE4BB6B73}"/>
              </a:ext>
            </a:extLst>
          </p:cNvPr>
          <p:cNvSpPr txBox="1">
            <a:spLocks/>
          </p:cNvSpPr>
          <p:nvPr/>
        </p:nvSpPr>
        <p:spPr>
          <a:xfrm>
            <a:off x="632655" y="1455469"/>
            <a:ext cx="9069355" cy="33705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Real-time code suggestions during documentation.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Automatic extraction of key clinical concepts.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Audit trail for compliance verification.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Integration with EHR workflows.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Continuous learning from feedback and updates.</a:t>
            </a:r>
          </a:p>
        </p:txBody>
      </p:sp>
      <p:sp>
        <p:nvSpPr>
          <p:cNvPr id="7" name="Marcador de número de diapositiva 9">
            <a:extLst>
              <a:ext uri="{FF2B5EF4-FFF2-40B4-BE49-F238E27FC236}">
                <a16:creationId xmlns:a16="http://schemas.microsoft.com/office/drawing/2014/main" id="{8B4EDB68-F6D4-B2CC-A80F-575400CF96B8}"/>
              </a:ext>
            </a:extLst>
          </p:cNvPr>
          <p:cNvSpPr txBox="1">
            <a:spLocks/>
          </p:cNvSpPr>
          <p:nvPr/>
        </p:nvSpPr>
        <p:spPr>
          <a:xfrm>
            <a:off x="10558300" y="626840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pPr/>
              <a:t>10</a:t>
            </a:fld>
            <a:endParaRPr lang="en-US">
              <a:latin typeface="Barlow" panose="00000500000000000000" pitchFamily="2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7A1BECC2-497E-7235-FBF9-7D3C42C0F1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481" r="6925" b="87813"/>
          <a:stretch>
            <a:fillRect/>
          </a:stretch>
        </p:blipFill>
        <p:spPr>
          <a:xfrm>
            <a:off x="0" y="5864179"/>
            <a:ext cx="12192000" cy="993821"/>
          </a:xfrm>
          <a:prstGeom prst="rect">
            <a:avLst/>
          </a:prstGeom>
        </p:spPr>
      </p:pic>
      <p:pic>
        <p:nvPicPr>
          <p:cNvPr id="13" name="Graphic 4">
            <a:extLst>
              <a:ext uri="{FF2B5EF4-FFF2-40B4-BE49-F238E27FC236}">
                <a16:creationId xmlns:a16="http://schemas.microsoft.com/office/drawing/2014/main" id="{32ED76B6-FE89-90F6-BDFC-E17B882D77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898" y="6125914"/>
            <a:ext cx="1275184" cy="482020"/>
          </a:xfrm>
          <a:prstGeom prst="rect">
            <a:avLst/>
          </a:prstGeom>
        </p:spPr>
      </p:pic>
      <p:sp>
        <p:nvSpPr>
          <p:cNvPr id="14" name="Marcador de número de diapositiva 9">
            <a:extLst>
              <a:ext uri="{FF2B5EF4-FFF2-40B4-BE49-F238E27FC236}">
                <a16:creationId xmlns:a16="http://schemas.microsoft.com/office/drawing/2014/main" id="{250D5A1D-1301-33EB-816A-35D87E3EC1A0}"/>
              </a:ext>
            </a:extLst>
          </p:cNvPr>
          <p:cNvSpPr txBox="1">
            <a:spLocks/>
          </p:cNvSpPr>
          <p:nvPr/>
        </p:nvSpPr>
        <p:spPr>
          <a:xfrm>
            <a:off x="10542749" y="625907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solidFill>
                  <a:schemeClr val="bg1"/>
                </a:solidFill>
                <a:latin typeface="Barlow" panose="00000500000000000000" pitchFamily="2" charset="0"/>
              </a:rPr>
              <a:pPr/>
              <a:t>10</a:t>
            </a:fld>
            <a:endParaRPr lang="en-US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pic>
        <p:nvPicPr>
          <p:cNvPr id="3" name="Gráfico 6">
            <a:extLst>
              <a:ext uri="{FF2B5EF4-FFF2-40B4-BE49-F238E27FC236}">
                <a16:creationId xmlns:a16="http://schemas.microsoft.com/office/drawing/2014/main" id="{77C4281B-178A-4709-4267-3C864A7755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7224" t="-41557" r="6286" b="52371"/>
          <a:stretch>
            <a:fillRect/>
          </a:stretch>
        </p:blipFill>
        <p:spPr>
          <a:xfrm rot="16200000" flipH="1">
            <a:off x="5189778" y="-144222"/>
            <a:ext cx="6841644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12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F2A48-6AE8-FD76-2988-431834E4B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623AFE5-ACE5-140D-E138-91A3136AD12A}"/>
              </a:ext>
            </a:extLst>
          </p:cNvPr>
          <p:cNvSpPr txBox="1">
            <a:spLocks/>
          </p:cNvSpPr>
          <p:nvPr/>
        </p:nvSpPr>
        <p:spPr>
          <a:xfrm>
            <a:off x="581193" y="468410"/>
            <a:ext cx="11029616" cy="11368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>
                <a:solidFill>
                  <a:srgbClr val="FF5E03"/>
                </a:solidFill>
                <a:latin typeface="Barlow ExtraBold" panose="00000900000000000000" pitchFamily="2" charset="0"/>
              </a:rPr>
              <a:t>Technology and the Physician</a:t>
            </a:r>
            <a:endParaRPr lang="en-US" sz="3600">
              <a:solidFill>
                <a:srgbClr val="263D89"/>
              </a:solidFill>
              <a:latin typeface="Barlow ExtraBold" panose="00000900000000000000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13DCB5-66CB-8AC7-54D3-93B8BFB87AE2}"/>
              </a:ext>
            </a:extLst>
          </p:cNvPr>
          <p:cNvSpPr txBox="1">
            <a:spLocks/>
          </p:cNvSpPr>
          <p:nvPr/>
        </p:nvSpPr>
        <p:spPr>
          <a:xfrm>
            <a:off x="581192" y="4049479"/>
            <a:ext cx="10693265" cy="3633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3C8A3D35-35C5-99BB-13B4-5ED905EF7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00" r="20074" b="50111"/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AC28AD21-28AE-C045-B8F3-300133404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" y="-6220"/>
            <a:ext cx="12192001" cy="213361"/>
          </a:xfrm>
          <a:prstGeom prst="rect">
            <a:avLst/>
          </a:prstGeom>
        </p:spPr>
      </p:pic>
      <p:pic>
        <p:nvPicPr>
          <p:cNvPr id="10" name="Picture 7" descr="A blue and black text with blue dots&#10;&#10;Description automatically generated">
            <a:extLst>
              <a:ext uri="{FF2B5EF4-FFF2-40B4-BE49-F238E27FC236}">
                <a16:creationId xmlns:a16="http://schemas.microsoft.com/office/drawing/2014/main" id="{9D61DC9A-A3EA-4C08-C01A-15C5DDDC34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55" y="6058676"/>
            <a:ext cx="1435826" cy="544525"/>
          </a:xfrm>
          <a:prstGeom prst="rect">
            <a:avLst/>
          </a:prstGeom>
        </p:spPr>
      </p:pic>
      <p:sp>
        <p:nvSpPr>
          <p:cNvPr id="11" name="Marcador de número de diapositiva 9">
            <a:extLst>
              <a:ext uri="{FF2B5EF4-FFF2-40B4-BE49-F238E27FC236}">
                <a16:creationId xmlns:a16="http://schemas.microsoft.com/office/drawing/2014/main" id="{DE25D241-BB9E-1F81-0AB6-D8A9A5410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6840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t>11</a:t>
            </a:fld>
            <a:endParaRPr lang="en-US">
              <a:latin typeface="Barlow" panose="00000500000000000000" pitchFamily="2" charset="0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0E1FF0F-FB14-A7C7-9ACF-D093E7A0D057}"/>
              </a:ext>
            </a:extLst>
          </p:cNvPr>
          <p:cNvSpPr txBox="1">
            <a:spLocks/>
          </p:cNvSpPr>
          <p:nvPr/>
        </p:nvSpPr>
        <p:spPr>
          <a:xfrm>
            <a:off x="490415" y="1316514"/>
            <a:ext cx="11029616" cy="45135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Interactive Clinical Documentation Improvement</a:t>
            </a:r>
          </a:p>
          <a:p>
            <a:pPr lvl="1"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360-degree view of CDI tying all three AI processes together</a:t>
            </a:r>
          </a:p>
          <a:p>
            <a:pPr lvl="1"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AI engine reads the clinician’s notes and identifies potential areas for documentation improvement.</a:t>
            </a:r>
          </a:p>
          <a:p>
            <a:pPr lvl="1"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Identified areas auto-link to short training guides and send to the clinician for review.</a:t>
            </a:r>
          </a:p>
          <a:p>
            <a:pPr lvl="1"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Identified areas are fed to the ambient listening system to improve its listening and documentation capabilities.</a:t>
            </a:r>
          </a:p>
          <a:p>
            <a:pPr lvl="1"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Documentation support is available at the clinician's desktop.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AI does not replace education; it provides the ability to focus on areas where documentation improvement is needed. </a:t>
            </a:r>
          </a:p>
        </p:txBody>
      </p:sp>
      <p:sp>
        <p:nvSpPr>
          <p:cNvPr id="7" name="Marcador de número de diapositiva 9">
            <a:extLst>
              <a:ext uri="{FF2B5EF4-FFF2-40B4-BE49-F238E27FC236}">
                <a16:creationId xmlns:a16="http://schemas.microsoft.com/office/drawing/2014/main" id="{53BBAAB2-13B9-27CA-92CD-3CA553C945ED}"/>
              </a:ext>
            </a:extLst>
          </p:cNvPr>
          <p:cNvSpPr txBox="1">
            <a:spLocks/>
          </p:cNvSpPr>
          <p:nvPr/>
        </p:nvSpPr>
        <p:spPr>
          <a:xfrm>
            <a:off x="10558300" y="626840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pPr/>
              <a:t>11</a:t>
            </a:fld>
            <a:endParaRPr lang="en-US">
              <a:latin typeface="Barlow" panose="00000500000000000000" pitchFamily="2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49F03976-AFEA-D27D-1FAD-4FBC96411B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481" r="6925" b="87813"/>
          <a:stretch>
            <a:fillRect/>
          </a:stretch>
        </p:blipFill>
        <p:spPr>
          <a:xfrm>
            <a:off x="0" y="5864179"/>
            <a:ext cx="12192000" cy="993821"/>
          </a:xfrm>
          <a:prstGeom prst="rect">
            <a:avLst/>
          </a:prstGeom>
        </p:spPr>
      </p:pic>
      <p:pic>
        <p:nvPicPr>
          <p:cNvPr id="13" name="Graphic 4">
            <a:extLst>
              <a:ext uri="{FF2B5EF4-FFF2-40B4-BE49-F238E27FC236}">
                <a16:creationId xmlns:a16="http://schemas.microsoft.com/office/drawing/2014/main" id="{0D1F7B47-37BA-A830-4AD2-85702571B0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898" y="6125914"/>
            <a:ext cx="1275184" cy="482020"/>
          </a:xfrm>
          <a:prstGeom prst="rect">
            <a:avLst/>
          </a:prstGeom>
        </p:spPr>
      </p:pic>
      <p:sp>
        <p:nvSpPr>
          <p:cNvPr id="14" name="Marcador de número de diapositiva 9">
            <a:extLst>
              <a:ext uri="{FF2B5EF4-FFF2-40B4-BE49-F238E27FC236}">
                <a16:creationId xmlns:a16="http://schemas.microsoft.com/office/drawing/2014/main" id="{433FBE46-B656-C020-D76E-BDC2C0534D01}"/>
              </a:ext>
            </a:extLst>
          </p:cNvPr>
          <p:cNvSpPr txBox="1">
            <a:spLocks/>
          </p:cNvSpPr>
          <p:nvPr/>
        </p:nvSpPr>
        <p:spPr>
          <a:xfrm>
            <a:off x="10542749" y="625907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solidFill>
                  <a:schemeClr val="bg1"/>
                </a:solidFill>
                <a:latin typeface="Barlow" panose="00000500000000000000" pitchFamily="2" charset="0"/>
              </a:rPr>
              <a:pPr/>
              <a:t>11</a:t>
            </a:fld>
            <a:endParaRPr lang="en-US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698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E4C62-4379-1BAF-850B-4FB6B0E7C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E5DAEB6-F574-D09B-95E1-4905E05B2A35}"/>
              </a:ext>
            </a:extLst>
          </p:cNvPr>
          <p:cNvSpPr txBox="1">
            <a:spLocks/>
          </p:cNvSpPr>
          <p:nvPr/>
        </p:nvSpPr>
        <p:spPr>
          <a:xfrm>
            <a:off x="581193" y="468410"/>
            <a:ext cx="11029616" cy="11368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>
                <a:solidFill>
                  <a:srgbClr val="FF5E03"/>
                </a:solidFill>
                <a:latin typeface="Barlow ExtraBold" panose="00000900000000000000" pitchFamily="2" charset="0"/>
              </a:rPr>
              <a:t>Limitations &amp; Risks</a:t>
            </a:r>
            <a:endParaRPr lang="en-US" sz="3600">
              <a:solidFill>
                <a:srgbClr val="263D89"/>
              </a:solidFill>
              <a:latin typeface="Barlow ExtraBold" panose="00000900000000000000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1C6A54E-D29B-0A5B-07AF-FF9745326785}"/>
              </a:ext>
            </a:extLst>
          </p:cNvPr>
          <p:cNvSpPr txBox="1">
            <a:spLocks/>
          </p:cNvSpPr>
          <p:nvPr/>
        </p:nvSpPr>
        <p:spPr>
          <a:xfrm>
            <a:off x="581192" y="4049479"/>
            <a:ext cx="10693265" cy="3633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463A2510-4DBD-1580-C8F7-CDA552071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00" r="20074" b="50111"/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AF70A18-FFA6-6669-E4C0-BAF488EE2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" y="-6220"/>
            <a:ext cx="12192001" cy="213361"/>
          </a:xfrm>
          <a:prstGeom prst="rect">
            <a:avLst/>
          </a:prstGeom>
        </p:spPr>
      </p:pic>
      <p:pic>
        <p:nvPicPr>
          <p:cNvPr id="10" name="Picture 7" descr="A blue and black text with blue dots&#10;&#10;Description automatically generated">
            <a:extLst>
              <a:ext uri="{FF2B5EF4-FFF2-40B4-BE49-F238E27FC236}">
                <a16:creationId xmlns:a16="http://schemas.microsoft.com/office/drawing/2014/main" id="{3D2BCF3B-9E1F-E632-7AA1-A3D49D7F9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55" y="6058676"/>
            <a:ext cx="1435826" cy="544525"/>
          </a:xfrm>
          <a:prstGeom prst="rect">
            <a:avLst/>
          </a:prstGeom>
        </p:spPr>
      </p:pic>
      <p:sp>
        <p:nvSpPr>
          <p:cNvPr id="11" name="Marcador de número de diapositiva 9">
            <a:extLst>
              <a:ext uri="{FF2B5EF4-FFF2-40B4-BE49-F238E27FC236}">
                <a16:creationId xmlns:a16="http://schemas.microsoft.com/office/drawing/2014/main" id="{92ED4E52-34A9-C830-AA3D-D955046E6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6840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t>12</a:t>
            </a:fld>
            <a:endParaRPr lang="en-US">
              <a:latin typeface="Barlow" panose="00000500000000000000" pitchFamily="2" charset="0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E96196C-DC8C-080F-6DEE-6F9A333D81AE}"/>
              </a:ext>
            </a:extLst>
          </p:cNvPr>
          <p:cNvSpPr txBox="1">
            <a:spLocks/>
          </p:cNvSpPr>
          <p:nvPr/>
        </p:nvSpPr>
        <p:spPr>
          <a:xfrm>
            <a:off x="490415" y="1316514"/>
            <a:ext cx="9324145" cy="30319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Not 100% accurate — human oversight required.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Dependent on quality of training data.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Potential bias in algorithms.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Integration challenges with legacy systems.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User adoption barriers.</a:t>
            </a:r>
          </a:p>
        </p:txBody>
      </p:sp>
      <p:sp>
        <p:nvSpPr>
          <p:cNvPr id="7" name="Marcador de número de diapositiva 9">
            <a:extLst>
              <a:ext uri="{FF2B5EF4-FFF2-40B4-BE49-F238E27FC236}">
                <a16:creationId xmlns:a16="http://schemas.microsoft.com/office/drawing/2014/main" id="{BDAC1223-E06C-A259-9EAD-21EADD32E83D}"/>
              </a:ext>
            </a:extLst>
          </p:cNvPr>
          <p:cNvSpPr txBox="1">
            <a:spLocks/>
          </p:cNvSpPr>
          <p:nvPr/>
        </p:nvSpPr>
        <p:spPr>
          <a:xfrm>
            <a:off x="10558300" y="626840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pPr/>
              <a:t>12</a:t>
            </a:fld>
            <a:endParaRPr lang="en-US">
              <a:latin typeface="Barlow" panose="00000500000000000000" pitchFamily="2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40E75161-2474-6264-50EB-198C962579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481" r="6925" b="87813"/>
          <a:stretch>
            <a:fillRect/>
          </a:stretch>
        </p:blipFill>
        <p:spPr>
          <a:xfrm>
            <a:off x="0" y="5864179"/>
            <a:ext cx="12192000" cy="993821"/>
          </a:xfrm>
          <a:prstGeom prst="rect">
            <a:avLst/>
          </a:prstGeom>
        </p:spPr>
      </p:pic>
      <p:pic>
        <p:nvPicPr>
          <p:cNvPr id="13" name="Graphic 4">
            <a:extLst>
              <a:ext uri="{FF2B5EF4-FFF2-40B4-BE49-F238E27FC236}">
                <a16:creationId xmlns:a16="http://schemas.microsoft.com/office/drawing/2014/main" id="{ABF1AA0C-399D-CD1B-B19C-82A9A524F5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898" y="6125914"/>
            <a:ext cx="1275184" cy="482020"/>
          </a:xfrm>
          <a:prstGeom prst="rect">
            <a:avLst/>
          </a:prstGeom>
        </p:spPr>
      </p:pic>
      <p:sp>
        <p:nvSpPr>
          <p:cNvPr id="14" name="Marcador de número de diapositiva 9">
            <a:extLst>
              <a:ext uri="{FF2B5EF4-FFF2-40B4-BE49-F238E27FC236}">
                <a16:creationId xmlns:a16="http://schemas.microsoft.com/office/drawing/2014/main" id="{169E2F0D-5A4B-8DFF-9E37-3864441B4001}"/>
              </a:ext>
            </a:extLst>
          </p:cNvPr>
          <p:cNvSpPr txBox="1">
            <a:spLocks/>
          </p:cNvSpPr>
          <p:nvPr/>
        </p:nvSpPr>
        <p:spPr>
          <a:xfrm>
            <a:off x="10542749" y="625907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solidFill>
                  <a:schemeClr val="bg1"/>
                </a:solidFill>
                <a:latin typeface="Barlow" panose="00000500000000000000" pitchFamily="2" charset="0"/>
              </a:rPr>
              <a:pPr/>
              <a:t>12</a:t>
            </a:fld>
            <a:endParaRPr lang="en-US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818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5A563-BA73-849A-CF66-6838C97BE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F70A9D-57BB-DEAD-3F4B-2715635CD7F9}"/>
              </a:ext>
            </a:extLst>
          </p:cNvPr>
          <p:cNvSpPr txBox="1">
            <a:spLocks/>
          </p:cNvSpPr>
          <p:nvPr/>
        </p:nvSpPr>
        <p:spPr>
          <a:xfrm>
            <a:off x="581193" y="524393"/>
            <a:ext cx="6340468" cy="9883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FF5E03"/>
                </a:solidFill>
                <a:latin typeface="Barlow ExtraBold" panose="00000900000000000000" pitchFamily="2" charset="0"/>
              </a:rPr>
              <a:t>Technology and the Physician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CF0D97-B135-B2C0-34D4-EF2FE9CF88E8}"/>
              </a:ext>
            </a:extLst>
          </p:cNvPr>
          <p:cNvSpPr txBox="1">
            <a:spLocks/>
          </p:cNvSpPr>
          <p:nvPr/>
        </p:nvSpPr>
        <p:spPr>
          <a:xfrm>
            <a:off x="581192" y="4049479"/>
            <a:ext cx="10693265" cy="3633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F67245C3-4549-2E5A-448C-7F08E6A52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00" r="20074" b="50111"/>
          <a:stretch>
            <a:fillRect/>
          </a:stretch>
        </p:blipFill>
        <p:spPr>
          <a:xfrm>
            <a:off x="0" y="43413"/>
            <a:ext cx="12192000" cy="684276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6B1E3CD-E780-60AB-5231-0D539CEA1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" y="-6220"/>
            <a:ext cx="12192001" cy="213361"/>
          </a:xfrm>
          <a:prstGeom prst="rect">
            <a:avLst/>
          </a:prstGeom>
        </p:spPr>
      </p:pic>
      <p:sp>
        <p:nvSpPr>
          <p:cNvPr id="11" name="Marcador de número de diapositiva 9">
            <a:extLst>
              <a:ext uri="{FF2B5EF4-FFF2-40B4-BE49-F238E27FC236}">
                <a16:creationId xmlns:a16="http://schemas.microsoft.com/office/drawing/2014/main" id="{68E183E8-1AC2-8898-9F4D-CB583FD61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6840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t>13</a:t>
            </a:fld>
            <a:endParaRPr lang="en-US">
              <a:latin typeface="Barlow" panose="00000500000000000000" pitchFamily="2" charset="0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47789AD-3DF5-66EA-4718-D0A6E8A243C6}"/>
              </a:ext>
            </a:extLst>
          </p:cNvPr>
          <p:cNvSpPr txBox="1">
            <a:spLocks/>
          </p:cNvSpPr>
          <p:nvPr/>
        </p:nvSpPr>
        <p:spPr>
          <a:xfrm>
            <a:off x="540792" y="1065407"/>
            <a:ext cx="6855431" cy="49187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We see three emerging solutions impacting HIM and chart quality:</a:t>
            </a:r>
          </a:p>
          <a:p>
            <a:pPr lvl="1">
              <a:lnSpc>
                <a:spcPct val="120000"/>
              </a:lnSpc>
            </a:pPr>
            <a:r>
              <a:rPr lang="en-US" sz="1600">
                <a:solidFill>
                  <a:srgbClr val="263D89"/>
                </a:solidFill>
                <a:latin typeface="Barlow Bold" panose="00000800000000000000" pitchFamily="2" charset="0"/>
              </a:rPr>
              <a:t>Ambient listening</a:t>
            </a:r>
          </a:p>
          <a:p>
            <a:pPr lvl="2">
              <a:lnSpc>
                <a:spcPct val="120000"/>
              </a:lnSpc>
            </a:pPr>
            <a:r>
              <a:rPr lang="en-US" sz="1600">
                <a:solidFill>
                  <a:srgbClr val="263D89"/>
                </a:solidFill>
                <a:latin typeface="Barlow Bold" panose="00000800000000000000" pitchFamily="2" charset="0"/>
              </a:rPr>
              <a:t>Allow the physician to directly interact with their patient and let the AI and its algorithms create a concise and accurate chart</a:t>
            </a:r>
          </a:p>
          <a:p>
            <a:pPr lvl="1">
              <a:lnSpc>
                <a:spcPct val="120000"/>
              </a:lnSpc>
            </a:pPr>
            <a:r>
              <a:rPr lang="en-US" sz="1600">
                <a:solidFill>
                  <a:srgbClr val="263D89"/>
                </a:solidFill>
                <a:latin typeface="Barlow Bold" panose="00000800000000000000" pitchFamily="2" charset="0"/>
              </a:rPr>
              <a:t>Coding at the desktop</a:t>
            </a:r>
          </a:p>
          <a:p>
            <a:pPr lvl="2">
              <a:lnSpc>
                <a:spcPct val="120000"/>
              </a:lnSpc>
            </a:pPr>
            <a:r>
              <a:rPr lang="en-US" sz="1600">
                <a:solidFill>
                  <a:srgbClr val="263D89"/>
                </a:solidFill>
                <a:latin typeface="Barlow Bold" panose="00000800000000000000" pitchFamily="2" charset="0"/>
              </a:rPr>
              <a:t>High-volume, low-dollar, simpler services, office visits </a:t>
            </a:r>
          </a:p>
          <a:p>
            <a:pPr lvl="1">
              <a:lnSpc>
                <a:spcPct val="120000"/>
              </a:lnSpc>
            </a:pPr>
            <a:r>
              <a:rPr lang="en-US" sz="1600">
                <a:solidFill>
                  <a:srgbClr val="263D89"/>
                </a:solidFill>
                <a:latin typeface="Barlow Bold" panose="00000800000000000000" pitchFamily="2" charset="0"/>
              </a:rPr>
              <a:t>Interactive Clinical Documentation Improvement</a:t>
            </a:r>
          </a:p>
          <a:p>
            <a:pPr lvl="2">
              <a:lnSpc>
                <a:spcPct val="120000"/>
              </a:lnSpc>
            </a:pPr>
            <a:r>
              <a:rPr lang="en-US" sz="1600">
                <a:solidFill>
                  <a:srgbClr val="263D89"/>
                </a:solidFill>
                <a:latin typeface="Barlow Bold" panose="00000800000000000000" pitchFamily="2" charset="0"/>
              </a:rPr>
              <a:t>Using AI to trigger education recommendations</a:t>
            </a:r>
          </a:p>
          <a:p>
            <a:pPr>
              <a:lnSpc>
                <a:spcPct val="12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All three of these AI-powered services eventually will need to interact with each other for a continuous quality loop.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CDCC4FA-4732-D339-BF06-BE14C85AF0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1481" r="6925" b="87813"/>
          <a:stretch>
            <a:fillRect/>
          </a:stretch>
        </p:blipFill>
        <p:spPr>
          <a:xfrm>
            <a:off x="0" y="5864179"/>
            <a:ext cx="12192000" cy="993821"/>
          </a:xfrm>
          <a:prstGeom prst="rect">
            <a:avLst/>
          </a:prstGeom>
        </p:spPr>
      </p:pic>
      <p:pic>
        <p:nvPicPr>
          <p:cNvPr id="12" name="Graphic 4">
            <a:extLst>
              <a:ext uri="{FF2B5EF4-FFF2-40B4-BE49-F238E27FC236}">
                <a16:creationId xmlns:a16="http://schemas.microsoft.com/office/drawing/2014/main" id="{E41772A8-8653-2A92-012E-83E920EC5D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5898" y="6125914"/>
            <a:ext cx="1275184" cy="482020"/>
          </a:xfrm>
          <a:prstGeom prst="rect">
            <a:avLst/>
          </a:prstGeom>
        </p:spPr>
      </p:pic>
      <p:sp>
        <p:nvSpPr>
          <p:cNvPr id="16" name="Marcador de número de diapositiva 9">
            <a:extLst>
              <a:ext uri="{FF2B5EF4-FFF2-40B4-BE49-F238E27FC236}">
                <a16:creationId xmlns:a16="http://schemas.microsoft.com/office/drawing/2014/main" id="{1ABA0E8C-A99C-732F-DF8B-62571522BDAF}"/>
              </a:ext>
            </a:extLst>
          </p:cNvPr>
          <p:cNvSpPr txBox="1">
            <a:spLocks/>
          </p:cNvSpPr>
          <p:nvPr/>
        </p:nvSpPr>
        <p:spPr>
          <a:xfrm>
            <a:off x="10542749" y="625907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solidFill>
                  <a:schemeClr val="bg1"/>
                </a:solidFill>
                <a:latin typeface="Barlow" panose="00000500000000000000" pitchFamily="2" charset="0"/>
              </a:rPr>
              <a:pPr/>
              <a:t>13</a:t>
            </a:fld>
            <a:endParaRPr lang="en-US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3758BA-3318-63CE-35A4-619DC46998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6223" y="832976"/>
            <a:ext cx="2730820" cy="5907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862407-C9AF-8EFB-3C03-3B6971538D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55521" y="1423685"/>
            <a:ext cx="2974699" cy="8218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FF0E9-2330-26B5-86E7-D15D798339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7990" y="2282057"/>
            <a:ext cx="1458608" cy="4366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DA2D9F-B2DE-4BFB-9406-376106164D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96912" y="3607980"/>
            <a:ext cx="1191428" cy="4049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F0C1C8-44D8-DD29-9615-F59F8A0712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61667" y="2758038"/>
            <a:ext cx="2362405" cy="6706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DE5BF02-37D0-E67D-C95B-D9FA21B7332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35080" y="3941205"/>
            <a:ext cx="1988992" cy="4953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B7D6F79-3C9D-7A57-16B5-8922D32ED11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37015" y="4666943"/>
            <a:ext cx="2171888" cy="76206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CFC071D-DE1D-2539-D57B-8D99468C7D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56805" y="5286422"/>
            <a:ext cx="2171888" cy="74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65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D9FBF-A9AA-9934-DA6E-AD519DCE2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878414"/>
          </a:xfrm>
        </p:spPr>
        <p:txBody>
          <a:bodyPr/>
          <a:lstStyle/>
          <a:p>
            <a:pPr algn="ctr"/>
            <a:r>
              <a:rPr lang="en-US"/>
              <a:t>Athena/CWAI Live Demo of AI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73672-ECA1-DBB0-E808-E311FC0AEB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93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80DD4-05DE-2CFC-4BD8-0DB47C370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DD62A36-7D50-9F6F-5E58-5AB2276E86BA}"/>
              </a:ext>
            </a:extLst>
          </p:cNvPr>
          <p:cNvSpPr txBox="1">
            <a:spLocks/>
          </p:cNvSpPr>
          <p:nvPr/>
        </p:nvSpPr>
        <p:spPr>
          <a:xfrm>
            <a:off x="581193" y="468410"/>
            <a:ext cx="11029616" cy="11368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>
                <a:solidFill>
                  <a:srgbClr val="FF5E03"/>
                </a:solidFill>
                <a:latin typeface="Barlow ExtraBold" panose="00000900000000000000" pitchFamily="2" charset="0"/>
              </a:rPr>
              <a:t>Implementing AI Solutions</a:t>
            </a:r>
            <a:endParaRPr lang="en-US" sz="3600">
              <a:solidFill>
                <a:srgbClr val="263D89"/>
              </a:solidFill>
              <a:latin typeface="Barlow ExtraBold" panose="00000900000000000000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624D22B-3760-F0C0-E141-C11D04D7A2E6}"/>
              </a:ext>
            </a:extLst>
          </p:cNvPr>
          <p:cNvSpPr txBox="1">
            <a:spLocks/>
          </p:cNvSpPr>
          <p:nvPr/>
        </p:nvSpPr>
        <p:spPr>
          <a:xfrm>
            <a:off x="581192" y="4049479"/>
            <a:ext cx="10693265" cy="3633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D760A7A-3FEE-F249-434B-3D8C4848E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00" r="20074" b="50111"/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214B19EC-A5D2-F3A2-2AE3-A186A7236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" y="-6220"/>
            <a:ext cx="12192001" cy="213361"/>
          </a:xfrm>
          <a:prstGeom prst="rect">
            <a:avLst/>
          </a:prstGeom>
        </p:spPr>
      </p:pic>
      <p:pic>
        <p:nvPicPr>
          <p:cNvPr id="10" name="Picture 7" descr="A blue and black text with blue dots&#10;&#10;Description automatically generated">
            <a:extLst>
              <a:ext uri="{FF2B5EF4-FFF2-40B4-BE49-F238E27FC236}">
                <a16:creationId xmlns:a16="http://schemas.microsoft.com/office/drawing/2014/main" id="{0C64DDE9-B7DF-D684-F5FA-C52AA93AC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55" y="6058676"/>
            <a:ext cx="1435826" cy="544525"/>
          </a:xfrm>
          <a:prstGeom prst="rect">
            <a:avLst/>
          </a:prstGeom>
        </p:spPr>
      </p:pic>
      <p:sp>
        <p:nvSpPr>
          <p:cNvPr id="11" name="Marcador de número de diapositiva 9">
            <a:extLst>
              <a:ext uri="{FF2B5EF4-FFF2-40B4-BE49-F238E27FC236}">
                <a16:creationId xmlns:a16="http://schemas.microsoft.com/office/drawing/2014/main" id="{5D91F3A1-92EA-C98F-83FA-5DC963F9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6840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t>15</a:t>
            </a:fld>
            <a:endParaRPr lang="en-US">
              <a:latin typeface="Barlow" panose="00000500000000000000" pitchFamily="2" charset="0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05F783-6AC4-3A61-C5B9-3DE2B62199EA}"/>
              </a:ext>
            </a:extLst>
          </p:cNvPr>
          <p:cNvSpPr txBox="1">
            <a:spLocks/>
          </p:cNvSpPr>
          <p:nvPr/>
        </p:nvSpPr>
        <p:spPr>
          <a:xfrm>
            <a:off x="581191" y="1208336"/>
            <a:ext cx="9150635" cy="3633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Assess current coding pain points and errors.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Evaluate vendors: accuracy, integration, compliance.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Pilot with a small team before scaling.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Train providers and coders on tool usage.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Measure impact: accuracy, time saved, revenue changes.</a:t>
            </a:r>
          </a:p>
        </p:txBody>
      </p:sp>
      <p:sp>
        <p:nvSpPr>
          <p:cNvPr id="7" name="Marcador de número de diapositiva 9">
            <a:extLst>
              <a:ext uri="{FF2B5EF4-FFF2-40B4-BE49-F238E27FC236}">
                <a16:creationId xmlns:a16="http://schemas.microsoft.com/office/drawing/2014/main" id="{DAEB643B-3932-997B-B3E1-4472E4A20A39}"/>
              </a:ext>
            </a:extLst>
          </p:cNvPr>
          <p:cNvSpPr txBox="1">
            <a:spLocks/>
          </p:cNvSpPr>
          <p:nvPr/>
        </p:nvSpPr>
        <p:spPr>
          <a:xfrm>
            <a:off x="10558300" y="626840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pPr/>
              <a:t>15</a:t>
            </a:fld>
            <a:endParaRPr lang="en-US">
              <a:latin typeface="Barlow" panose="00000500000000000000" pitchFamily="2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32931D1-B396-9D30-1449-A69D731BD9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481" r="6925" b="87813"/>
          <a:stretch>
            <a:fillRect/>
          </a:stretch>
        </p:blipFill>
        <p:spPr>
          <a:xfrm>
            <a:off x="0" y="5864179"/>
            <a:ext cx="12192000" cy="993821"/>
          </a:xfrm>
          <a:prstGeom prst="rect">
            <a:avLst/>
          </a:prstGeom>
        </p:spPr>
      </p:pic>
      <p:pic>
        <p:nvPicPr>
          <p:cNvPr id="13" name="Graphic 4">
            <a:extLst>
              <a:ext uri="{FF2B5EF4-FFF2-40B4-BE49-F238E27FC236}">
                <a16:creationId xmlns:a16="http://schemas.microsoft.com/office/drawing/2014/main" id="{A9EE3215-ACE1-1C1F-F0CA-9F5DC32FD8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898" y="6125914"/>
            <a:ext cx="1275184" cy="482020"/>
          </a:xfrm>
          <a:prstGeom prst="rect">
            <a:avLst/>
          </a:prstGeom>
        </p:spPr>
      </p:pic>
      <p:sp>
        <p:nvSpPr>
          <p:cNvPr id="14" name="Marcador de número de diapositiva 9">
            <a:extLst>
              <a:ext uri="{FF2B5EF4-FFF2-40B4-BE49-F238E27FC236}">
                <a16:creationId xmlns:a16="http://schemas.microsoft.com/office/drawing/2014/main" id="{22FD70FC-968E-626A-891B-F0D6F07D3AE8}"/>
              </a:ext>
            </a:extLst>
          </p:cNvPr>
          <p:cNvSpPr txBox="1">
            <a:spLocks/>
          </p:cNvSpPr>
          <p:nvPr/>
        </p:nvSpPr>
        <p:spPr>
          <a:xfrm>
            <a:off x="10542749" y="625907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solidFill>
                  <a:schemeClr val="bg1"/>
                </a:solidFill>
                <a:latin typeface="Barlow" panose="00000500000000000000" pitchFamily="2" charset="0"/>
              </a:rPr>
              <a:pPr/>
              <a:t>15</a:t>
            </a:fld>
            <a:endParaRPr lang="en-US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pic>
        <p:nvPicPr>
          <p:cNvPr id="3" name="Gráfico 6">
            <a:extLst>
              <a:ext uri="{FF2B5EF4-FFF2-40B4-BE49-F238E27FC236}">
                <a16:creationId xmlns:a16="http://schemas.microsoft.com/office/drawing/2014/main" id="{50B27002-51AD-FD9F-C8F3-2DE831B28A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7224" t="-41557" r="6286" b="52371"/>
          <a:stretch>
            <a:fillRect/>
          </a:stretch>
        </p:blipFill>
        <p:spPr>
          <a:xfrm rot="16200000" flipH="1">
            <a:off x="5189778" y="-144222"/>
            <a:ext cx="6841644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39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35FC8-E122-4F5A-E13A-F9FCA4842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00B82A-A4AC-A722-C3FA-2C9B14199D43}"/>
              </a:ext>
            </a:extLst>
          </p:cNvPr>
          <p:cNvSpPr txBox="1">
            <a:spLocks/>
          </p:cNvSpPr>
          <p:nvPr/>
        </p:nvSpPr>
        <p:spPr>
          <a:xfrm>
            <a:off x="581193" y="468410"/>
            <a:ext cx="11029616" cy="11368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>
                <a:solidFill>
                  <a:srgbClr val="FF5E03"/>
                </a:solidFill>
                <a:latin typeface="Barlow ExtraBold" panose="00000900000000000000" pitchFamily="2" charset="0"/>
              </a:rPr>
              <a:t>Key Takeaways</a:t>
            </a:r>
            <a:endParaRPr lang="en-US" sz="3600">
              <a:solidFill>
                <a:srgbClr val="263D89"/>
              </a:solidFill>
              <a:latin typeface="Barlow ExtraBold" panose="00000900000000000000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FC45B1-2726-137A-88BF-031096A1E4C3}"/>
              </a:ext>
            </a:extLst>
          </p:cNvPr>
          <p:cNvSpPr txBox="1">
            <a:spLocks/>
          </p:cNvSpPr>
          <p:nvPr/>
        </p:nvSpPr>
        <p:spPr>
          <a:xfrm>
            <a:off x="581192" y="4049479"/>
            <a:ext cx="10693265" cy="3633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D39521F-E974-50CB-00DC-25B8827D0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00" r="20074" b="50111"/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6055ED7F-37F9-DCAC-A2C3-44E4E0489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" y="-6220"/>
            <a:ext cx="12192001" cy="213361"/>
          </a:xfrm>
          <a:prstGeom prst="rect">
            <a:avLst/>
          </a:prstGeom>
        </p:spPr>
      </p:pic>
      <p:pic>
        <p:nvPicPr>
          <p:cNvPr id="10" name="Picture 7" descr="A blue and black text with blue dots&#10;&#10;Description automatically generated">
            <a:extLst>
              <a:ext uri="{FF2B5EF4-FFF2-40B4-BE49-F238E27FC236}">
                <a16:creationId xmlns:a16="http://schemas.microsoft.com/office/drawing/2014/main" id="{2BADEA83-6D0D-02A7-F001-E35B79B4D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55" y="6058676"/>
            <a:ext cx="1435826" cy="544525"/>
          </a:xfrm>
          <a:prstGeom prst="rect">
            <a:avLst/>
          </a:prstGeom>
        </p:spPr>
      </p:pic>
      <p:sp>
        <p:nvSpPr>
          <p:cNvPr id="11" name="Marcador de número de diapositiva 9">
            <a:extLst>
              <a:ext uri="{FF2B5EF4-FFF2-40B4-BE49-F238E27FC236}">
                <a16:creationId xmlns:a16="http://schemas.microsoft.com/office/drawing/2014/main" id="{D8664DD4-E417-AED1-0A01-664788A28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6840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t>16</a:t>
            </a:fld>
            <a:endParaRPr lang="en-US">
              <a:latin typeface="Barlow" panose="00000500000000000000" pitchFamily="2" charset="0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097C069-2170-3595-41B2-859D37CFD4EA}"/>
              </a:ext>
            </a:extLst>
          </p:cNvPr>
          <p:cNvSpPr txBox="1">
            <a:spLocks/>
          </p:cNvSpPr>
          <p:nvPr/>
        </p:nvSpPr>
        <p:spPr>
          <a:xfrm>
            <a:off x="581191" y="1418115"/>
            <a:ext cx="9607835" cy="40295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E/M coding errors cost money, time, and compliance risk.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AI offers accuracy, efficiency, and reimbursement benefits.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Successful implementation requires planning, training, and monitoring.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AI is a tool — not a replacement — for skilled human judgment.</a:t>
            </a:r>
          </a:p>
        </p:txBody>
      </p:sp>
      <p:sp>
        <p:nvSpPr>
          <p:cNvPr id="7" name="Marcador de número de diapositiva 9">
            <a:extLst>
              <a:ext uri="{FF2B5EF4-FFF2-40B4-BE49-F238E27FC236}">
                <a16:creationId xmlns:a16="http://schemas.microsoft.com/office/drawing/2014/main" id="{93AE7881-E18B-D700-6DA8-CD90D7EC4FED}"/>
              </a:ext>
            </a:extLst>
          </p:cNvPr>
          <p:cNvSpPr txBox="1">
            <a:spLocks/>
          </p:cNvSpPr>
          <p:nvPr/>
        </p:nvSpPr>
        <p:spPr>
          <a:xfrm>
            <a:off x="10558300" y="626840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pPr/>
              <a:t>16</a:t>
            </a:fld>
            <a:endParaRPr lang="en-US">
              <a:latin typeface="Barlow" panose="00000500000000000000" pitchFamily="2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82D2D067-F15B-079D-5B30-9760A2B2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481" r="6925" b="87813"/>
          <a:stretch>
            <a:fillRect/>
          </a:stretch>
        </p:blipFill>
        <p:spPr>
          <a:xfrm>
            <a:off x="0" y="5864179"/>
            <a:ext cx="12192000" cy="993821"/>
          </a:xfrm>
          <a:prstGeom prst="rect">
            <a:avLst/>
          </a:prstGeom>
        </p:spPr>
      </p:pic>
      <p:pic>
        <p:nvPicPr>
          <p:cNvPr id="13" name="Graphic 4">
            <a:extLst>
              <a:ext uri="{FF2B5EF4-FFF2-40B4-BE49-F238E27FC236}">
                <a16:creationId xmlns:a16="http://schemas.microsoft.com/office/drawing/2014/main" id="{09CA999C-853E-7172-7242-B2ACD96A7C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898" y="6125914"/>
            <a:ext cx="1275184" cy="482020"/>
          </a:xfrm>
          <a:prstGeom prst="rect">
            <a:avLst/>
          </a:prstGeom>
        </p:spPr>
      </p:pic>
      <p:sp>
        <p:nvSpPr>
          <p:cNvPr id="14" name="Marcador de número de diapositiva 9">
            <a:extLst>
              <a:ext uri="{FF2B5EF4-FFF2-40B4-BE49-F238E27FC236}">
                <a16:creationId xmlns:a16="http://schemas.microsoft.com/office/drawing/2014/main" id="{6402CF5F-E149-D605-FD99-5E4C11058F7E}"/>
              </a:ext>
            </a:extLst>
          </p:cNvPr>
          <p:cNvSpPr txBox="1">
            <a:spLocks/>
          </p:cNvSpPr>
          <p:nvPr/>
        </p:nvSpPr>
        <p:spPr>
          <a:xfrm>
            <a:off x="10542749" y="625907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solidFill>
                  <a:schemeClr val="bg1"/>
                </a:solidFill>
                <a:latin typeface="Barlow" panose="00000500000000000000" pitchFamily="2" charset="0"/>
              </a:rPr>
              <a:pPr/>
              <a:t>16</a:t>
            </a:fld>
            <a:endParaRPr lang="en-US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07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B5AD0-1BA3-9938-91FD-BCF98DBBC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F70D312-65B1-AFCF-EFC3-5C4C1D886702}"/>
              </a:ext>
            </a:extLst>
          </p:cNvPr>
          <p:cNvSpPr txBox="1">
            <a:spLocks/>
          </p:cNvSpPr>
          <p:nvPr/>
        </p:nvSpPr>
        <p:spPr>
          <a:xfrm>
            <a:off x="581193" y="468410"/>
            <a:ext cx="11029616" cy="11368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>
                <a:solidFill>
                  <a:srgbClr val="FF5E03"/>
                </a:solidFill>
                <a:latin typeface="Barlow ExtraBold" panose="00000900000000000000" pitchFamily="2" charset="0"/>
              </a:rPr>
              <a:t>References &amp; Resources</a:t>
            </a:r>
            <a:endParaRPr lang="en-US" sz="3600">
              <a:solidFill>
                <a:srgbClr val="263D89"/>
              </a:solidFill>
              <a:latin typeface="Barlow ExtraBold" panose="00000900000000000000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D443E9-417B-8FB1-20CE-46DB611A88DB}"/>
              </a:ext>
            </a:extLst>
          </p:cNvPr>
          <p:cNvSpPr txBox="1">
            <a:spLocks/>
          </p:cNvSpPr>
          <p:nvPr/>
        </p:nvSpPr>
        <p:spPr>
          <a:xfrm>
            <a:off x="581192" y="4049479"/>
            <a:ext cx="10693265" cy="3633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A4D1371F-1213-3E39-8879-624ECF9E4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00" r="20074" b="50111"/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C049FB21-13BF-2D2E-2AF4-4CB590DA0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" y="-6220"/>
            <a:ext cx="12192001" cy="213361"/>
          </a:xfrm>
          <a:prstGeom prst="rect">
            <a:avLst/>
          </a:prstGeom>
        </p:spPr>
      </p:pic>
      <p:pic>
        <p:nvPicPr>
          <p:cNvPr id="10" name="Picture 7" descr="A blue and black text with blue dots&#10;&#10;Description automatically generated">
            <a:extLst>
              <a:ext uri="{FF2B5EF4-FFF2-40B4-BE49-F238E27FC236}">
                <a16:creationId xmlns:a16="http://schemas.microsoft.com/office/drawing/2014/main" id="{6618382A-446B-3C95-A09B-F5110973F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55" y="6058676"/>
            <a:ext cx="1435826" cy="544525"/>
          </a:xfrm>
          <a:prstGeom prst="rect">
            <a:avLst/>
          </a:prstGeom>
        </p:spPr>
      </p:pic>
      <p:sp>
        <p:nvSpPr>
          <p:cNvPr id="11" name="Marcador de número de diapositiva 9">
            <a:extLst>
              <a:ext uri="{FF2B5EF4-FFF2-40B4-BE49-F238E27FC236}">
                <a16:creationId xmlns:a16="http://schemas.microsoft.com/office/drawing/2014/main" id="{AF9FF79E-5087-380E-F62E-266C68AD8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6840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t>17</a:t>
            </a:fld>
            <a:endParaRPr lang="en-US">
              <a:latin typeface="Barlow" panose="00000500000000000000" pitchFamily="2" charset="0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81DF673-8688-10AA-CDB2-95E418728357}"/>
              </a:ext>
            </a:extLst>
          </p:cNvPr>
          <p:cNvSpPr txBox="1">
            <a:spLocks/>
          </p:cNvSpPr>
          <p:nvPr/>
        </p:nvSpPr>
        <p:spPr>
          <a:xfrm>
            <a:off x="632655" y="1306354"/>
            <a:ext cx="10228386" cy="37332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  <a:hlinkClick r:id="rId7"/>
              </a:rPr>
              <a:t>Centers for Medicare &amp; Medicaid Services (CMS). Improper Payments Data, FY 2021</a:t>
            </a:r>
            <a:endParaRPr lang="en-US" sz="2000">
              <a:solidFill>
                <a:srgbClr val="263D89"/>
              </a:solidFill>
              <a:latin typeface="Barlow Bold" panose="000008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American Medical Association (AMA). CPT® Evaluation and Management (E/M) Guidelines</a:t>
            </a:r>
          </a:p>
          <a:p>
            <a:pPr>
              <a:lnSpc>
                <a:spcPct val="11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  <a:hlinkClick r:id="rId8"/>
              </a:rPr>
              <a:t>Medical Group Management Association (MGMA). Cost of Claim Denials Reports</a:t>
            </a:r>
            <a:endParaRPr lang="en-US" sz="2000">
              <a:solidFill>
                <a:srgbClr val="263D89"/>
              </a:solidFill>
              <a:latin typeface="Barlow Bold" panose="000008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  <a:hlinkClick r:id="rId9"/>
              </a:rPr>
              <a:t>Journal of the American Medical Association (JAMA). Physician Documentation Burden Studies</a:t>
            </a:r>
            <a:endParaRPr lang="en-US" sz="2000">
              <a:solidFill>
                <a:srgbClr val="263D89"/>
              </a:solidFill>
              <a:latin typeface="Barlow Bold" panose="000008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  <a:hlinkClick r:id="rId10"/>
              </a:rPr>
              <a:t>Office of Inspector General (OIG). Compliance Guidance for Physicians</a:t>
            </a:r>
            <a:endParaRPr lang="en-US" sz="2000">
              <a:solidFill>
                <a:srgbClr val="263D89"/>
              </a:solidFill>
              <a:latin typeface="Barlow Bold" panose="00000800000000000000" pitchFamily="2" charset="0"/>
            </a:endParaRPr>
          </a:p>
        </p:txBody>
      </p:sp>
      <p:sp>
        <p:nvSpPr>
          <p:cNvPr id="7" name="Marcador de número de diapositiva 9">
            <a:extLst>
              <a:ext uri="{FF2B5EF4-FFF2-40B4-BE49-F238E27FC236}">
                <a16:creationId xmlns:a16="http://schemas.microsoft.com/office/drawing/2014/main" id="{B59A6946-A2B7-C4EC-6F47-A42B7C152250}"/>
              </a:ext>
            </a:extLst>
          </p:cNvPr>
          <p:cNvSpPr txBox="1">
            <a:spLocks/>
          </p:cNvSpPr>
          <p:nvPr/>
        </p:nvSpPr>
        <p:spPr>
          <a:xfrm>
            <a:off x="10558300" y="626840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pPr/>
              <a:t>17</a:t>
            </a:fld>
            <a:endParaRPr lang="en-US">
              <a:latin typeface="Barlow" panose="00000500000000000000" pitchFamily="2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520088C0-5F5A-5AC7-0ADE-94DE07E423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1481" r="6925" b="87813"/>
          <a:stretch>
            <a:fillRect/>
          </a:stretch>
        </p:blipFill>
        <p:spPr>
          <a:xfrm>
            <a:off x="0" y="5864179"/>
            <a:ext cx="12192000" cy="993821"/>
          </a:xfrm>
          <a:prstGeom prst="rect">
            <a:avLst/>
          </a:prstGeom>
        </p:spPr>
      </p:pic>
      <p:pic>
        <p:nvPicPr>
          <p:cNvPr id="13" name="Graphic 4">
            <a:extLst>
              <a:ext uri="{FF2B5EF4-FFF2-40B4-BE49-F238E27FC236}">
                <a16:creationId xmlns:a16="http://schemas.microsoft.com/office/drawing/2014/main" id="{0799C91C-20C8-A5F3-0504-13CAA76DB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5898" y="6125914"/>
            <a:ext cx="1275184" cy="482020"/>
          </a:xfrm>
          <a:prstGeom prst="rect">
            <a:avLst/>
          </a:prstGeom>
        </p:spPr>
      </p:pic>
      <p:sp>
        <p:nvSpPr>
          <p:cNvPr id="14" name="Marcador de número de diapositiva 9">
            <a:extLst>
              <a:ext uri="{FF2B5EF4-FFF2-40B4-BE49-F238E27FC236}">
                <a16:creationId xmlns:a16="http://schemas.microsoft.com/office/drawing/2014/main" id="{5E7905A9-1973-6A00-DFCC-A6B084F5A3BF}"/>
              </a:ext>
            </a:extLst>
          </p:cNvPr>
          <p:cNvSpPr txBox="1">
            <a:spLocks/>
          </p:cNvSpPr>
          <p:nvPr/>
        </p:nvSpPr>
        <p:spPr>
          <a:xfrm>
            <a:off x="10542749" y="625907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solidFill>
                  <a:schemeClr val="bg1"/>
                </a:solidFill>
                <a:latin typeface="Barlow" panose="00000500000000000000" pitchFamily="2" charset="0"/>
              </a:rPr>
              <a:pPr/>
              <a:t>17</a:t>
            </a:fld>
            <a:endParaRPr lang="en-US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198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D45E0-672F-CFBD-D710-271D9B07B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795D165-824A-58A0-AE2D-3D79A84C8B4A}"/>
              </a:ext>
            </a:extLst>
          </p:cNvPr>
          <p:cNvSpPr txBox="1">
            <a:spLocks/>
          </p:cNvSpPr>
          <p:nvPr/>
        </p:nvSpPr>
        <p:spPr>
          <a:xfrm>
            <a:off x="581193" y="2021841"/>
            <a:ext cx="4982439" cy="31753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rgbClr val="263D89"/>
                </a:solidFill>
                <a:latin typeface="Barlow ExtraBold" panose="00000900000000000000" pitchFamily="2" charset="0"/>
              </a:rPr>
              <a:t>Questions</a:t>
            </a:r>
          </a:p>
          <a:p>
            <a:pPr algn="ctr"/>
            <a:r>
              <a:rPr lang="en-US" sz="4000">
                <a:solidFill>
                  <a:srgbClr val="263D89"/>
                </a:solidFill>
                <a:latin typeface="Barlow ExtraBold" panose="00000900000000000000" pitchFamily="2" charset="0"/>
              </a:rPr>
              <a:t>&amp;</a:t>
            </a:r>
            <a:br>
              <a:rPr lang="en-US" sz="4000">
                <a:solidFill>
                  <a:srgbClr val="263D89"/>
                </a:solidFill>
                <a:latin typeface="Barlow ExtraBold" panose="00000900000000000000" pitchFamily="2" charset="0"/>
              </a:rPr>
            </a:br>
            <a:r>
              <a:rPr lang="en-US" sz="4000">
                <a:solidFill>
                  <a:srgbClr val="FF5E03"/>
                </a:solidFill>
                <a:latin typeface="Barlow ExtraBold" panose="00000900000000000000" pitchFamily="2" charset="0"/>
              </a:rPr>
              <a:t>Discussion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05607C-A337-08C7-962E-4BF1CE26608A}"/>
              </a:ext>
            </a:extLst>
          </p:cNvPr>
          <p:cNvSpPr txBox="1">
            <a:spLocks/>
          </p:cNvSpPr>
          <p:nvPr/>
        </p:nvSpPr>
        <p:spPr>
          <a:xfrm>
            <a:off x="581192" y="4049479"/>
            <a:ext cx="10693265" cy="3633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A564206A-1C25-C2B9-6F48-91FAF5300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00" r="20074" b="50111"/>
          <a:stretch>
            <a:fillRect/>
          </a:stretch>
        </p:blipFill>
        <p:spPr>
          <a:xfrm>
            <a:off x="-1310640" y="250066"/>
            <a:ext cx="12192000" cy="684276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ABC6663-64A1-7F33-6D35-52E8DCB8D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" y="-6220"/>
            <a:ext cx="12192001" cy="213361"/>
          </a:xfrm>
          <a:prstGeom prst="rect">
            <a:avLst/>
          </a:prstGeom>
        </p:spPr>
      </p:pic>
      <p:sp>
        <p:nvSpPr>
          <p:cNvPr id="11" name="Marcador de número de diapositiva 9">
            <a:extLst>
              <a:ext uri="{FF2B5EF4-FFF2-40B4-BE49-F238E27FC236}">
                <a16:creationId xmlns:a16="http://schemas.microsoft.com/office/drawing/2014/main" id="{FF7E0133-75A7-B7C1-613C-B20B22F1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6840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t>18</a:t>
            </a:fld>
            <a:endParaRPr lang="en-US">
              <a:latin typeface="Barlow" panose="00000500000000000000" pitchFamily="2" charset="0"/>
            </a:endParaRPr>
          </a:p>
        </p:txBody>
      </p:sp>
      <p:pic>
        <p:nvPicPr>
          <p:cNvPr id="7" name="Picture 6" descr="Doctor working on a laptop">
            <a:extLst>
              <a:ext uri="{FF2B5EF4-FFF2-40B4-BE49-F238E27FC236}">
                <a16:creationId xmlns:a16="http://schemas.microsoft.com/office/drawing/2014/main" id="{9C11C44E-3A32-9A98-45A2-DD414E22CF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322" t="3023" r="20495"/>
          <a:stretch>
            <a:fillRect/>
          </a:stretch>
        </p:blipFill>
        <p:spPr>
          <a:xfrm>
            <a:off x="5884434" y="207142"/>
            <a:ext cx="6307566" cy="6644636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5528120-2453-ABA3-023F-FCA8CC4D46ED}"/>
              </a:ext>
            </a:extLst>
          </p:cNvPr>
          <p:cNvSpPr txBox="1">
            <a:spLocks/>
          </p:cNvSpPr>
          <p:nvPr/>
        </p:nvSpPr>
        <p:spPr>
          <a:xfrm>
            <a:off x="629815" y="1660849"/>
            <a:ext cx="5228875" cy="41365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sz="2000">
              <a:solidFill>
                <a:srgbClr val="263D89"/>
              </a:solidFill>
              <a:latin typeface="Barlow" panose="00000500000000000000" pitchFamily="2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DF55465F-2EF2-B2C9-AB94-9CA7EDEA38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481" r="6925" b="87813"/>
          <a:stretch>
            <a:fillRect/>
          </a:stretch>
        </p:blipFill>
        <p:spPr>
          <a:xfrm>
            <a:off x="0" y="5864179"/>
            <a:ext cx="12192000" cy="993821"/>
          </a:xfrm>
          <a:prstGeom prst="rect">
            <a:avLst/>
          </a:prstGeom>
        </p:spPr>
      </p:pic>
      <p:pic>
        <p:nvPicPr>
          <p:cNvPr id="12" name="Graphic 4">
            <a:extLst>
              <a:ext uri="{FF2B5EF4-FFF2-40B4-BE49-F238E27FC236}">
                <a16:creationId xmlns:a16="http://schemas.microsoft.com/office/drawing/2014/main" id="{160298EB-4FE0-ACF3-67DF-1EBD612457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898" y="6125914"/>
            <a:ext cx="1275184" cy="482020"/>
          </a:xfrm>
          <a:prstGeom prst="rect">
            <a:avLst/>
          </a:prstGeom>
        </p:spPr>
      </p:pic>
      <p:sp>
        <p:nvSpPr>
          <p:cNvPr id="16" name="Marcador de número de diapositiva 9">
            <a:extLst>
              <a:ext uri="{FF2B5EF4-FFF2-40B4-BE49-F238E27FC236}">
                <a16:creationId xmlns:a16="http://schemas.microsoft.com/office/drawing/2014/main" id="{D80D711E-80DC-1E9B-9C61-2D69E76FF919}"/>
              </a:ext>
            </a:extLst>
          </p:cNvPr>
          <p:cNvSpPr txBox="1">
            <a:spLocks/>
          </p:cNvSpPr>
          <p:nvPr/>
        </p:nvSpPr>
        <p:spPr>
          <a:xfrm>
            <a:off x="10542749" y="625907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solidFill>
                  <a:schemeClr val="bg1"/>
                </a:solidFill>
                <a:latin typeface="Barlow" panose="00000500000000000000" pitchFamily="2" charset="0"/>
              </a:rPr>
              <a:pPr/>
              <a:t>18</a:t>
            </a:fld>
            <a:endParaRPr lang="en-US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664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F97FF-6D63-D774-E4B5-904081F63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DC5DF59F-C01F-D51E-C8B5-DFA40ADCC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12192001" cy="213361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4A2ED5A7-FAF1-A4F2-D850-B36C02542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481" r="6925" b="87813"/>
          <a:stretch>
            <a:fillRect/>
          </a:stretch>
        </p:blipFill>
        <p:spPr>
          <a:xfrm>
            <a:off x="0" y="5864179"/>
            <a:ext cx="12192000" cy="993821"/>
          </a:xfrm>
          <a:prstGeom prst="rect">
            <a:avLst/>
          </a:prstGeom>
        </p:spPr>
      </p:pic>
      <p:pic>
        <p:nvPicPr>
          <p:cNvPr id="19" name="Graphic 4">
            <a:extLst>
              <a:ext uri="{FF2B5EF4-FFF2-40B4-BE49-F238E27FC236}">
                <a16:creationId xmlns:a16="http://schemas.microsoft.com/office/drawing/2014/main" id="{B5B0F254-ACE5-5CD8-9D9C-173579AD01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898" y="6125914"/>
            <a:ext cx="1275184" cy="482020"/>
          </a:xfrm>
          <a:prstGeom prst="rect">
            <a:avLst/>
          </a:prstGeom>
        </p:spPr>
      </p:pic>
      <p:sp>
        <p:nvSpPr>
          <p:cNvPr id="20" name="Marcador de número de diapositiva 9">
            <a:extLst>
              <a:ext uri="{FF2B5EF4-FFF2-40B4-BE49-F238E27FC236}">
                <a16:creationId xmlns:a16="http://schemas.microsoft.com/office/drawing/2014/main" id="{8F9237A4-55B5-0F7C-0CA4-76BBD7CD7FFD}"/>
              </a:ext>
            </a:extLst>
          </p:cNvPr>
          <p:cNvSpPr txBox="1">
            <a:spLocks/>
          </p:cNvSpPr>
          <p:nvPr/>
        </p:nvSpPr>
        <p:spPr>
          <a:xfrm>
            <a:off x="10542749" y="625907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solidFill>
                  <a:schemeClr val="bg1"/>
                </a:solidFill>
                <a:latin typeface="Barlow" panose="00000500000000000000" pitchFamily="2" charset="0"/>
              </a:rPr>
              <a:pPr/>
              <a:t>19</a:t>
            </a:fld>
            <a:endParaRPr lang="en-US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63D1FC8-49D8-C9D5-C404-21F1799BA966}"/>
              </a:ext>
            </a:extLst>
          </p:cNvPr>
          <p:cNvSpPr txBox="1">
            <a:spLocks/>
          </p:cNvSpPr>
          <p:nvPr/>
        </p:nvSpPr>
        <p:spPr>
          <a:xfrm>
            <a:off x="581193" y="965200"/>
            <a:ext cx="11029616" cy="432782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kumimoji="0" lang="en-US" sz="19200" b="0" i="0" u="none" strike="noStrike" kern="1200" cap="none" spc="0" normalizeH="0" baseline="0" noProof="0">
                <a:ln>
                  <a:noFill/>
                </a:ln>
                <a:solidFill>
                  <a:srgbClr val="263D89"/>
                </a:solidFill>
                <a:effectLst/>
                <a:uLnTx/>
                <a:uFillTx/>
                <a:latin typeface="Barlow ExtraBold" panose="00000900000000000000" pitchFamily="2" charset="0"/>
                <a:ea typeface="+mj-ea"/>
                <a:cs typeface="+mj-cs"/>
              </a:rPr>
              <a:t>Thank you!</a:t>
            </a:r>
            <a:endParaRPr kumimoji="0" lang="en-US" sz="192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Barlow ExtraBold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6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Barlow ExtraBold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6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Barlow ExtraBold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Barlow ExtraBold"/>
                <a:ea typeface="+mj-ea"/>
                <a:cs typeface="+mj-cs"/>
              </a:rPr>
              <a:t>Angela Jordan, CPC, CPMS, COBGC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Barlow ExtraBold"/>
                <a:ea typeface="+mj-ea"/>
                <a:cs typeface="+mj-cs"/>
              </a:rPr>
              <a:t>Executive Vice President, Chart Pal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Barlow ExtraBold"/>
                <a:ea typeface="+mj-ea"/>
                <a:cs typeface="+mj-cs"/>
              </a:rPr>
              <a:t>Calm Waters AI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49C2C4"/>
                </a:solidFill>
                <a:effectLst/>
                <a:uLnTx/>
                <a:uFillTx/>
                <a:latin typeface="Barlow ExtraBold"/>
                <a:ea typeface="+mj-ea"/>
                <a:cs typeface="+mj-cs"/>
                <a:hlinkClick r:id="rId8"/>
              </a:rPr>
              <a:t>a.jordan@calmwatersai.com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49C2C4"/>
                </a:solidFill>
                <a:effectLst/>
                <a:uLnTx/>
                <a:uFillTx/>
                <a:latin typeface="Barlow ExtraBold"/>
                <a:ea typeface="+mj-ea"/>
                <a:cs typeface="+mj-cs"/>
              </a:rPr>
              <a:t> </a:t>
            </a:r>
          </a:p>
          <a:p>
            <a:pPr lvl="0">
              <a:lnSpc>
                <a:spcPct val="120000"/>
              </a:lnSpc>
              <a:defRPr/>
            </a:pPr>
            <a:r>
              <a:rPr lang="en-US" sz="8000" cap="none">
                <a:solidFill>
                  <a:srgbClr val="49C2C4"/>
                </a:solidFill>
                <a:latin typeface="Barlow ExtraBold"/>
                <a:hlinkClick r:id="rId9"/>
              </a:rPr>
              <a:t>https://www.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49C2C4"/>
                </a:solidFill>
                <a:effectLst/>
                <a:uLnTx/>
                <a:uFillTx/>
                <a:latin typeface="Barlow ExtraBold"/>
                <a:hlinkClick r:id="rId9"/>
              </a:rPr>
              <a:t>calmwatersai.com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49C2C4"/>
                </a:solidFill>
                <a:effectLst/>
                <a:uLnTx/>
                <a:uFillTx/>
                <a:latin typeface="Barlow ExtraBold"/>
                <a:ea typeface="+mj-ea"/>
                <a:cs typeface="+mj-cs"/>
              </a:rPr>
              <a:t>   </a:t>
            </a:r>
          </a:p>
          <a:p>
            <a:pPr lvl="0">
              <a:lnSpc>
                <a:spcPct val="120000"/>
              </a:lnSpc>
              <a:defRPr/>
            </a:pPr>
            <a:r>
              <a:rPr lang="en-US" sz="8000" cap="none">
                <a:solidFill>
                  <a:srgbClr val="49C2C4"/>
                </a:solidFill>
                <a:latin typeface="Barlow ExtraBold"/>
                <a:hlinkClick r:id="rId10"/>
              </a:rPr>
              <a:t>https://www.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49C2C4"/>
                </a:solidFill>
                <a:effectLst/>
                <a:uLnTx/>
                <a:uFillTx/>
                <a:latin typeface="Barlow ExtraBold"/>
                <a:hlinkClick r:id="rId10"/>
              </a:rPr>
              <a:t>calmwatersai.com/ChartPal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49C2C4"/>
                </a:solidFill>
                <a:effectLst/>
                <a:uLnTx/>
                <a:uFillTx/>
                <a:latin typeface="Barlow ExtraBold"/>
                <a:ea typeface="+mj-ea"/>
                <a:cs typeface="+mj-cs"/>
              </a:rPr>
              <a:t>  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49C2C4"/>
                </a:solidFill>
                <a:effectLst/>
                <a:uLnTx/>
                <a:uFillTx/>
                <a:latin typeface="Barlow ExtraBold"/>
                <a:ea typeface="+mj-ea"/>
                <a:cs typeface="+mj-cs"/>
                <a:hlinkClick r:id="rId11"/>
              </a:rPr>
              <a:t>https://www.linkedin.com/in/amjordan/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49C2C4"/>
                </a:solidFill>
                <a:effectLst/>
                <a:uLnTx/>
                <a:uFillTx/>
                <a:latin typeface="Barlow ExtraBold"/>
                <a:ea typeface="+mj-ea"/>
                <a:cs typeface="+mj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49C2C4"/>
                </a:solidFill>
                <a:effectLst/>
                <a:uLnTx/>
                <a:uFillTx/>
                <a:latin typeface="Barlow ExtraBold"/>
                <a:ea typeface="+mj-ea"/>
                <a:cs typeface="+mj-cs"/>
              </a:rPr>
              <a:t>CPT copyright 2024 American Medical Association. All rights reserved.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9C2C4"/>
                </a:solidFill>
                <a:effectLst/>
                <a:uLnTx/>
                <a:uFillTx/>
                <a:latin typeface="Barlow ExtraBold"/>
                <a:ea typeface="+mj-ea"/>
                <a:cs typeface="+mj-cs"/>
              </a:rPr>
              <a:t>  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5E03"/>
              </a:solidFill>
              <a:effectLst/>
              <a:uLnTx/>
              <a:uFillTx/>
              <a:latin typeface="Barlow ExtraBold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5E03"/>
                </a:solidFill>
                <a:effectLst/>
                <a:uLnTx/>
                <a:uFillTx/>
                <a:latin typeface="Barlow ExtraBold"/>
                <a:ea typeface="+mj-ea"/>
                <a:cs typeface="+mj-cs"/>
              </a:rPr>
            </a:b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1325E"/>
                </a:solidFill>
                <a:effectLst/>
                <a:uLnTx/>
                <a:uFillTx/>
                <a:latin typeface="Barlow ExtraBold"/>
                <a:ea typeface="+mj-ea"/>
                <a:cs typeface="+mj-cs"/>
              </a:rPr>
            </a:br>
            <a:r>
              <a:rPr kumimoji="0" lang="en-US" sz="27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-Whitt Hol CEO</a:t>
            </a:r>
            <a:br>
              <a:rPr kumimoji="0" lang="en-US" sz="27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</a:br>
            <a:r>
              <a:rPr kumimoji="0" lang="en-US" sz="27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  Amarillo Urology Associates</a:t>
            </a:r>
          </a:p>
        </p:txBody>
      </p:sp>
    </p:spTree>
    <p:extLst>
      <p:ext uri="{BB962C8B-B14F-4D97-AF65-F5344CB8AC3E}">
        <p14:creationId xmlns:p14="http://schemas.microsoft.com/office/powerpoint/2010/main" val="1014224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4CCA4-825E-2A76-9D82-01E454A11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7">
            <a:extLst>
              <a:ext uri="{FF2B5EF4-FFF2-40B4-BE49-F238E27FC236}">
                <a16:creationId xmlns:a16="http://schemas.microsoft.com/office/drawing/2014/main" id="{3284E547-11AF-F3C6-775A-7E680FD74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2"/>
          <a:stretch/>
        </p:blipFill>
        <p:spPr>
          <a:xfrm>
            <a:off x="7665721" y="0"/>
            <a:ext cx="4526280" cy="6858000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905D663-9ABB-FE26-8519-44C3A9F47B28}"/>
              </a:ext>
            </a:extLst>
          </p:cNvPr>
          <p:cNvSpPr txBox="1">
            <a:spLocks/>
          </p:cNvSpPr>
          <p:nvPr/>
        </p:nvSpPr>
        <p:spPr>
          <a:xfrm>
            <a:off x="581193" y="524393"/>
            <a:ext cx="11029616" cy="9883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FF5E03"/>
                </a:solidFill>
                <a:latin typeface="Barlow ExtraBold" panose="00000900000000000000" pitchFamily="2" charset="0"/>
              </a:rPr>
              <a:t>Agenda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554DBA-945E-6254-D0B6-C22A5CD5CF1C}"/>
              </a:ext>
            </a:extLst>
          </p:cNvPr>
          <p:cNvSpPr txBox="1">
            <a:spLocks/>
          </p:cNvSpPr>
          <p:nvPr/>
        </p:nvSpPr>
        <p:spPr>
          <a:xfrm>
            <a:off x="581192" y="4049479"/>
            <a:ext cx="10693265" cy="3633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BA0A907D-5A67-7CCD-1FE9-850CEBD5C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600" r="20074" b="50111"/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2ED85B06-5720-9021-A7AC-16AC1639A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-1" y="-6220"/>
            <a:ext cx="12192001" cy="213361"/>
          </a:xfrm>
          <a:prstGeom prst="rect">
            <a:avLst/>
          </a:prstGeom>
        </p:spPr>
      </p:pic>
      <p:sp>
        <p:nvSpPr>
          <p:cNvPr id="11" name="Marcador de número de diapositiva 9">
            <a:extLst>
              <a:ext uri="{FF2B5EF4-FFF2-40B4-BE49-F238E27FC236}">
                <a16:creationId xmlns:a16="http://schemas.microsoft.com/office/drawing/2014/main" id="{45E7ABF0-E18F-06D6-7DC2-E67D24719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6840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t>2</a:t>
            </a:fld>
            <a:endParaRPr lang="en-US">
              <a:latin typeface="Barlow" panose="00000500000000000000" pitchFamily="2" charset="0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B7136AC-1A5D-145E-2F1D-91173341985E}"/>
              </a:ext>
            </a:extLst>
          </p:cNvPr>
          <p:cNvSpPr txBox="1">
            <a:spLocks/>
          </p:cNvSpPr>
          <p:nvPr/>
        </p:nvSpPr>
        <p:spPr>
          <a:xfrm>
            <a:off x="581191" y="1218491"/>
            <a:ext cx="6012649" cy="41365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Introduction and Context</a:t>
            </a:r>
          </a:p>
          <a:p>
            <a:pPr>
              <a:lnSpc>
                <a:spcPct val="12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The Cost of E/M Coding Errors</a:t>
            </a:r>
          </a:p>
          <a:p>
            <a:pPr>
              <a:lnSpc>
                <a:spcPct val="12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Operational Challenges in Traditional Coding</a:t>
            </a:r>
          </a:p>
          <a:p>
            <a:pPr>
              <a:lnSpc>
                <a:spcPct val="12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How AI Can Help</a:t>
            </a:r>
          </a:p>
          <a:p>
            <a:pPr>
              <a:lnSpc>
                <a:spcPct val="12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Capabilities of AI-powered E/M Coding Tools</a:t>
            </a:r>
          </a:p>
          <a:p>
            <a:pPr>
              <a:lnSpc>
                <a:spcPct val="12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Limitations and Risks</a:t>
            </a:r>
          </a:p>
          <a:p>
            <a:pPr>
              <a:lnSpc>
                <a:spcPct val="12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Implementing AI Solutions in Practice</a:t>
            </a:r>
          </a:p>
          <a:p>
            <a:pPr>
              <a:lnSpc>
                <a:spcPct val="12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Q&amp;A and Discussion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73F9DDFB-6FBF-4133-5DE2-0CC1424FD8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481" r="6925" b="87813"/>
          <a:stretch>
            <a:fillRect/>
          </a:stretch>
        </p:blipFill>
        <p:spPr>
          <a:xfrm>
            <a:off x="0" y="5864179"/>
            <a:ext cx="12192000" cy="993821"/>
          </a:xfrm>
          <a:prstGeom prst="rect">
            <a:avLst/>
          </a:prstGeom>
        </p:spPr>
      </p:pic>
      <p:pic>
        <p:nvPicPr>
          <p:cNvPr id="12" name="Graphic 4">
            <a:extLst>
              <a:ext uri="{FF2B5EF4-FFF2-40B4-BE49-F238E27FC236}">
                <a16:creationId xmlns:a16="http://schemas.microsoft.com/office/drawing/2014/main" id="{D566F90D-A292-66D8-1117-DAE77675F4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898" y="6125914"/>
            <a:ext cx="1275184" cy="482020"/>
          </a:xfrm>
          <a:prstGeom prst="rect">
            <a:avLst/>
          </a:prstGeom>
        </p:spPr>
      </p:pic>
      <p:sp>
        <p:nvSpPr>
          <p:cNvPr id="16" name="Marcador de número de diapositiva 9">
            <a:extLst>
              <a:ext uri="{FF2B5EF4-FFF2-40B4-BE49-F238E27FC236}">
                <a16:creationId xmlns:a16="http://schemas.microsoft.com/office/drawing/2014/main" id="{D8046C24-2388-04D8-89B8-45E2BB0E56DF}"/>
              </a:ext>
            </a:extLst>
          </p:cNvPr>
          <p:cNvSpPr txBox="1">
            <a:spLocks/>
          </p:cNvSpPr>
          <p:nvPr/>
        </p:nvSpPr>
        <p:spPr>
          <a:xfrm>
            <a:off x="10542749" y="625907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solidFill>
                  <a:schemeClr val="bg1"/>
                </a:solidFill>
                <a:latin typeface="Barlow" panose="00000500000000000000" pitchFamily="2" charset="0"/>
              </a:rPr>
              <a:pPr/>
              <a:t>2</a:t>
            </a:fld>
            <a:endParaRPr lang="en-US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102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9F3B4-A12D-C2F5-093C-BDD1A45C8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AC9376-97B1-7F56-303C-C9BDD4126A31}"/>
              </a:ext>
            </a:extLst>
          </p:cNvPr>
          <p:cNvSpPr txBox="1">
            <a:spLocks/>
          </p:cNvSpPr>
          <p:nvPr/>
        </p:nvSpPr>
        <p:spPr>
          <a:xfrm>
            <a:off x="581193" y="468410"/>
            <a:ext cx="11029616" cy="11368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>
                <a:solidFill>
                  <a:srgbClr val="FF5E03"/>
                </a:solidFill>
                <a:latin typeface="Barlow ExtraBold" panose="00000900000000000000" pitchFamily="2" charset="0"/>
              </a:rPr>
              <a:t>Learning Objectives</a:t>
            </a:r>
            <a:endParaRPr lang="en-US" sz="3600">
              <a:solidFill>
                <a:srgbClr val="263D89"/>
              </a:solidFill>
              <a:latin typeface="Barlow ExtraBold" panose="00000900000000000000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559481-E374-B340-BB50-EE5A69D28033}"/>
              </a:ext>
            </a:extLst>
          </p:cNvPr>
          <p:cNvSpPr txBox="1">
            <a:spLocks/>
          </p:cNvSpPr>
          <p:nvPr/>
        </p:nvSpPr>
        <p:spPr>
          <a:xfrm>
            <a:off x="581192" y="4049479"/>
            <a:ext cx="10693265" cy="3633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EFEF6346-394D-2CB3-904A-B37E000B1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00" r="20074" b="50111"/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C75837CF-A511-8B19-E96E-380129D98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" y="-6220"/>
            <a:ext cx="12192001" cy="213361"/>
          </a:xfrm>
          <a:prstGeom prst="rect">
            <a:avLst/>
          </a:prstGeom>
        </p:spPr>
      </p:pic>
      <p:pic>
        <p:nvPicPr>
          <p:cNvPr id="10" name="Picture 7" descr="A blue and black text with blue dots&#10;&#10;Description automatically generated">
            <a:extLst>
              <a:ext uri="{FF2B5EF4-FFF2-40B4-BE49-F238E27FC236}">
                <a16:creationId xmlns:a16="http://schemas.microsoft.com/office/drawing/2014/main" id="{0B48314E-DA3F-F38A-2673-0D3F74289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55" y="6058676"/>
            <a:ext cx="1435826" cy="544525"/>
          </a:xfrm>
          <a:prstGeom prst="rect">
            <a:avLst/>
          </a:prstGeom>
        </p:spPr>
      </p:pic>
      <p:sp>
        <p:nvSpPr>
          <p:cNvPr id="11" name="Marcador de número de diapositiva 9">
            <a:extLst>
              <a:ext uri="{FF2B5EF4-FFF2-40B4-BE49-F238E27FC236}">
                <a16:creationId xmlns:a16="http://schemas.microsoft.com/office/drawing/2014/main" id="{6C8831A9-0587-B34F-AC20-A611C40FC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6840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t>3</a:t>
            </a:fld>
            <a:endParaRPr lang="en-US">
              <a:latin typeface="Barlow" panose="00000500000000000000" pitchFamily="2" charset="0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CAA125D-75A4-75C8-9249-C4D246B0E331}"/>
              </a:ext>
            </a:extLst>
          </p:cNvPr>
          <p:cNvSpPr txBox="1">
            <a:spLocks/>
          </p:cNvSpPr>
          <p:nvPr/>
        </p:nvSpPr>
        <p:spPr>
          <a:xfrm>
            <a:off x="581191" y="1418115"/>
            <a:ext cx="9648475" cy="23166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Distinguish risk exposure from coding errors and insufficient documentation.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Identify potential time savings from AI-enhanced processes.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Organize efficiency improvements using AI-powered tools.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Break down capabilities and limitations of AI solutions.</a:t>
            </a:r>
          </a:p>
        </p:txBody>
      </p:sp>
      <p:sp>
        <p:nvSpPr>
          <p:cNvPr id="7" name="Marcador de número de diapositiva 9">
            <a:extLst>
              <a:ext uri="{FF2B5EF4-FFF2-40B4-BE49-F238E27FC236}">
                <a16:creationId xmlns:a16="http://schemas.microsoft.com/office/drawing/2014/main" id="{D4C4B2AF-6B26-02BE-BC7C-0D52B0D6755A}"/>
              </a:ext>
            </a:extLst>
          </p:cNvPr>
          <p:cNvSpPr txBox="1">
            <a:spLocks/>
          </p:cNvSpPr>
          <p:nvPr/>
        </p:nvSpPr>
        <p:spPr>
          <a:xfrm>
            <a:off x="10558300" y="626840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pPr/>
              <a:t>3</a:t>
            </a:fld>
            <a:endParaRPr lang="en-US">
              <a:latin typeface="Barlow" panose="00000500000000000000" pitchFamily="2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D8ECDAB0-A9BB-38D1-17F6-48D36631D1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481" r="6925" b="87813"/>
          <a:stretch>
            <a:fillRect/>
          </a:stretch>
        </p:blipFill>
        <p:spPr>
          <a:xfrm>
            <a:off x="0" y="5864179"/>
            <a:ext cx="12192000" cy="993821"/>
          </a:xfrm>
          <a:prstGeom prst="rect">
            <a:avLst/>
          </a:prstGeom>
        </p:spPr>
      </p:pic>
      <p:pic>
        <p:nvPicPr>
          <p:cNvPr id="13" name="Graphic 4">
            <a:extLst>
              <a:ext uri="{FF2B5EF4-FFF2-40B4-BE49-F238E27FC236}">
                <a16:creationId xmlns:a16="http://schemas.microsoft.com/office/drawing/2014/main" id="{FAD6D6F7-A1AE-25B2-B877-5A53E03615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898" y="6125914"/>
            <a:ext cx="1275184" cy="482020"/>
          </a:xfrm>
          <a:prstGeom prst="rect">
            <a:avLst/>
          </a:prstGeom>
        </p:spPr>
      </p:pic>
      <p:sp>
        <p:nvSpPr>
          <p:cNvPr id="14" name="Marcador de número de diapositiva 9">
            <a:extLst>
              <a:ext uri="{FF2B5EF4-FFF2-40B4-BE49-F238E27FC236}">
                <a16:creationId xmlns:a16="http://schemas.microsoft.com/office/drawing/2014/main" id="{3BB30766-B4B7-E72A-4243-1BA8977BA2B1}"/>
              </a:ext>
            </a:extLst>
          </p:cNvPr>
          <p:cNvSpPr txBox="1">
            <a:spLocks/>
          </p:cNvSpPr>
          <p:nvPr/>
        </p:nvSpPr>
        <p:spPr>
          <a:xfrm>
            <a:off x="10542749" y="625907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solidFill>
                  <a:schemeClr val="bg1"/>
                </a:solidFill>
                <a:latin typeface="Barlow" panose="00000500000000000000" pitchFamily="2" charset="0"/>
              </a:rPr>
              <a:pPr/>
              <a:t>3</a:t>
            </a:fld>
            <a:endParaRPr lang="en-US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622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D4DD9-1949-6224-EDB9-DE4C0FD41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2B946E6A-444B-8006-C5E2-400DD565C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1" y="-6220"/>
            <a:ext cx="12192001" cy="213361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BE578622-C2E8-9583-4054-8A84B196A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224" t="-41557" r="6286" b="52371"/>
          <a:stretch>
            <a:fillRect/>
          </a:stretch>
        </p:blipFill>
        <p:spPr>
          <a:xfrm rot="16200000" flipH="1">
            <a:off x="5189778" y="-144222"/>
            <a:ext cx="6841644" cy="71628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BF5D40-1D60-7193-0D31-E7BC4AFE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365125"/>
            <a:ext cx="1083564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5E03"/>
                </a:solidFill>
                <a:latin typeface="Barlow ExtraBold" panose="00000900000000000000" pitchFamily="2" charset="0"/>
              </a:rPr>
              <a:t>Why AI</a:t>
            </a:r>
            <a:endParaRPr lang="en-US" sz="40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D14585-011F-56DC-E876-21937F843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" y="1612265"/>
            <a:ext cx="10835640" cy="435133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E/M coding is error-prone, time-consuming, and stressful.</a:t>
            </a:r>
          </a:p>
          <a:p>
            <a:pPr>
              <a:lnSpc>
                <a:spcPct val="12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1/3 of encounters inaccurately coded or documented.</a:t>
            </a:r>
          </a:p>
          <a:p>
            <a:pPr>
              <a:lnSpc>
                <a:spcPct val="12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E/M codes responsible for &gt; $1B in improper payments (CMS FY 2021).</a:t>
            </a:r>
          </a:p>
          <a:p>
            <a:pPr>
              <a:lnSpc>
                <a:spcPct val="12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Errors lead to denials, delayed payments, and lost revenue.</a:t>
            </a:r>
          </a:p>
          <a:p>
            <a:pPr>
              <a:lnSpc>
                <a:spcPct val="12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Providers spend up to 2 hours/day on documentation.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17" name="Marcador de número de diapositiva 9">
            <a:extLst>
              <a:ext uri="{FF2B5EF4-FFF2-40B4-BE49-F238E27FC236}">
                <a16:creationId xmlns:a16="http://schemas.microsoft.com/office/drawing/2014/main" id="{0441F3BE-1B8E-D1B7-CFD7-8AE1ECBCB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srgbClr val="49C2C4"/>
                </a:solidFill>
                <a:latin typeface="Barlow" panose="00000500000000000000" pitchFamily="2" charset="0"/>
              </a:rPr>
              <a:t>4</a:t>
            </a:fld>
            <a:endParaRPr lang="en-US">
              <a:solidFill>
                <a:srgbClr val="49C2C4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710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C5578-AD30-E5AC-C5D8-13AAD0A47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54D0C3A-A2D6-F36C-625E-AE54D4685908}"/>
              </a:ext>
            </a:extLst>
          </p:cNvPr>
          <p:cNvSpPr txBox="1">
            <a:spLocks/>
          </p:cNvSpPr>
          <p:nvPr/>
        </p:nvSpPr>
        <p:spPr>
          <a:xfrm>
            <a:off x="581193" y="468410"/>
            <a:ext cx="11029616" cy="11368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>
                <a:solidFill>
                  <a:srgbClr val="FF5E03"/>
                </a:solidFill>
                <a:latin typeface="Barlow ExtraBold" panose="00000900000000000000" pitchFamily="2" charset="0"/>
              </a:rPr>
              <a:t>The Cost of Coding Errors</a:t>
            </a:r>
            <a:endParaRPr lang="en-US" sz="3600">
              <a:solidFill>
                <a:srgbClr val="263D89"/>
              </a:solidFill>
              <a:latin typeface="Barlow ExtraBold" panose="00000900000000000000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0E1143-A9E2-4CA0-34AC-CFECC9EEEBD9}"/>
              </a:ext>
            </a:extLst>
          </p:cNvPr>
          <p:cNvSpPr txBox="1">
            <a:spLocks/>
          </p:cNvSpPr>
          <p:nvPr/>
        </p:nvSpPr>
        <p:spPr>
          <a:xfrm>
            <a:off x="581192" y="4049479"/>
            <a:ext cx="10693265" cy="3633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F50F7C2-1751-DEBB-6F8A-A780E724D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00" r="20074" b="50111"/>
          <a:stretch>
            <a:fillRect/>
          </a:stretch>
        </p:blipFill>
        <p:spPr>
          <a:xfrm>
            <a:off x="-1" y="0"/>
            <a:ext cx="12192000" cy="684276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4DBEF42-B02B-6303-8CE7-3C38F5AF9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" y="-6220"/>
            <a:ext cx="12192001" cy="213361"/>
          </a:xfrm>
          <a:prstGeom prst="rect">
            <a:avLst/>
          </a:prstGeom>
        </p:spPr>
      </p:pic>
      <p:pic>
        <p:nvPicPr>
          <p:cNvPr id="10" name="Picture 7" descr="A blue and black text with blue dots&#10;&#10;Description automatically generated">
            <a:extLst>
              <a:ext uri="{FF2B5EF4-FFF2-40B4-BE49-F238E27FC236}">
                <a16:creationId xmlns:a16="http://schemas.microsoft.com/office/drawing/2014/main" id="{1038D9F3-0EC0-5B38-F0BA-F039F5D92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55" y="6058676"/>
            <a:ext cx="1435826" cy="544525"/>
          </a:xfrm>
          <a:prstGeom prst="rect">
            <a:avLst/>
          </a:prstGeom>
        </p:spPr>
      </p:pic>
      <p:sp>
        <p:nvSpPr>
          <p:cNvPr id="11" name="Marcador de número de diapositiva 9">
            <a:extLst>
              <a:ext uri="{FF2B5EF4-FFF2-40B4-BE49-F238E27FC236}">
                <a16:creationId xmlns:a16="http://schemas.microsoft.com/office/drawing/2014/main" id="{DE9FA8A4-8C82-32A4-5168-A75C7082E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6840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t>5</a:t>
            </a:fld>
            <a:endParaRPr lang="en-US">
              <a:latin typeface="Barlow" panose="00000500000000000000" pitchFamily="2" charset="0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633C814-69F3-BDBA-F569-F5174310F3C8}"/>
              </a:ext>
            </a:extLst>
          </p:cNvPr>
          <p:cNvSpPr txBox="1">
            <a:spLocks/>
          </p:cNvSpPr>
          <p:nvPr/>
        </p:nvSpPr>
        <p:spPr>
          <a:xfrm>
            <a:off x="632655" y="1261964"/>
            <a:ext cx="8845835" cy="27875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Average cost to rework a denied claim: $120.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65% of denied claims are never reworked.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Under-coding leaves billable revenue unclaimed.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Over-coding risks payer audits and penalties.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Documentation gaps prevent full reimbursement.</a:t>
            </a:r>
          </a:p>
        </p:txBody>
      </p:sp>
      <p:sp>
        <p:nvSpPr>
          <p:cNvPr id="7" name="Marcador de número de diapositiva 9">
            <a:extLst>
              <a:ext uri="{FF2B5EF4-FFF2-40B4-BE49-F238E27FC236}">
                <a16:creationId xmlns:a16="http://schemas.microsoft.com/office/drawing/2014/main" id="{8152F4CC-78BF-EF55-F556-EFB4C4AEC10D}"/>
              </a:ext>
            </a:extLst>
          </p:cNvPr>
          <p:cNvSpPr txBox="1">
            <a:spLocks/>
          </p:cNvSpPr>
          <p:nvPr/>
        </p:nvSpPr>
        <p:spPr>
          <a:xfrm>
            <a:off x="10558300" y="626840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pPr/>
              <a:t>5</a:t>
            </a:fld>
            <a:endParaRPr lang="en-US">
              <a:latin typeface="Barlow" panose="00000500000000000000" pitchFamily="2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B3AEF96A-FC7B-7772-8CC9-83A6371513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481" r="6925" b="87813"/>
          <a:stretch>
            <a:fillRect/>
          </a:stretch>
        </p:blipFill>
        <p:spPr>
          <a:xfrm>
            <a:off x="0" y="5864179"/>
            <a:ext cx="12192000" cy="993821"/>
          </a:xfrm>
          <a:prstGeom prst="rect">
            <a:avLst/>
          </a:prstGeom>
        </p:spPr>
      </p:pic>
      <p:pic>
        <p:nvPicPr>
          <p:cNvPr id="13" name="Graphic 4">
            <a:extLst>
              <a:ext uri="{FF2B5EF4-FFF2-40B4-BE49-F238E27FC236}">
                <a16:creationId xmlns:a16="http://schemas.microsoft.com/office/drawing/2014/main" id="{C4AA1593-CB6B-301C-F583-FCD6DBD8CE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898" y="6125914"/>
            <a:ext cx="1275184" cy="482020"/>
          </a:xfrm>
          <a:prstGeom prst="rect">
            <a:avLst/>
          </a:prstGeom>
        </p:spPr>
      </p:pic>
      <p:sp>
        <p:nvSpPr>
          <p:cNvPr id="14" name="Marcador de número de diapositiva 9">
            <a:extLst>
              <a:ext uri="{FF2B5EF4-FFF2-40B4-BE49-F238E27FC236}">
                <a16:creationId xmlns:a16="http://schemas.microsoft.com/office/drawing/2014/main" id="{4B4CE743-2051-1A5D-F2A2-9F247B1DFF66}"/>
              </a:ext>
            </a:extLst>
          </p:cNvPr>
          <p:cNvSpPr txBox="1">
            <a:spLocks/>
          </p:cNvSpPr>
          <p:nvPr/>
        </p:nvSpPr>
        <p:spPr>
          <a:xfrm>
            <a:off x="10542749" y="625907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solidFill>
                  <a:schemeClr val="bg1"/>
                </a:solidFill>
                <a:latin typeface="Barlow" panose="00000500000000000000" pitchFamily="2" charset="0"/>
              </a:rPr>
              <a:pPr/>
              <a:t>5</a:t>
            </a:fld>
            <a:endParaRPr lang="en-US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245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4D21A-B41E-D4C3-5754-C63F60259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0D779D-2A88-91BA-9FF0-B72C280951E6}"/>
              </a:ext>
            </a:extLst>
          </p:cNvPr>
          <p:cNvSpPr txBox="1">
            <a:spLocks/>
          </p:cNvSpPr>
          <p:nvPr/>
        </p:nvSpPr>
        <p:spPr>
          <a:xfrm>
            <a:off x="581193" y="468410"/>
            <a:ext cx="11029616" cy="11368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>
                <a:solidFill>
                  <a:srgbClr val="FF5E03"/>
                </a:solidFill>
                <a:latin typeface="Barlow ExtraBold" panose="00000900000000000000" pitchFamily="2" charset="0"/>
              </a:rPr>
              <a:t>Operational Challenges</a:t>
            </a:r>
            <a:endParaRPr lang="en-US" sz="3600">
              <a:solidFill>
                <a:srgbClr val="263D89"/>
              </a:solidFill>
              <a:latin typeface="Barlow ExtraBold" panose="00000900000000000000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E4B1CF-2477-AC48-394D-B821193A9ED0}"/>
              </a:ext>
            </a:extLst>
          </p:cNvPr>
          <p:cNvSpPr txBox="1">
            <a:spLocks/>
          </p:cNvSpPr>
          <p:nvPr/>
        </p:nvSpPr>
        <p:spPr>
          <a:xfrm>
            <a:off x="581192" y="4049479"/>
            <a:ext cx="10693265" cy="3633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635D63EB-67EC-E67F-F142-1D4416963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00" r="20074" b="50111"/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B2B22D24-AA47-E7DE-C41A-6EC963746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" y="-6220"/>
            <a:ext cx="12192001" cy="213361"/>
          </a:xfrm>
          <a:prstGeom prst="rect">
            <a:avLst/>
          </a:prstGeom>
        </p:spPr>
      </p:pic>
      <p:pic>
        <p:nvPicPr>
          <p:cNvPr id="10" name="Picture 7" descr="A blue and black text with blue dots&#10;&#10;Description automatically generated">
            <a:extLst>
              <a:ext uri="{FF2B5EF4-FFF2-40B4-BE49-F238E27FC236}">
                <a16:creationId xmlns:a16="http://schemas.microsoft.com/office/drawing/2014/main" id="{FAFA9DC2-8A41-D98E-D4CD-B1964BFD6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55" y="6058676"/>
            <a:ext cx="1435826" cy="544525"/>
          </a:xfrm>
          <a:prstGeom prst="rect">
            <a:avLst/>
          </a:prstGeom>
        </p:spPr>
      </p:pic>
      <p:sp>
        <p:nvSpPr>
          <p:cNvPr id="11" name="Marcador de número de diapositiva 9">
            <a:extLst>
              <a:ext uri="{FF2B5EF4-FFF2-40B4-BE49-F238E27FC236}">
                <a16:creationId xmlns:a16="http://schemas.microsoft.com/office/drawing/2014/main" id="{3C79E628-C459-89F7-388E-EC0FC4334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6840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t>6</a:t>
            </a:fld>
            <a:endParaRPr lang="en-US">
              <a:latin typeface="Barlow" panose="00000500000000000000" pitchFamily="2" charset="0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9823C8-A056-8F3A-E943-68989B5D1A7E}"/>
              </a:ext>
            </a:extLst>
          </p:cNvPr>
          <p:cNvSpPr txBox="1">
            <a:spLocks/>
          </p:cNvSpPr>
          <p:nvPr/>
        </p:nvSpPr>
        <p:spPr>
          <a:xfrm>
            <a:off x="632655" y="1382822"/>
            <a:ext cx="10339355" cy="27875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Manual coding is slow and inconsistent.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Providers code defensively due to audit fears.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Staff burden from denials and rework.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Burnout linked to excessive documentation time.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Need for consistent, compliant processes.</a:t>
            </a:r>
          </a:p>
        </p:txBody>
      </p:sp>
      <p:sp>
        <p:nvSpPr>
          <p:cNvPr id="7" name="Marcador de número de diapositiva 9">
            <a:extLst>
              <a:ext uri="{FF2B5EF4-FFF2-40B4-BE49-F238E27FC236}">
                <a16:creationId xmlns:a16="http://schemas.microsoft.com/office/drawing/2014/main" id="{693286B7-2523-954F-E020-463976B2BE5C}"/>
              </a:ext>
            </a:extLst>
          </p:cNvPr>
          <p:cNvSpPr txBox="1">
            <a:spLocks/>
          </p:cNvSpPr>
          <p:nvPr/>
        </p:nvSpPr>
        <p:spPr>
          <a:xfrm>
            <a:off x="10558300" y="626840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pPr/>
              <a:t>6</a:t>
            </a:fld>
            <a:endParaRPr lang="en-US">
              <a:latin typeface="Barlow" panose="00000500000000000000" pitchFamily="2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AB9E07DF-42C2-32E5-F2A5-ED08D73B4A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481" r="6925" b="87813"/>
          <a:stretch>
            <a:fillRect/>
          </a:stretch>
        </p:blipFill>
        <p:spPr>
          <a:xfrm>
            <a:off x="0" y="5864179"/>
            <a:ext cx="12192000" cy="993821"/>
          </a:xfrm>
          <a:prstGeom prst="rect">
            <a:avLst/>
          </a:prstGeom>
        </p:spPr>
      </p:pic>
      <p:pic>
        <p:nvPicPr>
          <p:cNvPr id="13" name="Graphic 4">
            <a:extLst>
              <a:ext uri="{FF2B5EF4-FFF2-40B4-BE49-F238E27FC236}">
                <a16:creationId xmlns:a16="http://schemas.microsoft.com/office/drawing/2014/main" id="{BD3554B5-7574-F1AC-7EA5-AFC5829B3B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898" y="6125914"/>
            <a:ext cx="1275184" cy="482020"/>
          </a:xfrm>
          <a:prstGeom prst="rect">
            <a:avLst/>
          </a:prstGeom>
        </p:spPr>
      </p:pic>
      <p:sp>
        <p:nvSpPr>
          <p:cNvPr id="14" name="Marcador de número de diapositiva 9">
            <a:extLst>
              <a:ext uri="{FF2B5EF4-FFF2-40B4-BE49-F238E27FC236}">
                <a16:creationId xmlns:a16="http://schemas.microsoft.com/office/drawing/2014/main" id="{C36EE6F9-E4E6-9245-2A03-70FEEFD1D280}"/>
              </a:ext>
            </a:extLst>
          </p:cNvPr>
          <p:cNvSpPr txBox="1">
            <a:spLocks/>
          </p:cNvSpPr>
          <p:nvPr/>
        </p:nvSpPr>
        <p:spPr>
          <a:xfrm>
            <a:off x="10542749" y="625907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solidFill>
                  <a:schemeClr val="bg1"/>
                </a:solidFill>
                <a:latin typeface="Barlow" panose="00000500000000000000" pitchFamily="2" charset="0"/>
              </a:rPr>
              <a:pPr/>
              <a:t>6</a:t>
            </a:fld>
            <a:endParaRPr lang="en-US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pic>
        <p:nvPicPr>
          <p:cNvPr id="3" name="Gráfico 6">
            <a:extLst>
              <a:ext uri="{FF2B5EF4-FFF2-40B4-BE49-F238E27FC236}">
                <a16:creationId xmlns:a16="http://schemas.microsoft.com/office/drawing/2014/main" id="{B9103D79-F9FA-CE00-5A84-879644D689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7224" t="-41557" r="6286" b="52371"/>
          <a:stretch>
            <a:fillRect/>
          </a:stretch>
        </p:blipFill>
        <p:spPr>
          <a:xfrm rot="16200000" flipH="1">
            <a:off x="5189778" y="-144222"/>
            <a:ext cx="6841644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75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75A56-F164-91DB-BACD-4CC50E5B1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8F058BE-9F2D-25AB-50FF-EDB3DA1BDC6B}"/>
              </a:ext>
            </a:extLst>
          </p:cNvPr>
          <p:cNvSpPr txBox="1">
            <a:spLocks/>
          </p:cNvSpPr>
          <p:nvPr/>
        </p:nvSpPr>
        <p:spPr>
          <a:xfrm>
            <a:off x="581193" y="468410"/>
            <a:ext cx="11029616" cy="11368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>
                <a:solidFill>
                  <a:srgbClr val="FF5E03"/>
                </a:solidFill>
                <a:latin typeface="Barlow ExtraBold" panose="00000900000000000000" pitchFamily="2" charset="0"/>
              </a:rPr>
              <a:t>How AI Can Help</a:t>
            </a:r>
            <a:endParaRPr lang="en-US" sz="3600">
              <a:solidFill>
                <a:srgbClr val="263D89"/>
              </a:solidFill>
              <a:latin typeface="Barlow ExtraBold" panose="00000900000000000000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8CE2AE-FC45-8CB7-CA10-B96E7A57F03E}"/>
              </a:ext>
            </a:extLst>
          </p:cNvPr>
          <p:cNvSpPr txBox="1">
            <a:spLocks/>
          </p:cNvSpPr>
          <p:nvPr/>
        </p:nvSpPr>
        <p:spPr>
          <a:xfrm>
            <a:off x="581192" y="4049479"/>
            <a:ext cx="10693265" cy="3633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E602CDDA-B158-FBD7-44FA-33DB3ADA8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00" r="20074" b="50111"/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94CF9BCB-3A3E-FFCC-1A2E-42CCD693F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" y="-6220"/>
            <a:ext cx="12192001" cy="213361"/>
          </a:xfrm>
          <a:prstGeom prst="rect">
            <a:avLst/>
          </a:prstGeom>
        </p:spPr>
      </p:pic>
      <p:pic>
        <p:nvPicPr>
          <p:cNvPr id="10" name="Picture 7" descr="A blue and black text with blue dots&#10;&#10;Description automatically generated">
            <a:extLst>
              <a:ext uri="{FF2B5EF4-FFF2-40B4-BE49-F238E27FC236}">
                <a16:creationId xmlns:a16="http://schemas.microsoft.com/office/drawing/2014/main" id="{A379D90E-DDFE-6B61-2DEC-23B7BD53D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55" y="6058676"/>
            <a:ext cx="1435826" cy="544525"/>
          </a:xfrm>
          <a:prstGeom prst="rect">
            <a:avLst/>
          </a:prstGeom>
        </p:spPr>
      </p:pic>
      <p:sp>
        <p:nvSpPr>
          <p:cNvPr id="11" name="Marcador de número de diapositiva 9">
            <a:extLst>
              <a:ext uri="{FF2B5EF4-FFF2-40B4-BE49-F238E27FC236}">
                <a16:creationId xmlns:a16="http://schemas.microsoft.com/office/drawing/2014/main" id="{BF95E37B-04F6-BE24-F288-A07D0E73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6840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t>7</a:t>
            </a:fld>
            <a:endParaRPr lang="en-US">
              <a:latin typeface="Barlow" panose="00000500000000000000" pitchFamily="2" charset="0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4634D4E-E7F1-8879-D626-F7BDE1FD5DAD}"/>
              </a:ext>
            </a:extLst>
          </p:cNvPr>
          <p:cNvSpPr txBox="1">
            <a:spLocks/>
          </p:cNvSpPr>
          <p:nvPr/>
        </p:nvSpPr>
        <p:spPr>
          <a:xfrm>
            <a:off x="581191" y="1295985"/>
            <a:ext cx="8215915" cy="36330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Improve coding accuracy with NLP &amp; machine learning.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Reduce time spent on E/M leveling.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Identify missing documentation in real-time.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Optimize reimbursement capture.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Provide decision support for coders and providers.</a:t>
            </a:r>
          </a:p>
        </p:txBody>
      </p:sp>
      <p:sp>
        <p:nvSpPr>
          <p:cNvPr id="7" name="Marcador de número de diapositiva 9">
            <a:extLst>
              <a:ext uri="{FF2B5EF4-FFF2-40B4-BE49-F238E27FC236}">
                <a16:creationId xmlns:a16="http://schemas.microsoft.com/office/drawing/2014/main" id="{60E79DD3-F375-32FE-1F19-92E46E467C45}"/>
              </a:ext>
            </a:extLst>
          </p:cNvPr>
          <p:cNvSpPr txBox="1">
            <a:spLocks/>
          </p:cNvSpPr>
          <p:nvPr/>
        </p:nvSpPr>
        <p:spPr>
          <a:xfrm>
            <a:off x="10558300" y="626840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pPr/>
              <a:t>7</a:t>
            </a:fld>
            <a:endParaRPr lang="en-US">
              <a:latin typeface="Barlow" panose="00000500000000000000" pitchFamily="2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5DB8D2F-83AB-E104-F1A4-E56E64E75C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481" r="6925" b="87813"/>
          <a:stretch>
            <a:fillRect/>
          </a:stretch>
        </p:blipFill>
        <p:spPr>
          <a:xfrm>
            <a:off x="0" y="5864179"/>
            <a:ext cx="12192000" cy="993821"/>
          </a:xfrm>
          <a:prstGeom prst="rect">
            <a:avLst/>
          </a:prstGeom>
        </p:spPr>
      </p:pic>
      <p:pic>
        <p:nvPicPr>
          <p:cNvPr id="13" name="Graphic 4">
            <a:extLst>
              <a:ext uri="{FF2B5EF4-FFF2-40B4-BE49-F238E27FC236}">
                <a16:creationId xmlns:a16="http://schemas.microsoft.com/office/drawing/2014/main" id="{4665D219-D069-D522-E07F-5596ABC82A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898" y="6125914"/>
            <a:ext cx="1275184" cy="482020"/>
          </a:xfrm>
          <a:prstGeom prst="rect">
            <a:avLst/>
          </a:prstGeom>
        </p:spPr>
      </p:pic>
      <p:sp>
        <p:nvSpPr>
          <p:cNvPr id="14" name="Marcador de número de diapositiva 9">
            <a:extLst>
              <a:ext uri="{FF2B5EF4-FFF2-40B4-BE49-F238E27FC236}">
                <a16:creationId xmlns:a16="http://schemas.microsoft.com/office/drawing/2014/main" id="{FD6DB3A3-BAE1-730E-9AE0-74627F2A813B}"/>
              </a:ext>
            </a:extLst>
          </p:cNvPr>
          <p:cNvSpPr txBox="1">
            <a:spLocks/>
          </p:cNvSpPr>
          <p:nvPr/>
        </p:nvSpPr>
        <p:spPr>
          <a:xfrm>
            <a:off x="10542749" y="625907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solidFill>
                  <a:schemeClr val="bg1"/>
                </a:solidFill>
                <a:latin typeface="Barlow" panose="00000500000000000000" pitchFamily="2" charset="0"/>
              </a:rPr>
              <a:pPr/>
              <a:t>7</a:t>
            </a:fld>
            <a:endParaRPr lang="en-US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750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54BB2-DF48-D907-32D1-F1A4F48A6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FE68C3-539C-F819-1573-62314BFE399D}"/>
              </a:ext>
            </a:extLst>
          </p:cNvPr>
          <p:cNvSpPr txBox="1">
            <a:spLocks/>
          </p:cNvSpPr>
          <p:nvPr/>
        </p:nvSpPr>
        <p:spPr>
          <a:xfrm>
            <a:off x="581193" y="524393"/>
            <a:ext cx="6340468" cy="9883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FF5E03"/>
                </a:solidFill>
                <a:latin typeface="Barlow ExtraBold" panose="00000900000000000000" pitchFamily="2" charset="0"/>
              </a:rPr>
              <a:t>Evolution of Artificial Intelligence and LLM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F3F4C9-D0B8-0886-1E2A-B88D6A540CB1}"/>
              </a:ext>
            </a:extLst>
          </p:cNvPr>
          <p:cNvSpPr txBox="1">
            <a:spLocks/>
          </p:cNvSpPr>
          <p:nvPr/>
        </p:nvSpPr>
        <p:spPr>
          <a:xfrm>
            <a:off x="581192" y="4049479"/>
            <a:ext cx="10693265" cy="3633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8F54000-64C9-2A4D-1126-85B751107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00" r="20074" b="50111"/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53DFF6E7-FA2E-E8B5-FAF4-87C0DA0ED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" y="-6220"/>
            <a:ext cx="12192001" cy="213361"/>
          </a:xfrm>
          <a:prstGeom prst="rect">
            <a:avLst/>
          </a:prstGeom>
        </p:spPr>
      </p:pic>
      <p:sp>
        <p:nvSpPr>
          <p:cNvPr id="11" name="Marcador de número de diapositiva 9">
            <a:extLst>
              <a:ext uri="{FF2B5EF4-FFF2-40B4-BE49-F238E27FC236}">
                <a16:creationId xmlns:a16="http://schemas.microsoft.com/office/drawing/2014/main" id="{D138DA7B-CE49-630F-6F02-561F95D2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6840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t>8</a:t>
            </a:fld>
            <a:endParaRPr lang="en-US">
              <a:latin typeface="Barlow" panose="00000500000000000000" pitchFamily="2" charset="0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E188E0D-8DD6-B25A-55D0-532F9B7CCF04}"/>
              </a:ext>
            </a:extLst>
          </p:cNvPr>
          <p:cNvSpPr txBox="1">
            <a:spLocks/>
          </p:cNvSpPr>
          <p:nvPr/>
        </p:nvSpPr>
        <p:spPr>
          <a:xfrm>
            <a:off x="581192" y="1596740"/>
            <a:ext cx="6012649" cy="41365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Empowering the clinician at the desktop</a:t>
            </a:r>
          </a:p>
          <a:p>
            <a:pPr>
              <a:lnSpc>
                <a:spcPct val="12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Improving documentation</a:t>
            </a:r>
          </a:p>
          <a:p>
            <a:pPr>
              <a:lnSpc>
                <a:spcPct val="12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Improving consistency and accuracy</a:t>
            </a:r>
          </a:p>
          <a:p>
            <a:pPr>
              <a:lnSpc>
                <a:spcPct val="12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Improving patient care</a:t>
            </a:r>
          </a:p>
        </p:txBody>
      </p:sp>
      <p:pic>
        <p:nvPicPr>
          <p:cNvPr id="7" name="Picture 6" descr="3D face graphic">
            <a:extLst>
              <a:ext uri="{FF2B5EF4-FFF2-40B4-BE49-F238E27FC236}">
                <a16:creationId xmlns:a16="http://schemas.microsoft.com/office/drawing/2014/main" id="{FB1EB0DD-9A14-FE5D-2C2A-253B7D0C6F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1590" t="718" r="8854" b="2302"/>
          <a:stretch>
            <a:fillRect/>
          </a:stretch>
        </p:blipFill>
        <p:spPr>
          <a:xfrm>
            <a:off x="7094232" y="191902"/>
            <a:ext cx="5097768" cy="6650858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3BC8FEAF-BADB-1450-C603-32602DE85E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481" r="6925" b="87813"/>
          <a:stretch>
            <a:fillRect/>
          </a:stretch>
        </p:blipFill>
        <p:spPr>
          <a:xfrm>
            <a:off x="0" y="5864179"/>
            <a:ext cx="12192000" cy="993821"/>
          </a:xfrm>
          <a:prstGeom prst="rect">
            <a:avLst/>
          </a:prstGeom>
        </p:spPr>
      </p:pic>
      <p:pic>
        <p:nvPicPr>
          <p:cNvPr id="12" name="Graphic 4">
            <a:extLst>
              <a:ext uri="{FF2B5EF4-FFF2-40B4-BE49-F238E27FC236}">
                <a16:creationId xmlns:a16="http://schemas.microsoft.com/office/drawing/2014/main" id="{8B611A21-6CFF-E19C-4887-5E76EA4760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898" y="6125914"/>
            <a:ext cx="1275184" cy="482020"/>
          </a:xfrm>
          <a:prstGeom prst="rect">
            <a:avLst/>
          </a:prstGeom>
        </p:spPr>
      </p:pic>
      <p:sp>
        <p:nvSpPr>
          <p:cNvPr id="16" name="Marcador de número de diapositiva 9">
            <a:extLst>
              <a:ext uri="{FF2B5EF4-FFF2-40B4-BE49-F238E27FC236}">
                <a16:creationId xmlns:a16="http://schemas.microsoft.com/office/drawing/2014/main" id="{4508F98F-EEAF-FD77-3141-A477659FE3DD}"/>
              </a:ext>
            </a:extLst>
          </p:cNvPr>
          <p:cNvSpPr txBox="1">
            <a:spLocks/>
          </p:cNvSpPr>
          <p:nvPr/>
        </p:nvSpPr>
        <p:spPr>
          <a:xfrm>
            <a:off x="10542749" y="625907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solidFill>
                  <a:schemeClr val="bg1"/>
                </a:solidFill>
                <a:latin typeface="Barlow" panose="00000500000000000000" pitchFamily="2" charset="0"/>
              </a:rPr>
              <a:pPr/>
              <a:t>8</a:t>
            </a:fld>
            <a:endParaRPr lang="en-US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884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12907-C59D-09B8-E057-C7AA6457A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CE29894-1EBE-569E-F8AE-C581FF08E4AB}"/>
              </a:ext>
            </a:extLst>
          </p:cNvPr>
          <p:cNvSpPr txBox="1">
            <a:spLocks/>
          </p:cNvSpPr>
          <p:nvPr/>
        </p:nvSpPr>
        <p:spPr>
          <a:xfrm>
            <a:off x="581193" y="468410"/>
            <a:ext cx="11029616" cy="11368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>
                <a:solidFill>
                  <a:srgbClr val="FF5E03"/>
                </a:solidFill>
                <a:latin typeface="Barlow ExtraBold" panose="00000900000000000000" pitchFamily="2" charset="0"/>
              </a:rPr>
              <a:t>Technology and the Physician</a:t>
            </a:r>
            <a:endParaRPr lang="en-US" sz="3600">
              <a:solidFill>
                <a:srgbClr val="263D89"/>
              </a:solidFill>
              <a:latin typeface="Barlow ExtraBold" panose="00000900000000000000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062364-62D7-FEA6-7D8A-D62B52F9E31A}"/>
              </a:ext>
            </a:extLst>
          </p:cNvPr>
          <p:cNvSpPr txBox="1">
            <a:spLocks/>
          </p:cNvSpPr>
          <p:nvPr/>
        </p:nvSpPr>
        <p:spPr>
          <a:xfrm>
            <a:off x="581192" y="4049479"/>
            <a:ext cx="10693265" cy="3633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50991D4-F82D-A346-11AB-979E9896A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00" r="20074" b="50111"/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F64FE9D4-6107-791B-9BE9-450C80AF2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" y="-6220"/>
            <a:ext cx="12192001" cy="213361"/>
          </a:xfrm>
          <a:prstGeom prst="rect">
            <a:avLst/>
          </a:prstGeom>
        </p:spPr>
      </p:pic>
      <p:pic>
        <p:nvPicPr>
          <p:cNvPr id="10" name="Picture 7" descr="A blue and black text with blue dots&#10;&#10;Description automatically generated">
            <a:extLst>
              <a:ext uri="{FF2B5EF4-FFF2-40B4-BE49-F238E27FC236}">
                <a16:creationId xmlns:a16="http://schemas.microsoft.com/office/drawing/2014/main" id="{E38630D0-848F-DA06-EBBF-3C85E18DF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55" y="6058676"/>
            <a:ext cx="1435826" cy="544525"/>
          </a:xfrm>
          <a:prstGeom prst="rect">
            <a:avLst/>
          </a:prstGeom>
        </p:spPr>
      </p:pic>
      <p:sp>
        <p:nvSpPr>
          <p:cNvPr id="11" name="Marcador de número de diapositiva 9">
            <a:extLst>
              <a:ext uri="{FF2B5EF4-FFF2-40B4-BE49-F238E27FC236}">
                <a16:creationId xmlns:a16="http://schemas.microsoft.com/office/drawing/2014/main" id="{2F25EB33-7749-CB64-47D7-9CB931A94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6840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t>9</a:t>
            </a:fld>
            <a:endParaRPr lang="en-US">
              <a:latin typeface="Barlow" panose="00000500000000000000" pitchFamily="2" charset="0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F796C4E-438C-22B7-F5B6-13297DC8A988}"/>
              </a:ext>
            </a:extLst>
          </p:cNvPr>
          <p:cNvSpPr txBox="1">
            <a:spLocks/>
          </p:cNvSpPr>
          <p:nvPr/>
        </p:nvSpPr>
        <p:spPr>
          <a:xfrm>
            <a:off x="490415" y="1316514"/>
            <a:ext cx="10784042" cy="43081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Artificial intelligence is not one technology but rather a collection of them. Most have immediate relevance to healthcare, but the specific processes and tasks they support vary widely. </a:t>
            </a:r>
          </a:p>
          <a:p>
            <a:pPr lvl="1"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Machine learning – statistical technique for fitting models to data.  </a:t>
            </a:r>
          </a:p>
          <a:p>
            <a:pPr lvl="1"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Natural Language Processing (NLP) – creation, classification, and understanding clinical documentation.</a:t>
            </a:r>
          </a:p>
          <a:p>
            <a:pPr lvl="1">
              <a:lnSpc>
                <a:spcPct val="100000"/>
              </a:lnSpc>
            </a:pPr>
            <a:r>
              <a:rPr lang="en-US" sz="2000">
                <a:solidFill>
                  <a:srgbClr val="263D89"/>
                </a:solidFill>
                <a:latin typeface="Barlow Bold" panose="00000800000000000000" pitchFamily="2" charset="0"/>
              </a:rPr>
              <a:t>Rules-Based systems – using human experts to construct a series of rules in a particular knowledge domain.</a:t>
            </a:r>
          </a:p>
        </p:txBody>
      </p:sp>
      <p:sp>
        <p:nvSpPr>
          <p:cNvPr id="7" name="Marcador de número de diapositiva 9">
            <a:extLst>
              <a:ext uri="{FF2B5EF4-FFF2-40B4-BE49-F238E27FC236}">
                <a16:creationId xmlns:a16="http://schemas.microsoft.com/office/drawing/2014/main" id="{9F283F64-994D-F465-FF44-D56B07BB0C3C}"/>
              </a:ext>
            </a:extLst>
          </p:cNvPr>
          <p:cNvSpPr txBox="1">
            <a:spLocks/>
          </p:cNvSpPr>
          <p:nvPr/>
        </p:nvSpPr>
        <p:spPr>
          <a:xfrm>
            <a:off x="10558300" y="626840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latin typeface="Barlow" panose="00000500000000000000" pitchFamily="2" charset="0"/>
              </a:rPr>
              <a:pPr/>
              <a:t>9</a:t>
            </a:fld>
            <a:endParaRPr lang="en-US">
              <a:latin typeface="Barlow" panose="00000500000000000000" pitchFamily="2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0BC80E1-5A10-7319-0765-E69D2E047B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481" r="6925" b="87813"/>
          <a:stretch>
            <a:fillRect/>
          </a:stretch>
        </p:blipFill>
        <p:spPr>
          <a:xfrm>
            <a:off x="0" y="5864179"/>
            <a:ext cx="12192000" cy="993821"/>
          </a:xfrm>
          <a:prstGeom prst="rect">
            <a:avLst/>
          </a:prstGeom>
        </p:spPr>
      </p:pic>
      <p:pic>
        <p:nvPicPr>
          <p:cNvPr id="13" name="Graphic 4">
            <a:extLst>
              <a:ext uri="{FF2B5EF4-FFF2-40B4-BE49-F238E27FC236}">
                <a16:creationId xmlns:a16="http://schemas.microsoft.com/office/drawing/2014/main" id="{F45365A0-A324-2E85-2AB6-EB21646721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898" y="6125914"/>
            <a:ext cx="1275184" cy="482020"/>
          </a:xfrm>
          <a:prstGeom prst="rect">
            <a:avLst/>
          </a:prstGeom>
        </p:spPr>
      </p:pic>
      <p:sp>
        <p:nvSpPr>
          <p:cNvPr id="14" name="Marcador de número de diapositiva 9">
            <a:extLst>
              <a:ext uri="{FF2B5EF4-FFF2-40B4-BE49-F238E27FC236}">
                <a16:creationId xmlns:a16="http://schemas.microsoft.com/office/drawing/2014/main" id="{9EEC8A58-2796-A02D-1389-1B3C26CF1DB8}"/>
              </a:ext>
            </a:extLst>
          </p:cNvPr>
          <p:cNvSpPr txBox="1">
            <a:spLocks/>
          </p:cNvSpPr>
          <p:nvPr/>
        </p:nvSpPr>
        <p:spPr>
          <a:xfrm>
            <a:off x="10542749" y="625907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>
                <a:solidFill>
                  <a:schemeClr val="bg1"/>
                </a:solidFill>
                <a:latin typeface="Barlow" panose="00000500000000000000" pitchFamily="2" charset="0"/>
              </a:rPr>
              <a:pPr/>
              <a:t>9</a:t>
            </a:fld>
            <a:endParaRPr lang="en-US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331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Why 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Athena/CWAI Live Demo of AI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Randy Horick</dc:creator>
  <cp:revision>1</cp:revision>
  <dcterms:created xsi:type="dcterms:W3CDTF">2025-07-01T17:59:40Z</dcterms:created>
  <dcterms:modified xsi:type="dcterms:W3CDTF">2025-08-20T17:41:51Z</dcterms:modified>
</cp:coreProperties>
</file>