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1"/>
    <p:sldMasterId id="2147483668" r:id="rId2"/>
  </p:sldMasterIdLst>
  <p:notesMasterIdLst>
    <p:notesMasterId r:id="rId10"/>
  </p:notesMasterIdLst>
  <p:handoutMasterIdLst>
    <p:handoutMasterId r:id="rId11"/>
  </p:handoutMasterIdLst>
  <p:sldIdLst>
    <p:sldId id="262" r:id="rId3"/>
    <p:sldId id="265" r:id="rId4"/>
    <p:sldId id="280" r:id="rId5"/>
    <p:sldId id="279" r:id="rId6"/>
    <p:sldId id="278" r:id="rId7"/>
    <p:sldId id="277" r:id="rId8"/>
    <p:sldId id="274" r:id="rId9"/>
  </p:sldIdLst>
  <p:sldSz cx="12192000" cy="6858000"/>
  <p:notesSz cx="7315200" cy="96012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056630-280D-45B2-ACCA-9BF6360F9994}" v="265" dt="2025-06-04T20:39:50.3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2222" autoAdjust="0"/>
  </p:normalViewPr>
  <p:slideViewPr>
    <p:cSldViewPr>
      <p:cViewPr varScale="1">
        <p:scale>
          <a:sx n="88" d="100"/>
          <a:sy n="88" d="100"/>
        </p:scale>
        <p:origin x="1218" y="66"/>
      </p:cViewPr>
      <p:guideLst>
        <p:guide orient="horz" pos="2160"/>
        <p:guide pos="3840"/>
      </p:guideLst>
    </p:cSldViewPr>
  </p:slideViewPr>
  <p:notesTextViewPr>
    <p:cViewPr>
      <p:scale>
        <a:sx n="1" d="1"/>
        <a:sy n="1" d="1"/>
      </p:scale>
      <p:origin x="0" y="0"/>
    </p:cViewPr>
  </p:notesTextViewPr>
  <p:notesViewPr>
    <p:cSldViewPr>
      <p:cViewPr varScale="1">
        <p:scale>
          <a:sx n="53" d="100"/>
          <a:sy n="53" d="100"/>
        </p:scale>
        <p:origin x="-2658"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gs" Target="tags/tag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y Jennings" userId="66fdaa5e-d32e-4028-bc9c-7ea5475b27cf" providerId="ADAL" clId="{CB056630-280D-45B2-ACCA-9BF6360F9994}"/>
    <pc:docChg chg="undo custSel addSld delSld modSld sldOrd delMainMaster modMainMaster">
      <pc:chgData name="Cathy Jennings" userId="66fdaa5e-d32e-4028-bc9c-7ea5475b27cf" providerId="ADAL" clId="{CB056630-280D-45B2-ACCA-9BF6360F9994}" dt="2025-06-04T20:39:40.035" v="8655" actId="6549"/>
      <pc:docMkLst>
        <pc:docMk/>
      </pc:docMkLst>
      <pc:sldChg chg="del">
        <pc:chgData name="Cathy Jennings" userId="66fdaa5e-d32e-4028-bc9c-7ea5475b27cf" providerId="ADAL" clId="{CB056630-280D-45B2-ACCA-9BF6360F9994}" dt="2025-05-29T19:47:22.344" v="580" actId="47"/>
        <pc:sldMkLst>
          <pc:docMk/>
          <pc:sldMk cId="943169544" sldId="261"/>
        </pc:sldMkLst>
      </pc:sldChg>
      <pc:sldChg chg="modSp mod modTransition">
        <pc:chgData name="Cathy Jennings" userId="66fdaa5e-d32e-4028-bc9c-7ea5475b27cf" providerId="ADAL" clId="{CB056630-280D-45B2-ACCA-9BF6360F9994}" dt="2025-06-04T20:33:18.835" v="8646" actId="255"/>
        <pc:sldMkLst>
          <pc:docMk/>
          <pc:sldMk cId="2105876697" sldId="262"/>
        </pc:sldMkLst>
        <pc:spChg chg="mod">
          <ac:chgData name="Cathy Jennings" userId="66fdaa5e-d32e-4028-bc9c-7ea5475b27cf" providerId="ADAL" clId="{CB056630-280D-45B2-ACCA-9BF6360F9994}" dt="2025-06-04T20:33:01.013" v="8644" actId="255"/>
          <ac:spMkLst>
            <pc:docMk/>
            <pc:sldMk cId="2105876697" sldId="262"/>
            <ac:spMk id="3" creationId="{E68865E9-C804-C84F-9745-FAC7922BA4B2}"/>
          </ac:spMkLst>
        </pc:spChg>
        <pc:spChg chg="mod">
          <ac:chgData name="Cathy Jennings" userId="66fdaa5e-d32e-4028-bc9c-7ea5475b27cf" providerId="ADAL" clId="{CB056630-280D-45B2-ACCA-9BF6360F9994}" dt="2025-06-04T20:33:18.835" v="8646" actId="255"/>
          <ac:spMkLst>
            <pc:docMk/>
            <pc:sldMk cId="2105876697" sldId="262"/>
            <ac:spMk id="6" creationId="{731A1643-5954-E14E-A605-9D2A67A22CCD}"/>
          </ac:spMkLst>
        </pc:spChg>
      </pc:sldChg>
      <pc:sldChg chg="del">
        <pc:chgData name="Cathy Jennings" userId="66fdaa5e-d32e-4028-bc9c-7ea5475b27cf" providerId="ADAL" clId="{CB056630-280D-45B2-ACCA-9BF6360F9994}" dt="2025-05-29T19:47:20.977" v="579" actId="47"/>
        <pc:sldMkLst>
          <pc:docMk/>
          <pc:sldMk cId="3766596468" sldId="264"/>
        </pc:sldMkLst>
      </pc:sldChg>
      <pc:sldChg chg="addSp modSp mod modTransition modNotesTx">
        <pc:chgData name="Cathy Jennings" userId="66fdaa5e-d32e-4028-bc9c-7ea5475b27cf" providerId="ADAL" clId="{CB056630-280D-45B2-ACCA-9BF6360F9994}" dt="2025-06-04T20:38:25.383" v="8654"/>
        <pc:sldMkLst>
          <pc:docMk/>
          <pc:sldMk cId="2430210970" sldId="265"/>
        </pc:sldMkLst>
        <pc:spChg chg="mod">
          <ac:chgData name="Cathy Jennings" userId="66fdaa5e-d32e-4028-bc9c-7ea5475b27cf" providerId="ADAL" clId="{CB056630-280D-45B2-ACCA-9BF6360F9994}" dt="2025-05-29T19:50:15.840" v="639" actId="20577"/>
          <ac:spMkLst>
            <pc:docMk/>
            <pc:sldMk cId="2430210970" sldId="265"/>
            <ac:spMk id="6" creationId="{15BC6BD3-6D8B-4EB7-8E44-5A3C0FD441B1}"/>
          </ac:spMkLst>
        </pc:spChg>
        <pc:spChg chg="mod">
          <ac:chgData name="Cathy Jennings" userId="66fdaa5e-d32e-4028-bc9c-7ea5475b27cf" providerId="ADAL" clId="{CB056630-280D-45B2-ACCA-9BF6360F9994}" dt="2025-06-04T16:19:22.418" v="8217" actId="255"/>
          <ac:spMkLst>
            <pc:docMk/>
            <pc:sldMk cId="2430210970" sldId="265"/>
            <ac:spMk id="7" creationId="{E3544E8F-A043-446C-8967-621E7BF56C0E}"/>
          </ac:spMkLst>
        </pc:spChg>
        <pc:picChg chg="add mod">
          <ac:chgData name="Cathy Jennings" userId="66fdaa5e-d32e-4028-bc9c-7ea5475b27cf" providerId="ADAL" clId="{CB056630-280D-45B2-ACCA-9BF6360F9994}" dt="2025-06-04T16:23:55.936" v="8259" actId="14100"/>
          <ac:picMkLst>
            <pc:docMk/>
            <pc:sldMk cId="2430210970" sldId="265"/>
            <ac:picMk id="2" creationId="{CB13AC32-23BB-BED7-BFD0-8A037F115B8C}"/>
          </ac:picMkLst>
        </pc:picChg>
      </pc:sldChg>
      <pc:sldChg chg="del">
        <pc:chgData name="Cathy Jennings" userId="66fdaa5e-d32e-4028-bc9c-7ea5475b27cf" providerId="ADAL" clId="{CB056630-280D-45B2-ACCA-9BF6360F9994}" dt="2025-05-29T21:11:30.882" v="5605" actId="47"/>
        <pc:sldMkLst>
          <pc:docMk/>
          <pc:sldMk cId="165070156" sldId="267"/>
        </pc:sldMkLst>
      </pc:sldChg>
      <pc:sldChg chg="add del">
        <pc:chgData name="Cathy Jennings" userId="66fdaa5e-d32e-4028-bc9c-7ea5475b27cf" providerId="ADAL" clId="{CB056630-280D-45B2-ACCA-9BF6360F9994}" dt="2025-05-29T19:48:03.810" v="586" actId="47"/>
        <pc:sldMkLst>
          <pc:docMk/>
          <pc:sldMk cId="2702256895" sldId="270"/>
        </pc:sldMkLst>
      </pc:sldChg>
      <pc:sldChg chg="addSp delSp modSp add mod modTransition modClrScheme modAnim chgLayout">
        <pc:chgData name="Cathy Jennings" userId="66fdaa5e-d32e-4028-bc9c-7ea5475b27cf" providerId="ADAL" clId="{CB056630-280D-45B2-ACCA-9BF6360F9994}" dt="2025-06-04T20:39:40.035" v="8655" actId="6549"/>
        <pc:sldMkLst>
          <pc:docMk/>
          <pc:sldMk cId="3144065629" sldId="274"/>
        </pc:sldMkLst>
        <pc:spChg chg="mod">
          <ac:chgData name="Cathy Jennings" userId="66fdaa5e-d32e-4028-bc9c-7ea5475b27cf" providerId="ADAL" clId="{CB056630-280D-45B2-ACCA-9BF6360F9994}" dt="2025-06-04T20:39:40.035" v="8655" actId="6549"/>
          <ac:spMkLst>
            <pc:docMk/>
            <pc:sldMk cId="3144065629" sldId="274"/>
            <ac:spMk id="3" creationId="{D071DF73-FCB2-3F03-8C1B-E40EE3549A93}"/>
          </ac:spMkLst>
        </pc:spChg>
        <pc:spChg chg="del">
          <ac:chgData name="Cathy Jennings" userId="66fdaa5e-d32e-4028-bc9c-7ea5475b27cf" providerId="ADAL" clId="{CB056630-280D-45B2-ACCA-9BF6360F9994}" dt="2025-06-04T20:28:56.268" v="8628" actId="700"/>
          <ac:spMkLst>
            <pc:docMk/>
            <pc:sldMk cId="3144065629" sldId="274"/>
            <ac:spMk id="6" creationId="{15BC6BD3-6D8B-4EB7-8E44-5A3C0FD441B1}"/>
          </ac:spMkLst>
        </pc:spChg>
        <pc:spChg chg="del">
          <ac:chgData name="Cathy Jennings" userId="66fdaa5e-d32e-4028-bc9c-7ea5475b27cf" providerId="ADAL" clId="{CB056630-280D-45B2-ACCA-9BF6360F9994}" dt="2025-06-04T20:28:56.268" v="8628" actId="700"/>
          <ac:spMkLst>
            <pc:docMk/>
            <pc:sldMk cId="3144065629" sldId="274"/>
            <ac:spMk id="7" creationId="{E3544E8F-A043-446C-8967-621E7BF56C0E}"/>
          </ac:spMkLst>
        </pc:spChg>
        <pc:spChg chg="mod ord">
          <ac:chgData name="Cathy Jennings" userId="66fdaa5e-d32e-4028-bc9c-7ea5475b27cf" providerId="ADAL" clId="{CB056630-280D-45B2-ACCA-9BF6360F9994}" dt="2025-06-04T20:28:56.268" v="8628" actId="700"/>
          <ac:spMkLst>
            <pc:docMk/>
            <pc:sldMk cId="3144065629" sldId="274"/>
            <ac:spMk id="8" creationId="{D61B4A9C-41FE-85CC-6620-0176AE90AF6D}"/>
          </ac:spMkLst>
        </pc:spChg>
        <pc:spChg chg="add mod">
          <ac:chgData name="Cathy Jennings" userId="66fdaa5e-d32e-4028-bc9c-7ea5475b27cf" providerId="ADAL" clId="{CB056630-280D-45B2-ACCA-9BF6360F9994}" dt="2025-05-29T19:47:01.024" v="576" actId="164"/>
          <ac:spMkLst>
            <pc:docMk/>
            <pc:sldMk cId="3144065629" sldId="274"/>
            <ac:spMk id="9" creationId="{E743E91A-9C3C-3C09-C0F2-E40BADC0DBB2}"/>
          </ac:spMkLst>
        </pc:spChg>
        <pc:grpChg chg="add del mod">
          <ac:chgData name="Cathy Jennings" userId="66fdaa5e-d32e-4028-bc9c-7ea5475b27cf" providerId="ADAL" clId="{CB056630-280D-45B2-ACCA-9BF6360F9994}" dt="2025-05-29T19:47:12.537" v="578" actId="478"/>
          <ac:grpSpMkLst>
            <pc:docMk/>
            <pc:sldMk cId="3144065629" sldId="274"/>
            <ac:grpSpMk id="10" creationId="{CB82F8DA-453C-3B33-4936-7FE357C13CFE}"/>
          </ac:grpSpMkLst>
        </pc:grpChg>
        <pc:picChg chg="del">
          <ac:chgData name="Cathy Jennings" userId="66fdaa5e-d32e-4028-bc9c-7ea5475b27cf" providerId="ADAL" clId="{CB056630-280D-45B2-ACCA-9BF6360F9994}" dt="2025-06-04T20:26:10.833" v="8594" actId="478"/>
          <ac:picMkLst>
            <pc:docMk/>
            <pc:sldMk cId="3144065629" sldId="274"/>
            <ac:picMk id="2" creationId="{F7D464CD-BF36-C352-A073-77835D763B8C}"/>
          </ac:picMkLst>
        </pc:picChg>
        <pc:picChg chg="add mod ord">
          <ac:chgData name="Cathy Jennings" userId="66fdaa5e-d32e-4028-bc9c-7ea5475b27cf" providerId="ADAL" clId="{CB056630-280D-45B2-ACCA-9BF6360F9994}" dt="2025-06-04T20:29:22.664" v="8632" actId="14100"/>
          <ac:picMkLst>
            <pc:docMk/>
            <pc:sldMk cId="3144065629" sldId="274"/>
            <ac:picMk id="4" creationId="{7B4911BE-E670-7537-103E-E3AAD3246469}"/>
          </ac:picMkLst>
        </pc:picChg>
        <pc:picChg chg="add mod">
          <ac:chgData name="Cathy Jennings" userId="66fdaa5e-d32e-4028-bc9c-7ea5475b27cf" providerId="ADAL" clId="{CB056630-280D-45B2-ACCA-9BF6360F9994}" dt="2025-05-29T19:47:04.791" v="577" actId="1440"/>
          <ac:picMkLst>
            <pc:docMk/>
            <pc:sldMk cId="3144065629" sldId="274"/>
            <ac:picMk id="5" creationId="{9F4B90F8-D76D-6BD3-F534-779E7BD3E79B}"/>
          </ac:picMkLst>
        </pc:picChg>
      </pc:sldChg>
      <pc:sldChg chg="add del">
        <pc:chgData name="Cathy Jennings" userId="66fdaa5e-d32e-4028-bc9c-7ea5475b27cf" providerId="ADAL" clId="{CB056630-280D-45B2-ACCA-9BF6360F9994}" dt="2025-05-29T21:11:28.727" v="5604" actId="47"/>
        <pc:sldMkLst>
          <pc:docMk/>
          <pc:sldMk cId="3644266841" sldId="275"/>
        </pc:sldMkLst>
      </pc:sldChg>
      <pc:sldChg chg="add del">
        <pc:chgData name="Cathy Jennings" userId="66fdaa5e-d32e-4028-bc9c-7ea5475b27cf" providerId="ADAL" clId="{CB056630-280D-45B2-ACCA-9BF6360F9994}" dt="2025-05-29T21:11:27.416" v="5603" actId="47"/>
        <pc:sldMkLst>
          <pc:docMk/>
          <pc:sldMk cId="4193485176" sldId="276"/>
        </pc:sldMkLst>
      </pc:sldChg>
      <pc:sldChg chg="addSp modSp add mod modTransition">
        <pc:chgData name="Cathy Jennings" userId="66fdaa5e-d32e-4028-bc9c-7ea5475b27cf" providerId="ADAL" clId="{CB056630-280D-45B2-ACCA-9BF6360F9994}" dt="2025-06-04T20:31:44.903" v="8640"/>
        <pc:sldMkLst>
          <pc:docMk/>
          <pc:sldMk cId="1357019884" sldId="277"/>
        </pc:sldMkLst>
        <pc:spChg chg="mod">
          <ac:chgData name="Cathy Jennings" userId="66fdaa5e-d32e-4028-bc9c-7ea5475b27cf" providerId="ADAL" clId="{CB056630-280D-45B2-ACCA-9BF6360F9994}" dt="2025-05-29T21:02:25.255" v="5030" actId="20577"/>
          <ac:spMkLst>
            <pc:docMk/>
            <pc:sldMk cId="1357019884" sldId="277"/>
            <ac:spMk id="6" creationId="{15BC6BD3-6D8B-4EB7-8E44-5A3C0FD441B1}"/>
          </ac:spMkLst>
        </pc:spChg>
        <pc:spChg chg="mod">
          <ac:chgData name="Cathy Jennings" userId="66fdaa5e-d32e-4028-bc9c-7ea5475b27cf" providerId="ADAL" clId="{CB056630-280D-45B2-ACCA-9BF6360F9994}" dt="2025-06-04T16:20:33.610" v="8235" actId="255"/>
          <ac:spMkLst>
            <pc:docMk/>
            <pc:sldMk cId="1357019884" sldId="277"/>
            <ac:spMk id="7" creationId="{E3544E8F-A043-446C-8967-621E7BF56C0E}"/>
          </ac:spMkLst>
        </pc:spChg>
        <pc:picChg chg="add mod">
          <ac:chgData name="Cathy Jennings" userId="66fdaa5e-d32e-4028-bc9c-7ea5475b27cf" providerId="ADAL" clId="{CB056630-280D-45B2-ACCA-9BF6360F9994}" dt="2025-06-04T20:25:20.522" v="8593" actId="14100"/>
          <ac:picMkLst>
            <pc:docMk/>
            <pc:sldMk cId="1357019884" sldId="277"/>
            <ac:picMk id="2" creationId="{88D753BD-E3E9-DAAB-1378-D9E24E5B8373}"/>
          </ac:picMkLst>
        </pc:picChg>
      </pc:sldChg>
      <pc:sldChg chg="addSp modSp add mod modTransition modClrScheme chgLayout modNotesTx">
        <pc:chgData name="Cathy Jennings" userId="66fdaa5e-d32e-4028-bc9c-7ea5475b27cf" providerId="ADAL" clId="{CB056630-280D-45B2-ACCA-9BF6360F9994}" dt="2025-06-04T20:31:44.903" v="8640"/>
        <pc:sldMkLst>
          <pc:docMk/>
          <pc:sldMk cId="1007067636" sldId="278"/>
        </pc:sldMkLst>
        <pc:spChg chg="mod">
          <ac:chgData name="Cathy Jennings" userId="66fdaa5e-d32e-4028-bc9c-7ea5475b27cf" providerId="ADAL" clId="{CB056630-280D-45B2-ACCA-9BF6360F9994}" dt="2025-06-04T16:30:37.890" v="8266" actId="26606"/>
          <ac:spMkLst>
            <pc:docMk/>
            <pc:sldMk cId="1007067636" sldId="278"/>
            <ac:spMk id="6" creationId="{15BC6BD3-6D8B-4EB7-8E44-5A3C0FD441B1}"/>
          </ac:spMkLst>
        </pc:spChg>
        <pc:spChg chg="mod">
          <ac:chgData name="Cathy Jennings" userId="66fdaa5e-d32e-4028-bc9c-7ea5475b27cf" providerId="ADAL" clId="{CB056630-280D-45B2-ACCA-9BF6360F9994}" dt="2025-06-04T20:23:27.299" v="8587" actId="6549"/>
          <ac:spMkLst>
            <pc:docMk/>
            <pc:sldMk cId="1007067636" sldId="278"/>
            <ac:spMk id="7" creationId="{E3544E8F-A043-446C-8967-621E7BF56C0E}"/>
          </ac:spMkLst>
        </pc:spChg>
        <pc:picChg chg="add mod">
          <ac:chgData name="Cathy Jennings" userId="66fdaa5e-d32e-4028-bc9c-7ea5475b27cf" providerId="ADAL" clId="{CB056630-280D-45B2-ACCA-9BF6360F9994}" dt="2025-06-04T16:31:15.476" v="8272" actId="14100"/>
          <ac:picMkLst>
            <pc:docMk/>
            <pc:sldMk cId="1007067636" sldId="278"/>
            <ac:picMk id="3" creationId="{CE398900-DC66-7369-B3FD-8BFB31F3DA77}"/>
          </ac:picMkLst>
        </pc:picChg>
      </pc:sldChg>
      <pc:sldChg chg="addSp modSp add mod modTransition modNotesTx">
        <pc:chgData name="Cathy Jennings" userId="66fdaa5e-d32e-4028-bc9c-7ea5475b27cf" providerId="ADAL" clId="{CB056630-280D-45B2-ACCA-9BF6360F9994}" dt="2025-06-04T20:31:44.903" v="8640"/>
        <pc:sldMkLst>
          <pc:docMk/>
          <pc:sldMk cId="2068219809" sldId="279"/>
        </pc:sldMkLst>
        <pc:spChg chg="mod">
          <ac:chgData name="Cathy Jennings" userId="66fdaa5e-d32e-4028-bc9c-7ea5475b27cf" providerId="ADAL" clId="{CB056630-280D-45B2-ACCA-9BF6360F9994}" dt="2025-05-29T19:50:37.294" v="655" actId="20577"/>
          <ac:spMkLst>
            <pc:docMk/>
            <pc:sldMk cId="2068219809" sldId="279"/>
            <ac:spMk id="6" creationId="{15BC6BD3-6D8B-4EB7-8E44-5A3C0FD441B1}"/>
          </ac:spMkLst>
        </pc:spChg>
        <pc:spChg chg="mod">
          <ac:chgData name="Cathy Jennings" userId="66fdaa5e-d32e-4028-bc9c-7ea5475b27cf" providerId="ADAL" clId="{CB056630-280D-45B2-ACCA-9BF6360F9994}" dt="2025-06-04T16:21:50.595" v="8249" actId="255"/>
          <ac:spMkLst>
            <pc:docMk/>
            <pc:sldMk cId="2068219809" sldId="279"/>
            <ac:spMk id="7" creationId="{E3544E8F-A043-446C-8967-621E7BF56C0E}"/>
          </ac:spMkLst>
        </pc:spChg>
        <pc:picChg chg="add mod">
          <ac:chgData name="Cathy Jennings" userId="66fdaa5e-d32e-4028-bc9c-7ea5475b27cf" providerId="ADAL" clId="{CB056630-280D-45B2-ACCA-9BF6360F9994}" dt="2025-06-04T16:22:15.137" v="8253" actId="14100"/>
          <ac:picMkLst>
            <pc:docMk/>
            <pc:sldMk cId="2068219809" sldId="279"/>
            <ac:picMk id="2" creationId="{B5806F57-0352-987B-5ABC-2F6984556402}"/>
          </ac:picMkLst>
        </pc:picChg>
      </pc:sldChg>
      <pc:sldChg chg="addSp modSp new mod ord modTransition">
        <pc:chgData name="Cathy Jennings" userId="66fdaa5e-d32e-4028-bc9c-7ea5475b27cf" providerId="ADAL" clId="{CB056630-280D-45B2-ACCA-9BF6360F9994}" dt="2025-06-04T20:31:44.903" v="8640"/>
        <pc:sldMkLst>
          <pc:docMk/>
          <pc:sldMk cId="3729683168" sldId="280"/>
        </pc:sldMkLst>
        <pc:spChg chg="mod">
          <ac:chgData name="Cathy Jennings" userId="66fdaa5e-d32e-4028-bc9c-7ea5475b27cf" providerId="ADAL" clId="{CB056630-280D-45B2-ACCA-9BF6360F9994}" dt="2025-06-04T15:45:57.520" v="5652" actId="20577"/>
          <ac:spMkLst>
            <pc:docMk/>
            <pc:sldMk cId="3729683168" sldId="280"/>
            <ac:spMk id="2" creationId="{3724C24F-ADEC-D8DA-A4BF-5D4CF9B2CA9B}"/>
          </ac:spMkLst>
        </pc:spChg>
        <pc:spChg chg="mod">
          <ac:chgData name="Cathy Jennings" userId="66fdaa5e-d32e-4028-bc9c-7ea5475b27cf" providerId="ADAL" clId="{CB056630-280D-45B2-ACCA-9BF6360F9994}" dt="2025-06-04T16:07:22.237" v="7761" actId="27636"/>
          <ac:spMkLst>
            <pc:docMk/>
            <pc:sldMk cId="3729683168" sldId="280"/>
            <ac:spMk id="3" creationId="{33E06D54-7661-FE6E-A312-AA8532C335B1}"/>
          </ac:spMkLst>
        </pc:spChg>
        <pc:picChg chg="add mod">
          <ac:chgData name="Cathy Jennings" userId="66fdaa5e-d32e-4028-bc9c-7ea5475b27cf" providerId="ADAL" clId="{CB056630-280D-45B2-ACCA-9BF6360F9994}" dt="2025-06-04T16:24:55.281" v="8263" actId="1076"/>
          <ac:picMkLst>
            <pc:docMk/>
            <pc:sldMk cId="3729683168" sldId="280"/>
            <ac:picMk id="4" creationId="{2BC1FC6E-E199-DC27-AABF-81BD10D69039}"/>
          </ac:picMkLst>
        </pc:picChg>
      </pc:sldChg>
      <pc:sldChg chg="add del">
        <pc:chgData name="Cathy Jennings" userId="66fdaa5e-d32e-4028-bc9c-7ea5475b27cf" providerId="ADAL" clId="{CB056630-280D-45B2-ACCA-9BF6360F9994}" dt="2025-05-29T20:48:43.049" v="3067" actId="47"/>
        <pc:sldMkLst>
          <pc:docMk/>
          <pc:sldMk cId="3804120075" sldId="280"/>
        </pc:sldMkLst>
      </pc:sldChg>
      <pc:sldChg chg="add del">
        <pc:chgData name="Cathy Jennings" userId="66fdaa5e-d32e-4028-bc9c-7ea5475b27cf" providerId="ADAL" clId="{CB056630-280D-45B2-ACCA-9BF6360F9994}" dt="2025-05-29T20:48:42.055" v="3066" actId="47"/>
        <pc:sldMkLst>
          <pc:docMk/>
          <pc:sldMk cId="1500888116" sldId="281"/>
        </pc:sldMkLst>
      </pc:sldChg>
      <pc:sldChg chg="add del">
        <pc:chgData name="Cathy Jennings" userId="66fdaa5e-d32e-4028-bc9c-7ea5475b27cf" providerId="ADAL" clId="{CB056630-280D-45B2-ACCA-9BF6360F9994}" dt="2025-05-29T20:48:40.657" v="3065" actId="47"/>
        <pc:sldMkLst>
          <pc:docMk/>
          <pc:sldMk cId="100229979" sldId="282"/>
        </pc:sldMkLst>
      </pc:sldChg>
      <pc:sldChg chg="add del">
        <pc:chgData name="Cathy Jennings" userId="66fdaa5e-d32e-4028-bc9c-7ea5475b27cf" providerId="ADAL" clId="{CB056630-280D-45B2-ACCA-9BF6360F9994}" dt="2025-05-29T20:58:46.622" v="4281" actId="47"/>
        <pc:sldMkLst>
          <pc:docMk/>
          <pc:sldMk cId="580527973" sldId="283"/>
        </pc:sldMkLst>
      </pc:sldChg>
      <pc:sldChg chg="add del">
        <pc:chgData name="Cathy Jennings" userId="66fdaa5e-d32e-4028-bc9c-7ea5475b27cf" providerId="ADAL" clId="{CB056630-280D-45B2-ACCA-9BF6360F9994}" dt="2025-05-29T20:58:44.332" v="4280" actId="47"/>
        <pc:sldMkLst>
          <pc:docMk/>
          <pc:sldMk cId="1043459366" sldId="284"/>
        </pc:sldMkLst>
      </pc:sldChg>
      <pc:sldChg chg="add del">
        <pc:chgData name="Cathy Jennings" userId="66fdaa5e-d32e-4028-bc9c-7ea5475b27cf" providerId="ADAL" clId="{CB056630-280D-45B2-ACCA-9BF6360F9994}" dt="2025-05-29T20:58:42.486" v="4279" actId="47"/>
        <pc:sldMkLst>
          <pc:docMk/>
          <pc:sldMk cId="1341434073" sldId="285"/>
        </pc:sldMkLst>
      </pc:sldChg>
      <pc:sldMasterChg chg="del delSldLayout">
        <pc:chgData name="Cathy Jennings" userId="66fdaa5e-d32e-4028-bc9c-7ea5475b27cf" providerId="ADAL" clId="{CB056630-280D-45B2-ACCA-9BF6360F9994}" dt="2025-05-29T19:47:22.344" v="580" actId="47"/>
        <pc:sldMasterMkLst>
          <pc:docMk/>
          <pc:sldMasterMk cId="2746411118" sldId="2147483648"/>
        </pc:sldMasterMkLst>
        <pc:sldLayoutChg chg="del">
          <pc:chgData name="Cathy Jennings" userId="66fdaa5e-d32e-4028-bc9c-7ea5475b27cf" providerId="ADAL" clId="{CB056630-280D-45B2-ACCA-9BF6360F9994}" dt="2025-05-29T19:47:22.344" v="580" actId="47"/>
          <pc:sldLayoutMkLst>
            <pc:docMk/>
            <pc:sldMasterMk cId="2746411118" sldId="2147483648"/>
            <pc:sldLayoutMk cId="2254471733" sldId="2147483649"/>
          </pc:sldLayoutMkLst>
        </pc:sldLayoutChg>
        <pc:sldLayoutChg chg="del">
          <pc:chgData name="Cathy Jennings" userId="66fdaa5e-d32e-4028-bc9c-7ea5475b27cf" providerId="ADAL" clId="{CB056630-280D-45B2-ACCA-9BF6360F9994}" dt="2025-05-29T19:47:22.344" v="580" actId="47"/>
          <pc:sldLayoutMkLst>
            <pc:docMk/>
            <pc:sldMasterMk cId="2746411118" sldId="2147483648"/>
            <pc:sldLayoutMk cId="2579121291" sldId="2147483650"/>
          </pc:sldLayoutMkLst>
        </pc:sldLayoutChg>
        <pc:sldLayoutChg chg="del">
          <pc:chgData name="Cathy Jennings" userId="66fdaa5e-d32e-4028-bc9c-7ea5475b27cf" providerId="ADAL" clId="{CB056630-280D-45B2-ACCA-9BF6360F9994}" dt="2025-05-29T19:47:22.344" v="580" actId="47"/>
          <pc:sldLayoutMkLst>
            <pc:docMk/>
            <pc:sldMasterMk cId="2746411118" sldId="2147483648"/>
            <pc:sldLayoutMk cId="3893320119" sldId="2147483651"/>
          </pc:sldLayoutMkLst>
        </pc:sldLayoutChg>
        <pc:sldLayoutChg chg="del">
          <pc:chgData name="Cathy Jennings" userId="66fdaa5e-d32e-4028-bc9c-7ea5475b27cf" providerId="ADAL" clId="{CB056630-280D-45B2-ACCA-9BF6360F9994}" dt="2025-05-29T19:47:22.344" v="580" actId="47"/>
          <pc:sldLayoutMkLst>
            <pc:docMk/>
            <pc:sldMasterMk cId="2746411118" sldId="2147483648"/>
            <pc:sldLayoutMk cId="2322431459" sldId="2147483652"/>
          </pc:sldLayoutMkLst>
        </pc:sldLayoutChg>
        <pc:sldLayoutChg chg="del">
          <pc:chgData name="Cathy Jennings" userId="66fdaa5e-d32e-4028-bc9c-7ea5475b27cf" providerId="ADAL" clId="{CB056630-280D-45B2-ACCA-9BF6360F9994}" dt="2025-05-29T19:47:22.344" v="580" actId="47"/>
          <pc:sldLayoutMkLst>
            <pc:docMk/>
            <pc:sldMasterMk cId="2746411118" sldId="2147483648"/>
            <pc:sldLayoutMk cId="2096155225" sldId="2147483653"/>
          </pc:sldLayoutMkLst>
        </pc:sldLayoutChg>
        <pc:sldLayoutChg chg="del">
          <pc:chgData name="Cathy Jennings" userId="66fdaa5e-d32e-4028-bc9c-7ea5475b27cf" providerId="ADAL" clId="{CB056630-280D-45B2-ACCA-9BF6360F9994}" dt="2025-05-29T19:47:22.344" v="580" actId="47"/>
          <pc:sldLayoutMkLst>
            <pc:docMk/>
            <pc:sldMasterMk cId="2746411118" sldId="2147483648"/>
            <pc:sldLayoutMk cId="3024924313" sldId="2147483654"/>
          </pc:sldLayoutMkLst>
        </pc:sldLayoutChg>
        <pc:sldLayoutChg chg="del">
          <pc:chgData name="Cathy Jennings" userId="66fdaa5e-d32e-4028-bc9c-7ea5475b27cf" providerId="ADAL" clId="{CB056630-280D-45B2-ACCA-9BF6360F9994}" dt="2025-05-29T19:47:22.344" v="580" actId="47"/>
          <pc:sldLayoutMkLst>
            <pc:docMk/>
            <pc:sldMasterMk cId="2746411118" sldId="2147483648"/>
            <pc:sldLayoutMk cId="3156350328" sldId="2147483655"/>
          </pc:sldLayoutMkLst>
        </pc:sldLayoutChg>
        <pc:sldLayoutChg chg="del">
          <pc:chgData name="Cathy Jennings" userId="66fdaa5e-d32e-4028-bc9c-7ea5475b27cf" providerId="ADAL" clId="{CB056630-280D-45B2-ACCA-9BF6360F9994}" dt="2025-05-29T19:47:22.344" v="580" actId="47"/>
          <pc:sldLayoutMkLst>
            <pc:docMk/>
            <pc:sldMasterMk cId="2746411118" sldId="2147483648"/>
            <pc:sldLayoutMk cId="3779076722" sldId="2147483656"/>
          </pc:sldLayoutMkLst>
        </pc:sldLayoutChg>
        <pc:sldLayoutChg chg="del">
          <pc:chgData name="Cathy Jennings" userId="66fdaa5e-d32e-4028-bc9c-7ea5475b27cf" providerId="ADAL" clId="{CB056630-280D-45B2-ACCA-9BF6360F9994}" dt="2025-05-29T19:47:22.344" v="580" actId="47"/>
          <pc:sldLayoutMkLst>
            <pc:docMk/>
            <pc:sldMasterMk cId="2746411118" sldId="2147483648"/>
            <pc:sldLayoutMk cId="3214196980" sldId="2147483657"/>
          </pc:sldLayoutMkLst>
        </pc:sldLayoutChg>
      </pc:sldMasterChg>
      <pc:sldMasterChg chg="modTransition modSldLayout">
        <pc:chgData name="Cathy Jennings" userId="66fdaa5e-d32e-4028-bc9c-7ea5475b27cf" providerId="ADAL" clId="{CB056630-280D-45B2-ACCA-9BF6360F9994}" dt="2025-06-04T20:31:44.903" v="8640"/>
        <pc:sldMasterMkLst>
          <pc:docMk/>
          <pc:sldMasterMk cId="2834011804" sldId="2147483658"/>
        </pc:sldMasterMkLst>
        <pc:sldLayoutChg chg="modTransition">
          <pc:chgData name="Cathy Jennings" userId="66fdaa5e-d32e-4028-bc9c-7ea5475b27cf" providerId="ADAL" clId="{CB056630-280D-45B2-ACCA-9BF6360F9994}" dt="2025-06-04T20:31:44.903" v="8640"/>
          <pc:sldLayoutMkLst>
            <pc:docMk/>
            <pc:sldMasterMk cId="2834011804" sldId="2147483658"/>
            <pc:sldLayoutMk cId="2854203749" sldId="2147483659"/>
          </pc:sldLayoutMkLst>
        </pc:sldLayoutChg>
        <pc:sldLayoutChg chg="modTransition">
          <pc:chgData name="Cathy Jennings" userId="66fdaa5e-d32e-4028-bc9c-7ea5475b27cf" providerId="ADAL" clId="{CB056630-280D-45B2-ACCA-9BF6360F9994}" dt="2025-06-04T20:31:44.903" v="8640"/>
          <pc:sldLayoutMkLst>
            <pc:docMk/>
            <pc:sldMasterMk cId="2834011804" sldId="2147483658"/>
            <pc:sldLayoutMk cId="3117236168" sldId="2147483660"/>
          </pc:sldLayoutMkLst>
        </pc:sldLayoutChg>
        <pc:sldLayoutChg chg="modTransition">
          <pc:chgData name="Cathy Jennings" userId="66fdaa5e-d32e-4028-bc9c-7ea5475b27cf" providerId="ADAL" clId="{CB056630-280D-45B2-ACCA-9BF6360F9994}" dt="2025-06-04T20:31:44.903" v="8640"/>
          <pc:sldLayoutMkLst>
            <pc:docMk/>
            <pc:sldMasterMk cId="2834011804" sldId="2147483658"/>
            <pc:sldLayoutMk cId="1541876638" sldId="2147483662"/>
          </pc:sldLayoutMkLst>
        </pc:sldLayoutChg>
        <pc:sldLayoutChg chg="modTransition">
          <pc:chgData name="Cathy Jennings" userId="66fdaa5e-d32e-4028-bc9c-7ea5475b27cf" providerId="ADAL" clId="{CB056630-280D-45B2-ACCA-9BF6360F9994}" dt="2025-06-04T20:31:44.903" v="8640"/>
          <pc:sldLayoutMkLst>
            <pc:docMk/>
            <pc:sldMasterMk cId="2834011804" sldId="2147483658"/>
            <pc:sldLayoutMk cId="4085226156" sldId="2147483663"/>
          </pc:sldLayoutMkLst>
        </pc:sldLayoutChg>
        <pc:sldLayoutChg chg="modTransition">
          <pc:chgData name="Cathy Jennings" userId="66fdaa5e-d32e-4028-bc9c-7ea5475b27cf" providerId="ADAL" clId="{CB056630-280D-45B2-ACCA-9BF6360F9994}" dt="2025-06-04T20:31:44.903" v="8640"/>
          <pc:sldLayoutMkLst>
            <pc:docMk/>
            <pc:sldMasterMk cId="2834011804" sldId="2147483658"/>
            <pc:sldLayoutMk cId="3369120673" sldId="2147483664"/>
          </pc:sldLayoutMkLst>
        </pc:sldLayoutChg>
        <pc:sldLayoutChg chg="modTransition">
          <pc:chgData name="Cathy Jennings" userId="66fdaa5e-d32e-4028-bc9c-7ea5475b27cf" providerId="ADAL" clId="{CB056630-280D-45B2-ACCA-9BF6360F9994}" dt="2025-06-04T20:31:44.903" v="8640"/>
          <pc:sldLayoutMkLst>
            <pc:docMk/>
            <pc:sldMasterMk cId="2834011804" sldId="2147483658"/>
            <pc:sldLayoutMk cId="584997497" sldId="2147483665"/>
          </pc:sldLayoutMkLst>
        </pc:sldLayoutChg>
        <pc:sldLayoutChg chg="modTransition">
          <pc:chgData name="Cathy Jennings" userId="66fdaa5e-d32e-4028-bc9c-7ea5475b27cf" providerId="ADAL" clId="{CB056630-280D-45B2-ACCA-9BF6360F9994}" dt="2025-06-04T20:31:44.903" v="8640"/>
          <pc:sldLayoutMkLst>
            <pc:docMk/>
            <pc:sldMasterMk cId="2834011804" sldId="2147483658"/>
            <pc:sldLayoutMk cId="3902634589" sldId="2147483666"/>
          </pc:sldLayoutMkLst>
        </pc:sldLayoutChg>
        <pc:sldLayoutChg chg="modTransition">
          <pc:chgData name="Cathy Jennings" userId="66fdaa5e-d32e-4028-bc9c-7ea5475b27cf" providerId="ADAL" clId="{CB056630-280D-45B2-ACCA-9BF6360F9994}" dt="2025-06-04T20:31:44.903" v="8640"/>
          <pc:sldLayoutMkLst>
            <pc:docMk/>
            <pc:sldMasterMk cId="2834011804" sldId="2147483658"/>
            <pc:sldLayoutMk cId="2847722758" sldId="2147483667"/>
          </pc:sldLayoutMkLst>
        </pc:sldLayoutChg>
      </pc:sldMasterChg>
      <pc:sldMasterChg chg="modTransition modSldLayout">
        <pc:chgData name="Cathy Jennings" userId="66fdaa5e-d32e-4028-bc9c-7ea5475b27cf" providerId="ADAL" clId="{CB056630-280D-45B2-ACCA-9BF6360F9994}" dt="2025-06-04T20:31:44.903" v="8640"/>
        <pc:sldMasterMkLst>
          <pc:docMk/>
          <pc:sldMasterMk cId="1084316557" sldId="2147483668"/>
        </pc:sldMasterMkLst>
        <pc:sldLayoutChg chg="modTransition">
          <pc:chgData name="Cathy Jennings" userId="66fdaa5e-d32e-4028-bc9c-7ea5475b27cf" providerId="ADAL" clId="{CB056630-280D-45B2-ACCA-9BF6360F9994}" dt="2025-06-04T20:31:44.903" v="8640"/>
          <pc:sldLayoutMkLst>
            <pc:docMk/>
            <pc:sldMasterMk cId="1084316557" sldId="2147483668"/>
            <pc:sldLayoutMk cId="3419992363" sldId="2147483669"/>
          </pc:sldLayoutMkLst>
        </pc:sldLayoutChg>
        <pc:sldLayoutChg chg="modTransition">
          <pc:chgData name="Cathy Jennings" userId="66fdaa5e-d32e-4028-bc9c-7ea5475b27cf" providerId="ADAL" clId="{CB056630-280D-45B2-ACCA-9BF6360F9994}" dt="2025-06-04T20:31:44.903" v="8640"/>
          <pc:sldLayoutMkLst>
            <pc:docMk/>
            <pc:sldMasterMk cId="1084316557" sldId="2147483668"/>
            <pc:sldLayoutMk cId="1895819649" sldId="2147483670"/>
          </pc:sldLayoutMkLst>
        </pc:sldLayoutChg>
        <pc:sldLayoutChg chg="modTransition">
          <pc:chgData name="Cathy Jennings" userId="66fdaa5e-d32e-4028-bc9c-7ea5475b27cf" providerId="ADAL" clId="{CB056630-280D-45B2-ACCA-9BF6360F9994}" dt="2025-06-04T20:31:44.903" v="8640"/>
          <pc:sldLayoutMkLst>
            <pc:docMk/>
            <pc:sldMasterMk cId="1084316557" sldId="2147483668"/>
            <pc:sldLayoutMk cId="288417626" sldId="2147483671"/>
          </pc:sldLayoutMkLst>
        </pc:sldLayoutChg>
        <pc:sldLayoutChg chg="modTransition">
          <pc:chgData name="Cathy Jennings" userId="66fdaa5e-d32e-4028-bc9c-7ea5475b27cf" providerId="ADAL" clId="{CB056630-280D-45B2-ACCA-9BF6360F9994}" dt="2025-06-04T20:31:44.903" v="8640"/>
          <pc:sldLayoutMkLst>
            <pc:docMk/>
            <pc:sldMasterMk cId="1084316557" sldId="2147483668"/>
            <pc:sldLayoutMk cId="4035225219" sldId="2147483672"/>
          </pc:sldLayoutMkLst>
        </pc:sldLayoutChg>
        <pc:sldLayoutChg chg="modTransition">
          <pc:chgData name="Cathy Jennings" userId="66fdaa5e-d32e-4028-bc9c-7ea5475b27cf" providerId="ADAL" clId="{CB056630-280D-45B2-ACCA-9BF6360F9994}" dt="2025-06-04T20:31:44.903" v="8640"/>
          <pc:sldLayoutMkLst>
            <pc:docMk/>
            <pc:sldMasterMk cId="1084316557" sldId="2147483668"/>
            <pc:sldLayoutMk cId="1335274352" sldId="2147483673"/>
          </pc:sldLayoutMkLst>
        </pc:sldLayoutChg>
        <pc:sldLayoutChg chg="modTransition">
          <pc:chgData name="Cathy Jennings" userId="66fdaa5e-d32e-4028-bc9c-7ea5475b27cf" providerId="ADAL" clId="{CB056630-280D-45B2-ACCA-9BF6360F9994}" dt="2025-06-04T20:31:44.903" v="8640"/>
          <pc:sldLayoutMkLst>
            <pc:docMk/>
            <pc:sldMasterMk cId="1084316557" sldId="2147483668"/>
            <pc:sldLayoutMk cId="1662951873" sldId="2147483674"/>
          </pc:sldLayoutMkLst>
        </pc:sldLayoutChg>
        <pc:sldLayoutChg chg="modTransition">
          <pc:chgData name="Cathy Jennings" userId="66fdaa5e-d32e-4028-bc9c-7ea5475b27cf" providerId="ADAL" clId="{CB056630-280D-45B2-ACCA-9BF6360F9994}" dt="2025-06-04T20:31:44.903" v="8640"/>
          <pc:sldLayoutMkLst>
            <pc:docMk/>
            <pc:sldMasterMk cId="1084316557" sldId="2147483668"/>
            <pc:sldLayoutMk cId="2635632479" sldId="2147483675"/>
          </pc:sldLayoutMkLst>
        </pc:sldLayoutChg>
        <pc:sldLayoutChg chg="modTransition">
          <pc:chgData name="Cathy Jennings" userId="66fdaa5e-d32e-4028-bc9c-7ea5475b27cf" providerId="ADAL" clId="{CB056630-280D-45B2-ACCA-9BF6360F9994}" dt="2025-06-04T20:31:44.903" v="8640"/>
          <pc:sldLayoutMkLst>
            <pc:docMk/>
            <pc:sldMasterMk cId="1084316557" sldId="2147483668"/>
            <pc:sldLayoutMk cId="491432186" sldId="2147483676"/>
          </pc:sldLayoutMkLst>
        </pc:sldLayoutChg>
        <pc:sldLayoutChg chg="modTransition">
          <pc:chgData name="Cathy Jennings" userId="66fdaa5e-d32e-4028-bc9c-7ea5475b27cf" providerId="ADAL" clId="{CB056630-280D-45B2-ACCA-9BF6360F9994}" dt="2025-06-04T20:31:44.903" v="8640"/>
          <pc:sldLayoutMkLst>
            <pc:docMk/>
            <pc:sldMasterMk cId="1084316557" sldId="2147483668"/>
            <pc:sldLayoutMk cId="3618591147" sldId="214748367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CDB31B87-6F5D-49EF-BF07-AF69657D3E88}" type="datetimeFigureOut">
              <a:rPr lang="en-US" smtClean="0"/>
              <a:t>6/4/2025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D42A3EF3-DB7D-4AD6-A28C-15BCFA03CC24}" type="slidenum">
              <a:rPr lang="en-US" smtClean="0"/>
              <a:t>‹#›</a:t>
            </a:fld>
            <a:endParaRPr lang="en-US"/>
          </a:p>
        </p:txBody>
      </p:sp>
    </p:spTree>
    <p:extLst>
      <p:ext uri="{BB962C8B-B14F-4D97-AF65-F5344CB8AC3E}">
        <p14:creationId xmlns:p14="http://schemas.microsoft.com/office/powerpoint/2010/main" val="2391186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8CFDA177-64C4-4E98-920B-2758C857C63B}" type="datetimeFigureOut">
              <a:rPr lang="en-US" smtClean="0"/>
              <a:t>6/4/2025</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30B59B34-FB0F-44D3-A4D9-ABBECBD6B11B}" type="slidenum">
              <a:rPr lang="en-US" smtClean="0"/>
              <a:t>‹#›</a:t>
            </a:fld>
            <a:endParaRPr lang="en-US"/>
          </a:p>
        </p:txBody>
      </p:sp>
    </p:spTree>
    <p:extLst>
      <p:ext uri="{BB962C8B-B14F-4D97-AF65-F5344CB8AC3E}">
        <p14:creationId xmlns:p14="http://schemas.microsoft.com/office/powerpoint/2010/main" val="1199412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B59B34-FB0F-44D3-A4D9-ABBECBD6B11B}" type="slidenum">
              <a:rPr lang="en-US" smtClean="0"/>
              <a:t>1</a:t>
            </a:fld>
            <a:endParaRPr lang="en-US"/>
          </a:p>
        </p:txBody>
      </p:sp>
    </p:spTree>
    <p:extLst>
      <p:ext uri="{BB962C8B-B14F-4D97-AF65-F5344CB8AC3E}">
        <p14:creationId xmlns:p14="http://schemas.microsoft.com/office/powerpoint/2010/main" val="1039674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 this will help you make decisions later about if this is the right fit</a:t>
            </a:r>
          </a:p>
          <a:p>
            <a:pPr lvl="1"/>
            <a:r>
              <a:rPr lang="en-US" dirty="0"/>
              <a:t>It can lead you to questions you want to ask</a:t>
            </a:r>
          </a:p>
          <a:p>
            <a:pPr lvl="1"/>
            <a:r>
              <a:rPr lang="en-US" dirty="0"/>
              <a:t>It will keep you from asking questions that show you know little about the organization</a:t>
            </a:r>
          </a:p>
          <a:p>
            <a:pPr lvl="1"/>
            <a:r>
              <a:rPr lang="en-US" dirty="0"/>
              <a:t>If you know someone who works there, talk to them. Ask them questions but remember that they may share info with your hiring manager. Let them know you’ve applied.</a:t>
            </a:r>
          </a:p>
          <a:p>
            <a:r>
              <a:rPr lang="en-US" dirty="0"/>
              <a:t>Practice (super important) - Answers should be 1.5-2 minutes long. You will be asked about any gaps in your employment history or if you change positions after only a short time.</a:t>
            </a:r>
          </a:p>
          <a:p>
            <a:r>
              <a:rPr lang="en-US" dirty="0"/>
              <a:t>Know – Make sure you know the job you are applying for.</a:t>
            </a:r>
          </a:p>
          <a:p>
            <a:r>
              <a:rPr lang="en-US" dirty="0"/>
              <a:t>Prepare – Prep at least 3 questions that show depth and interest. Tie question to research. Ask about next steps.</a:t>
            </a:r>
          </a:p>
          <a:p>
            <a:pPr lvl="1"/>
            <a:r>
              <a:rPr lang="en-US" dirty="0"/>
              <a:t>Are there opportunities to take on additional initiative outside the job description?</a:t>
            </a:r>
          </a:p>
          <a:p>
            <a:pPr lvl="1"/>
            <a:r>
              <a:rPr lang="en-US" dirty="0"/>
              <a:t>How does your company support work-life balance?</a:t>
            </a:r>
          </a:p>
          <a:p>
            <a:pPr lvl="1"/>
            <a:r>
              <a:rPr lang="en-US" dirty="0"/>
              <a:t>Can you tell me about the team I’d be working with?</a:t>
            </a:r>
          </a:p>
          <a:p>
            <a:pPr lvl="1"/>
            <a:r>
              <a:rPr lang="en-US" dirty="0"/>
              <a:t>What do you like best about working here?</a:t>
            </a:r>
          </a:p>
          <a:p>
            <a:pPr lvl="1"/>
            <a:r>
              <a:rPr lang="en-US" dirty="0"/>
              <a:t>How will I be trained for this role, and how long is the process?</a:t>
            </a:r>
          </a:p>
          <a:p>
            <a:pPr lvl="0"/>
            <a:r>
              <a:rPr lang="en-US" dirty="0"/>
              <a:t>DO NOT ASK</a:t>
            </a:r>
          </a:p>
          <a:p>
            <a:pPr lvl="1"/>
            <a:r>
              <a:rPr lang="en-US" dirty="0"/>
              <a:t>What is the PTO policy? </a:t>
            </a:r>
          </a:p>
          <a:p>
            <a:pPr lvl="1"/>
            <a:r>
              <a:rPr lang="en-US" dirty="0"/>
              <a:t>How many others are interviewing? </a:t>
            </a:r>
          </a:p>
          <a:p>
            <a:pPr lvl="1"/>
            <a:r>
              <a:rPr lang="en-US" dirty="0"/>
              <a:t>Will you contact my references? </a:t>
            </a:r>
          </a:p>
          <a:p>
            <a:pPr lvl="1"/>
            <a:r>
              <a:rPr lang="en-US" dirty="0"/>
              <a:t>When’s my first performance review?</a:t>
            </a:r>
          </a:p>
          <a:p>
            <a:pPr lvl="1"/>
            <a:endParaRPr lang="en-US" dirty="0"/>
          </a:p>
          <a:p>
            <a:endParaRPr lang="en-US" dirty="0"/>
          </a:p>
        </p:txBody>
      </p:sp>
      <p:sp>
        <p:nvSpPr>
          <p:cNvPr id="4" name="Slide Number Placeholder 3"/>
          <p:cNvSpPr>
            <a:spLocks noGrp="1"/>
          </p:cNvSpPr>
          <p:nvPr>
            <p:ph type="sldNum" sz="quarter" idx="5"/>
          </p:nvPr>
        </p:nvSpPr>
        <p:spPr/>
        <p:txBody>
          <a:bodyPr/>
          <a:lstStyle/>
          <a:p>
            <a:fld id="{30B59B34-FB0F-44D3-A4D9-ABBECBD6B11B}" type="slidenum">
              <a:rPr lang="en-US" smtClean="0"/>
              <a:t>2</a:t>
            </a:fld>
            <a:endParaRPr lang="en-US"/>
          </a:p>
        </p:txBody>
      </p:sp>
    </p:spTree>
    <p:extLst>
      <p:ext uri="{BB962C8B-B14F-4D97-AF65-F5344CB8AC3E}">
        <p14:creationId xmlns:p14="http://schemas.microsoft.com/office/powerpoint/2010/main" val="3280773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B59B34-FB0F-44D3-A4D9-ABBECBD6B11B}" type="slidenum">
              <a:rPr lang="en-US" smtClean="0"/>
              <a:t>3</a:t>
            </a:fld>
            <a:endParaRPr lang="en-US"/>
          </a:p>
        </p:txBody>
      </p:sp>
    </p:spTree>
    <p:extLst>
      <p:ext uri="{BB962C8B-B14F-4D97-AF65-F5344CB8AC3E}">
        <p14:creationId xmlns:p14="http://schemas.microsoft.com/office/powerpoint/2010/main" val="2532828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 your interview attire. More on this later.</a:t>
            </a:r>
          </a:p>
          <a:p>
            <a:pPr marL="171450" indent="-171450">
              <a:buFont typeface="Arial" panose="020B0604020202020204" pitchFamily="34" charset="0"/>
              <a:buChar char="•"/>
            </a:pPr>
            <a:r>
              <a:rPr lang="en-US" dirty="0"/>
              <a:t>Research the dress code if you can. </a:t>
            </a:r>
          </a:p>
          <a:p>
            <a:pPr marL="171450" indent="-171450">
              <a:buFont typeface="Arial" panose="020B0604020202020204" pitchFamily="34" charset="0"/>
              <a:buChar char="•"/>
            </a:pPr>
            <a:r>
              <a:rPr lang="en-US" dirty="0"/>
              <a:t>Even if its WFH and a virtual interview, still dress professionally and as if you were interviewing in person.</a:t>
            </a:r>
          </a:p>
          <a:p>
            <a:r>
              <a:rPr lang="en-US" dirty="0"/>
              <a:t>Have your resume ready</a:t>
            </a:r>
          </a:p>
          <a:p>
            <a:pPr marL="171450" indent="-171450">
              <a:buFont typeface="Arial" panose="020B0604020202020204" pitchFamily="34" charset="0"/>
              <a:buChar char="•"/>
            </a:pPr>
            <a:r>
              <a:rPr lang="en-US" dirty="0"/>
              <a:t>If in person, have copies ready to go </a:t>
            </a:r>
          </a:p>
          <a:p>
            <a:pPr marL="171450" indent="-171450">
              <a:buFont typeface="Arial" panose="020B0604020202020204" pitchFamily="34" charset="0"/>
              <a:buChar char="•"/>
            </a:pPr>
            <a:r>
              <a:rPr lang="en-US" dirty="0"/>
              <a:t>If virtual, have the file handy and ready to send quickly and easily.</a:t>
            </a:r>
          </a:p>
          <a:p>
            <a:r>
              <a:rPr lang="en-US" dirty="0"/>
              <a:t>Arrive early</a:t>
            </a:r>
          </a:p>
          <a:p>
            <a:pPr marL="171450" indent="-171450">
              <a:buFont typeface="Arial" panose="020B0604020202020204" pitchFamily="34" charset="0"/>
              <a:buChar char="•"/>
            </a:pPr>
            <a:r>
              <a:rPr lang="en-US" dirty="0"/>
              <a:t>You never want to be late. Allow time for traffic, parking, or technical issues</a:t>
            </a:r>
          </a:p>
          <a:p>
            <a:r>
              <a:rPr lang="en-US" dirty="0"/>
              <a:t>Be respectful</a:t>
            </a:r>
          </a:p>
          <a:p>
            <a:pPr marL="171450" indent="-171450">
              <a:buFont typeface="Arial" panose="020B0604020202020204" pitchFamily="34" charset="0"/>
              <a:buChar char="•"/>
            </a:pPr>
            <a:r>
              <a:rPr lang="en-US" dirty="0"/>
              <a:t>Treat everyone you talk to like they are your hiring manager – even when parking, entering building, etc. You don’t know who the hiring manager might ask for feedback.</a:t>
            </a:r>
          </a:p>
          <a:p>
            <a:r>
              <a:rPr lang="en-US" dirty="0"/>
              <a:t>Win them over</a:t>
            </a:r>
          </a:p>
          <a:p>
            <a:pPr marL="171450" indent="-171450">
              <a:buFont typeface="Arial" panose="020B0604020202020204" pitchFamily="34" charset="0"/>
              <a:buChar char="•"/>
            </a:pPr>
            <a:r>
              <a:rPr lang="en-US" dirty="0"/>
              <a:t>Be genuine and honest</a:t>
            </a:r>
          </a:p>
          <a:p>
            <a:pPr marL="171450" indent="-171450">
              <a:buFont typeface="Arial" panose="020B0604020202020204" pitchFamily="34" charset="0"/>
              <a:buChar char="•"/>
            </a:pPr>
            <a:r>
              <a:rPr lang="en-US" dirty="0"/>
              <a:t>Always be positive</a:t>
            </a:r>
          </a:p>
          <a:p>
            <a:pPr marL="171450" indent="-171450">
              <a:buFont typeface="Arial" panose="020B0604020202020204" pitchFamily="34" charset="0"/>
              <a:buChar char="•"/>
            </a:pPr>
            <a:r>
              <a:rPr lang="en-US" dirty="0"/>
              <a:t>Some recommend a “fail portfolio” to show you are aware of the failure and its impact, you learned from it, and you can stop it from happening again.</a:t>
            </a:r>
          </a:p>
          <a:p>
            <a:r>
              <a:rPr lang="en-US" dirty="0"/>
              <a:t>Keep answers concise and focused and positive</a:t>
            </a:r>
          </a:p>
          <a:p>
            <a:pPr marL="171450" indent="-171450">
              <a:buFont typeface="Arial" panose="020B0604020202020204" pitchFamily="34" charset="0"/>
              <a:buChar char="•"/>
            </a:pPr>
            <a:r>
              <a:rPr lang="en-US" dirty="0"/>
              <a:t>This is part of why you prepared.</a:t>
            </a:r>
          </a:p>
          <a:p>
            <a:endParaRPr lang="en-US" dirty="0"/>
          </a:p>
        </p:txBody>
      </p:sp>
      <p:sp>
        <p:nvSpPr>
          <p:cNvPr id="4" name="Slide Number Placeholder 3"/>
          <p:cNvSpPr>
            <a:spLocks noGrp="1"/>
          </p:cNvSpPr>
          <p:nvPr>
            <p:ph type="sldNum" sz="quarter" idx="5"/>
          </p:nvPr>
        </p:nvSpPr>
        <p:spPr/>
        <p:txBody>
          <a:bodyPr/>
          <a:lstStyle/>
          <a:p>
            <a:fld id="{30B59B34-FB0F-44D3-A4D9-ABBECBD6B11B}" type="slidenum">
              <a:rPr lang="en-US" smtClean="0"/>
              <a:t>4</a:t>
            </a:fld>
            <a:endParaRPr lang="en-US"/>
          </a:p>
        </p:txBody>
      </p:sp>
    </p:spTree>
    <p:extLst>
      <p:ext uri="{BB962C8B-B14F-4D97-AF65-F5344CB8AC3E}">
        <p14:creationId xmlns:p14="http://schemas.microsoft.com/office/powerpoint/2010/main" val="871362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interview is in-person, ask each person for their business card. If it’s virtual, you should have email from the interview set-up. Don’t wait too long to do this-within 24 hours.</a:t>
            </a:r>
          </a:p>
          <a:p>
            <a:endParaRPr lang="en-US" dirty="0"/>
          </a:p>
          <a:p>
            <a:r>
              <a:rPr lang="en-US" dirty="0"/>
              <a:t>Don’t email them just to tell them what you did wrong. You can expand on an answer you give during the interview, but don’t point out your errors. It’s hard to retract answers you’ve already given.</a:t>
            </a:r>
          </a:p>
        </p:txBody>
      </p:sp>
      <p:sp>
        <p:nvSpPr>
          <p:cNvPr id="4" name="Slide Number Placeholder 3"/>
          <p:cNvSpPr>
            <a:spLocks noGrp="1"/>
          </p:cNvSpPr>
          <p:nvPr>
            <p:ph type="sldNum" sz="quarter" idx="5"/>
          </p:nvPr>
        </p:nvSpPr>
        <p:spPr/>
        <p:txBody>
          <a:bodyPr/>
          <a:lstStyle/>
          <a:p>
            <a:fld id="{30B59B34-FB0F-44D3-A4D9-ABBECBD6B11B}" type="slidenum">
              <a:rPr lang="en-US" smtClean="0"/>
              <a:t>5</a:t>
            </a:fld>
            <a:endParaRPr lang="en-US"/>
          </a:p>
        </p:txBody>
      </p:sp>
    </p:spTree>
    <p:extLst>
      <p:ext uri="{BB962C8B-B14F-4D97-AF65-F5344CB8AC3E}">
        <p14:creationId xmlns:p14="http://schemas.microsoft.com/office/powerpoint/2010/main" val="3272862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B59B34-FB0F-44D3-A4D9-ABBECBD6B11B}" type="slidenum">
              <a:rPr lang="en-US" smtClean="0"/>
              <a:t>6</a:t>
            </a:fld>
            <a:endParaRPr lang="en-US"/>
          </a:p>
        </p:txBody>
      </p:sp>
    </p:spTree>
    <p:extLst>
      <p:ext uri="{BB962C8B-B14F-4D97-AF65-F5344CB8AC3E}">
        <p14:creationId xmlns:p14="http://schemas.microsoft.com/office/powerpoint/2010/main" val="2828676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B59B34-FB0F-44D3-A4D9-ABBECBD6B11B}" type="slidenum">
              <a:rPr lang="en-US" smtClean="0"/>
              <a:t>7</a:t>
            </a:fld>
            <a:endParaRPr lang="en-US"/>
          </a:p>
        </p:txBody>
      </p:sp>
    </p:spTree>
    <p:extLst>
      <p:ext uri="{BB962C8B-B14F-4D97-AF65-F5344CB8AC3E}">
        <p14:creationId xmlns:p14="http://schemas.microsoft.com/office/powerpoint/2010/main" val="2401351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EB3296-9914-4A2F-9EF4-944F5DFE25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 y="0"/>
            <a:ext cx="12190212" cy="6858000"/>
          </a:xfrm>
          <a:prstGeom prst="rect">
            <a:avLst/>
          </a:prstGeom>
        </p:spPr>
      </p:pic>
      <p:sp>
        <p:nvSpPr>
          <p:cNvPr id="2" name="Title 1"/>
          <p:cNvSpPr>
            <a:spLocks noGrp="1"/>
          </p:cNvSpPr>
          <p:nvPr>
            <p:ph type="ctrTitle"/>
          </p:nvPr>
        </p:nvSpPr>
        <p:spPr>
          <a:xfrm>
            <a:off x="914400" y="2362201"/>
            <a:ext cx="10363200" cy="1238251"/>
          </a:xfrm>
        </p:spPr>
        <p:txBody>
          <a:bodyPr>
            <a:normAutofit/>
          </a:bodyPr>
          <a:lstStyle>
            <a:lvl1pPr>
              <a:defRPr lang="en-US" sz="4000" b="1" kern="1200" cap="none" baseline="0" dirty="0">
                <a:solidFill>
                  <a:srgbClr val="003865"/>
                </a:solidFill>
                <a:latin typeface="Garamond" panose="02020404030301010803" pitchFamily="18" charset="0"/>
                <a:ea typeface="+mj-ea"/>
                <a:cs typeface="+mj-cs"/>
              </a:defRPr>
            </a:lvl1pPr>
          </a:lstStyle>
          <a:p>
            <a:r>
              <a:rPr lang="en-US" dirty="0"/>
              <a:t>Click to edit Master title style</a:t>
            </a:r>
          </a:p>
        </p:txBody>
      </p:sp>
      <p:sp>
        <p:nvSpPr>
          <p:cNvPr id="3" name="Subtitle 2"/>
          <p:cNvSpPr>
            <a:spLocks noGrp="1"/>
          </p:cNvSpPr>
          <p:nvPr>
            <p:ph type="subTitle" idx="1"/>
          </p:nvPr>
        </p:nvSpPr>
        <p:spPr>
          <a:xfrm>
            <a:off x="914400" y="3657600"/>
            <a:ext cx="8534400" cy="685800"/>
          </a:xfrm>
        </p:spPr>
        <p:txBody>
          <a:bodyPr>
            <a:normAutofit/>
          </a:bodyPr>
          <a:lstStyle>
            <a:lvl1pPr marL="0" indent="0" algn="l">
              <a:buNone/>
              <a:defRPr lang="en-US" sz="2000" kern="1200" dirty="0">
                <a:solidFill>
                  <a:schemeClr val="tx1"/>
                </a:solidFill>
                <a:latin typeface="Arial" panose="020B0604020202020204" pitchFamily="34" charset="0"/>
                <a:ea typeface="+mn-ea"/>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15330F7-36F6-4972-9041-DCEA7E852234}" type="datetimeFigureOut">
              <a:rPr lang="en-US" smtClean="0"/>
              <a:t>6/4/2025</a:t>
            </a:fld>
            <a:endParaRPr lang="en-US"/>
          </a:p>
        </p:txBody>
      </p:sp>
      <p:sp>
        <p:nvSpPr>
          <p:cNvPr id="6" name="Slide Number Placeholder 5"/>
          <p:cNvSpPr>
            <a:spLocks noGrp="1"/>
          </p:cNvSpPr>
          <p:nvPr>
            <p:ph type="sldNum" sz="quarter" idx="12"/>
          </p:nvPr>
        </p:nvSpPr>
        <p:spPr/>
        <p:txBody>
          <a:bodyPr/>
          <a:lstStyle/>
          <a:p>
            <a:fld id="{AAFEF131-5FB9-4686-BA51-773B36485FF7}" type="slidenum">
              <a:rPr lang="en-US" smtClean="0"/>
              <a:t>‹#›</a:t>
            </a:fld>
            <a:endParaRPr lang="en-US"/>
          </a:p>
        </p:txBody>
      </p:sp>
    </p:spTree>
    <p:extLst>
      <p:ext uri="{BB962C8B-B14F-4D97-AF65-F5344CB8AC3E}">
        <p14:creationId xmlns:p14="http://schemas.microsoft.com/office/powerpoint/2010/main" val="28542037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5F4544-0CFC-47DB-9EE7-CA32C9F9E27D}" type="datetime1">
              <a:rPr lang="en-US" smtClean="0"/>
              <a:t>6/4/2025</a:t>
            </a:fld>
            <a:endParaRPr lang="en-US" dirty="0"/>
          </a:p>
        </p:txBody>
      </p:sp>
      <p:sp>
        <p:nvSpPr>
          <p:cNvPr id="6" name="Slide Number Placeholder 5"/>
          <p:cNvSpPr>
            <a:spLocks noGrp="1"/>
          </p:cNvSpPr>
          <p:nvPr>
            <p:ph type="sldNum" sz="quarter" idx="12"/>
          </p:nvPr>
        </p:nvSpPr>
        <p:spPr/>
        <p:txBody>
          <a:bodyPr/>
          <a:lstStyle/>
          <a:p>
            <a:fld id="{C535CDAE-95F9-40E1-A605-35550B9ECC60}" type="slidenum">
              <a:rPr lang="en-US" smtClean="0"/>
              <a:t>‹#›</a:t>
            </a:fld>
            <a:endParaRPr lang="en-US" dirty="0"/>
          </a:p>
        </p:txBody>
      </p:sp>
    </p:spTree>
    <p:extLst>
      <p:ext uri="{BB962C8B-B14F-4D97-AF65-F5344CB8AC3E}">
        <p14:creationId xmlns:p14="http://schemas.microsoft.com/office/powerpoint/2010/main" val="18958196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1"/>
            <a:ext cx="9753600" cy="762000"/>
          </a:xfrm>
        </p:spPr>
        <p:txBody>
          <a:bodyPr anchor="t"/>
          <a:lstStyle>
            <a:lvl1pPr algn="l">
              <a:defRPr sz="4000" b="1" cap="none" baseline="0"/>
            </a:lvl1pPr>
          </a:lstStyle>
          <a:p>
            <a:r>
              <a:rPr lang="en-US" dirty="0"/>
              <a:t>Click to edit Master title style</a:t>
            </a:r>
          </a:p>
        </p:txBody>
      </p:sp>
      <p:sp>
        <p:nvSpPr>
          <p:cNvPr id="3" name="Text Placeholder 2"/>
          <p:cNvSpPr>
            <a:spLocks noGrp="1"/>
          </p:cNvSpPr>
          <p:nvPr>
            <p:ph type="body" idx="1"/>
          </p:nvPr>
        </p:nvSpPr>
        <p:spPr>
          <a:xfrm>
            <a:off x="609600" y="3962400"/>
            <a:ext cx="9753600" cy="762000"/>
          </a:xfrm>
        </p:spPr>
        <p:txBody>
          <a:bodyPr anchor="t" anchorCtr="0"/>
          <a:lstStyle>
            <a:lvl1pPr marL="0" indent="0">
              <a:buNone/>
              <a:defRPr sz="2000">
                <a:solidFill>
                  <a:schemeClr val="bg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07E5A8C-433C-4655-A386-1E4CAE3A3E6C}" type="datetime1">
              <a:rPr lang="en-US" smtClean="0"/>
              <a:t>6/4/2025</a:t>
            </a:fld>
            <a:endParaRPr lang="en-US"/>
          </a:p>
        </p:txBody>
      </p:sp>
      <p:sp>
        <p:nvSpPr>
          <p:cNvPr id="6" name="Slide Number Placeholder 5"/>
          <p:cNvSpPr>
            <a:spLocks noGrp="1"/>
          </p:cNvSpPr>
          <p:nvPr>
            <p:ph type="sldNum" sz="quarter" idx="12"/>
          </p:nvPr>
        </p:nvSpPr>
        <p:spPr/>
        <p:txBody>
          <a:bodyPr/>
          <a:lstStyle/>
          <a:p>
            <a:fld id="{C535CDAE-95F9-40E1-A605-35550B9ECC60}" type="slidenum">
              <a:rPr lang="en-US" smtClean="0"/>
              <a:t>‹#›</a:t>
            </a:fld>
            <a:endParaRPr lang="en-US"/>
          </a:p>
        </p:txBody>
      </p:sp>
    </p:spTree>
    <p:extLst>
      <p:ext uri="{BB962C8B-B14F-4D97-AF65-F5344CB8AC3E}">
        <p14:creationId xmlns:p14="http://schemas.microsoft.com/office/powerpoint/2010/main" val="2884176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0"/>
            <a:ext cx="4876800" cy="4572000"/>
          </a:xfrm>
        </p:spPr>
        <p:txBody>
          <a:bodyPr>
            <a:normAutofit/>
          </a:bodyPr>
          <a:lstStyle>
            <a:lvl1pPr>
              <a:defRPr sz="20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486400" y="1600199"/>
            <a:ext cx="4876800" cy="4572000"/>
          </a:xfrm>
        </p:spPr>
        <p:txBody>
          <a:bodyPr>
            <a:normAutofit/>
          </a:bodyPr>
          <a:lstStyle>
            <a:lvl1pPr>
              <a:defRPr sz="20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B91057-A455-411A-870F-54A34B9E5A30}" type="datetime1">
              <a:rPr lang="en-US" smtClean="0"/>
              <a:t>6/4/2025</a:t>
            </a:fld>
            <a:endParaRPr lang="en-US"/>
          </a:p>
        </p:txBody>
      </p:sp>
      <p:sp>
        <p:nvSpPr>
          <p:cNvPr id="7" name="Slide Number Placeholder 6"/>
          <p:cNvSpPr>
            <a:spLocks noGrp="1"/>
          </p:cNvSpPr>
          <p:nvPr>
            <p:ph type="sldNum" sz="quarter" idx="12"/>
          </p:nvPr>
        </p:nvSpPr>
        <p:spPr/>
        <p:txBody>
          <a:bodyPr/>
          <a:lstStyle/>
          <a:p>
            <a:fld id="{C535CDAE-95F9-40E1-A605-35550B9ECC60}" type="slidenum">
              <a:rPr lang="en-US" smtClean="0"/>
              <a:t>‹#›</a:t>
            </a:fld>
            <a:endParaRPr lang="en-US"/>
          </a:p>
        </p:txBody>
      </p:sp>
    </p:spTree>
    <p:extLst>
      <p:ext uri="{BB962C8B-B14F-4D97-AF65-F5344CB8AC3E}">
        <p14:creationId xmlns:p14="http://schemas.microsoft.com/office/powerpoint/2010/main" val="40352252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600200"/>
            <a:ext cx="4876800" cy="574675"/>
          </a:xfrm>
        </p:spPr>
        <p:txBody>
          <a:bodyPr anchor="b">
            <a:noAutofit/>
          </a:bodyPr>
          <a:lstStyle>
            <a:lvl1pPr marL="0" indent="0">
              <a:buNone/>
              <a:defRPr sz="18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4876800"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486401" y="1600200"/>
            <a:ext cx="4876800" cy="574675"/>
          </a:xfrm>
        </p:spPr>
        <p:txBody>
          <a:bodyPr anchor="b">
            <a:normAutofit/>
          </a:bodyPr>
          <a:lstStyle>
            <a:lvl1pPr marL="0" indent="0">
              <a:buNone/>
              <a:defRPr sz="18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86401" y="2174875"/>
            <a:ext cx="4876800"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8081EA-7EA0-40F4-B53B-4FC6592086BB}" type="datetime1">
              <a:rPr lang="en-US" smtClean="0"/>
              <a:t>6/4/2025</a:t>
            </a:fld>
            <a:endParaRPr lang="en-US"/>
          </a:p>
        </p:txBody>
      </p:sp>
      <p:sp>
        <p:nvSpPr>
          <p:cNvPr id="9" name="Slide Number Placeholder 8"/>
          <p:cNvSpPr>
            <a:spLocks noGrp="1"/>
          </p:cNvSpPr>
          <p:nvPr>
            <p:ph type="sldNum" sz="quarter" idx="12"/>
          </p:nvPr>
        </p:nvSpPr>
        <p:spPr/>
        <p:txBody>
          <a:bodyPr/>
          <a:lstStyle/>
          <a:p>
            <a:fld id="{C535CDAE-95F9-40E1-A605-35550B9ECC60}" type="slidenum">
              <a:rPr lang="en-US" smtClean="0"/>
              <a:t>‹#›</a:t>
            </a:fld>
            <a:endParaRPr lang="en-US"/>
          </a:p>
        </p:txBody>
      </p:sp>
    </p:spTree>
    <p:extLst>
      <p:ext uri="{BB962C8B-B14F-4D97-AF65-F5344CB8AC3E}">
        <p14:creationId xmlns:p14="http://schemas.microsoft.com/office/powerpoint/2010/main" val="13352743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D5B6702-76D0-4DA3-B258-0F3244CCA149}" type="datetime1">
              <a:rPr lang="en-US" smtClean="0"/>
              <a:t>6/4/2025</a:t>
            </a:fld>
            <a:endParaRPr lang="en-US"/>
          </a:p>
        </p:txBody>
      </p:sp>
      <p:sp>
        <p:nvSpPr>
          <p:cNvPr id="5" name="Slide Number Placeholder 4"/>
          <p:cNvSpPr>
            <a:spLocks noGrp="1"/>
          </p:cNvSpPr>
          <p:nvPr>
            <p:ph type="sldNum" sz="quarter" idx="12"/>
          </p:nvPr>
        </p:nvSpPr>
        <p:spPr/>
        <p:txBody>
          <a:bodyPr/>
          <a:lstStyle/>
          <a:p>
            <a:fld id="{C535CDAE-95F9-40E1-A605-35550B9ECC60}" type="slidenum">
              <a:rPr lang="en-US" smtClean="0"/>
              <a:t>‹#›</a:t>
            </a:fld>
            <a:endParaRPr lang="en-US"/>
          </a:p>
        </p:txBody>
      </p:sp>
    </p:spTree>
    <p:extLst>
      <p:ext uri="{BB962C8B-B14F-4D97-AF65-F5344CB8AC3E}">
        <p14:creationId xmlns:p14="http://schemas.microsoft.com/office/powerpoint/2010/main" val="16629518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9892A6-649A-43E8-9B0C-0A914384B7F4}" type="datetime1">
              <a:rPr lang="en-US" smtClean="0"/>
              <a:t>6/4/2025</a:t>
            </a:fld>
            <a:endParaRPr lang="en-US"/>
          </a:p>
        </p:txBody>
      </p:sp>
      <p:sp>
        <p:nvSpPr>
          <p:cNvPr id="4" name="Slide Number Placeholder 3"/>
          <p:cNvSpPr>
            <a:spLocks noGrp="1"/>
          </p:cNvSpPr>
          <p:nvPr>
            <p:ph type="sldNum" sz="quarter" idx="12"/>
          </p:nvPr>
        </p:nvSpPr>
        <p:spPr/>
        <p:txBody>
          <a:bodyPr/>
          <a:lstStyle/>
          <a:p>
            <a:fld id="{C535CDAE-95F9-40E1-A605-35550B9ECC60}" type="slidenum">
              <a:rPr lang="en-US" smtClean="0"/>
              <a:t>‹#›</a:t>
            </a:fld>
            <a:endParaRPr lang="en-US"/>
          </a:p>
        </p:txBody>
      </p:sp>
    </p:spTree>
    <p:extLst>
      <p:ext uri="{BB962C8B-B14F-4D97-AF65-F5344CB8AC3E}">
        <p14:creationId xmlns:p14="http://schemas.microsoft.com/office/powerpoint/2010/main" val="26356324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1"/>
            <a:ext cx="9753600" cy="520700"/>
          </a:xfrm>
        </p:spPr>
        <p:txBody>
          <a:bodyPr anchor="b"/>
          <a:lstStyle>
            <a:lvl1pPr algn="l">
              <a:defRPr sz="3600" b="1"/>
            </a:lvl1pPr>
          </a:lstStyle>
          <a:p>
            <a:r>
              <a:rPr lang="en-US" dirty="0"/>
              <a:t>Click to edit Master title style</a:t>
            </a:r>
          </a:p>
        </p:txBody>
      </p:sp>
      <p:sp>
        <p:nvSpPr>
          <p:cNvPr id="3" name="Content Placeholder 2"/>
          <p:cNvSpPr>
            <a:spLocks noGrp="1"/>
          </p:cNvSpPr>
          <p:nvPr>
            <p:ph idx="1"/>
          </p:nvPr>
        </p:nvSpPr>
        <p:spPr>
          <a:xfrm>
            <a:off x="4766733" y="1600202"/>
            <a:ext cx="5608320" cy="4525963"/>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600202"/>
            <a:ext cx="4011084" cy="4525963"/>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CFC4903-FC75-4B26-8211-3E01D9796761}" type="datetime1">
              <a:rPr lang="en-US" smtClean="0"/>
              <a:t>6/4/2025</a:t>
            </a:fld>
            <a:endParaRPr lang="en-US"/>
          </a:p>
        </p:txBody>
      </p:sp>
      <p:sp>
        <p:nvSpPr>
          <p:cNvPr id="7" name="Slide Number Placeholder 6"/>
          <p:cNvSpPr>
            <a:spLocks noGrp="1"/>
          </p:cNvSpPr>
          <p:nvPr>
            <p:ph type="sldNum" sz="quarter" idx="12"/>
          </p:nvPr>
        </p:nvSpPr>
        <p:spPr/>
        <p:txBody>
          <a:bodyPr/>
          <a:lstStyle/>
          <a:p>
            <a:fld id="{C535CDAE-95F9-40E1-A605-35550B9ECC60}" type="slidenum">
              <a:rPr lang="en-US" smtClean="0"/>
              <a:t>‹#›</a:t>
            </a:fld>
            <a:endParaRPr lang="en-US"/>
          </a:p>
        </p:txBody>
      </p:sp>
    </p:spTree>
    <p:extLst>
      <p:ext uri="{BB962C8B-B14F-4D97-AF65-F5344CB8AC3E}">
        <p14:creationId xmlns:p14="http://schemas.microsoft.com/office/powerpoint/2010/main" val="4914321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E41DCC-D174-1046-9B28-01D61082B5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8" y="0"/>
            <a:ext cx="9143024" cy="6857999"/>
          </a:xfrm>
          <a:prstGeom prst="rect">
            <a:avLst/>
          </a:prstGeom>
        </p:spPr>
      </p:pic>
      <p:sp>
        <p:nvSpPr>
          <p:cNvPr id="2" name="Title 1"/>
          <p:cNvSpPr>
            <a:spLocks noGrp="1"/>
          </p:cNvSpPr>
          <p:nvPr>
            <p:ph type="title"/>
          </p:nvPr>
        </p:nvSpPr>
        <p:spPr>
          <a:xfrm>
            <a:off x="1828800" y="4800601"/>
            <a:ext cx="7315200" cy="566739"/>
          </a:xfrm>
        </p:spPr>
        <p:txBody>
          <a:bodyPr anchor="b"/>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1828800" y="990602"/>
            <a:ext cx="7315200" cy="373697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1828800" y="5367339"/>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F8C2C1C6-3D04-4189-9C29-9B579B7BF9B4}" type="datetime1">
              <a:rPr lang="en-US" smtClean="0"/>
              <a:t>6/4/2025</a:t>
            </a:fld>
            <a:endParaRPr lang="en-US"/>
          </a:p>
        </p:txBody>
      </p:sp>
      <p:sp>
        <p:nvSpPr>
          <p:cNvPr id="7" name="Slide Number Placeholder 6"/>
          <p:cNvSpPr>
            <a:spLocks noGrp="1"/>
          </p:cNvSpPr>
          <p:nvPr>
            <p:ph type="sldNum" sz="quarter" idx="12"/>
          </p:nvPr>
        </p:nvSpPr>
        <p:spPr/>
        <p:txBody>
          <a:bodyPr/>
          <a:lstStyle/>
          <a:p>
            <a:fld id="{C535CDAE-95F9-40E1-A605-35550B9ECC60}" type="slidenum">
              <a:rPr lang="en-US" smtClean="0"/>
              <a:t>‹#›</a:t>
            </a:fld>
            <a:endParaRPr lang="en-US"/>
          </a:p>
        </p:txBody>
      </p:sp>
    </p:spTree>
    <p:extLst>
      <p:ext uri="{BB962C8B-B14F-4D97-AF65-F5344CB8AC3E}">
        <p14:creationId xmlns:p14="http://schemas.microsoft.com/office/powerpoint/2010/main" val="36185911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15330F7-36F6-4972-9041-DCEA7E852234}" type="datetimeFigureOut">
              <a:rPr lang="en-US" smtClean="0"/>
              <a:t>6/4/2025</a:t>
            </a:fld>
            <a:endParaRPr lang="en-US"/>
          </a:p>
        </p:txBody>
      </p:sp>
      <p:sp>
        <p:nvSpPr>
          <p:cNvPr id="6" name="Slide Number Placeholder 5"/>
          <p:cNvSpPr>
            <a:spLocks noGrp="1"/>
          </p:cNvSpPr>
          <p:nvPr>
            <p:ph type="sldNum" sz="quarter" idx="12"/>
          </p:nvPr>
        </p:nvSpPr>
        <p:spPr/>
        <p:txBody>
          <a:bodyPr/>
          <a:lstStyle/>
          <a:p>
            <a:fld id="{AAFEF131-5FB9-4686-BA51-773B36485FF7}" type="slidenum">
              <a:rPr lang="en-US" smtClean="0"/>
              <a:t>‹#›</a:t>
            </a:fld>
            <a:endParaRPr lang="en-US"/>
          </a:p>
        </p:txBody>
      </p:sp>
    </p:spTree>
    <p:extLst>
      <p:ext uri="{BB962C8B-B14F-4D97-AF65-F5344CB8AC3E}">
        <p14:creationId xmlns:p14="http://schemas.microsoft.com/office/powerpoint/2010/main" val="31172361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3600" b="1" kern="1200" dirty="0">
                <a:solidFill>
                  <a:srgbClr val="003865"/>
                </a:solidFill>
                <a:latin typeface="Garamond" panose="02020404030301010803" pitchFamily="18" charset="0"/>
                <a:ea typeface="+mj-ea"/>
                <a:cs typeface="+mj-cs"/>
              </a:defRPr>
            </a:lvl1pPr>
          </a:lstStyle>
          <a:p>
            <a:r>
              <a:rPr lang="en-US" dirty="0"/>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lang="en-US" sz="2000" kern="1200" dirty="0" smtClean="0">
                <a:solidFill>
                  <a:schemeClr val="tx1"/>
                </a:solidFill>
                <a:latin typeface="Arial" panose="020B0604020202020204" pitchFamily="34" charset="0"/>
                <a:ea typeface="+mn-ea"/>
                <a:cs typeface="Arial" panose="020B0604020202020204" pitchFamily="34" charset="0"/>
              </a:defRPr>
            </a:lvl1pPr>
            <a:lvl2pPr>
              <a:defRPr lang="en-US" sz="1600" kern="1200" dirty="0" smtClean="0">
                <a:solidFill>
                  <a:schemeClr val="tx1"/>
                </a:solidFill>
                <a:latin typeface="Arial" panose="020B0604020202020204" pitchFamily="34" charset="0"/>
                <a:ea typeface="+mn-ea"/>
                <a:cs typeface="Arial" panose="020B0604020202020204" pitchFamily="34" charset="0"/>
              </a:defRPr>
            </a:lvl2pPr>
            <a:lvl3pPr>
              <a:defRPr lang="en-US" sz="1400" kern="1200" dirty="0" smtClean="0">
                <a:solidFill>
                  <a:schemeClr val="tx1"/>
                </a:solidFill>
                <a:latin typeface="Arial" panose="020B0604020202020204" pitchFamily="34" charset="0"/>
                <a:ea typeface="+mn-ea"/>
                <a:cs typeface="Arial" panose="020B0604020202020204" pitchFamily="34" charset="0"/>
              </a:defRPr>
            </a:lvl3pPr>
            <a:lvl4pPr>
              <a:defRPr lang="en-US" sz="1200" kern="1200" dirty="0" smtClean="0">
                <a:solidFill>
                  <a:schemeClr val="tx1"/>
                </a:solidFill>
                <a:latin typeface="Arial" panose="020B0604020202020204" pitchFamily="34" charset="0"/>
                <a:ea typeface="+mn-ea"/>
                <a:cs typeface="Arial" panose="020B0604020202020204" pitchFamily="34" charset="0"/>
              </a:defRPr>
            </a:lvl4pPr>
            <a:lvl5pPr>
              <a:defRPr lang="en-US" sz="1200" kern="1200" dirty="0">
                <a:solidFill>
                  <a:schemeClr val="tx1"/>
                </a:solidFill>
                <a:latin typeface="Arial" panose="020B0604020202020204" pitchFamily="34" charset="0"/>
                <a:ea typeface="+mn-ea"/>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2"/>
            <a:ext cx="5384800" cy="4525963"/>
          </a:xfrm>
        </p:spPr>
        <p:txBody>
          <a:bodyPr/>
          <a:lstStyle>
            <a:lvl1pPr>
              <a:defRPr lang="en-US" sz="2000" kern="1200" dirty="0" smtClean="0">
                <a:solidFill>
                  <a:schemeClr val="tx1"/>
                </a:solidFill>
                <a:latin typeface="Arial" panose="020B0604020202020204" pitchFamily="34" charset="0"/>
                <a:ea typeface="+mn-ea"/>
                <a:cs typeface="Arial" panose="020B0604020202020204" pitchFamily="34" charset="0"/>
              </a:defRPr>
            </a:lvl1pPr>
            <a:lvl2pPr>
              <a:defRPr lang="en-US" sz="1600" kern="1200" dirty="0" smtClean="0">
                <a:solidFill>
                  <a:schemeClr val="tx1"/>
                </a:solidFill>
                <a:latin typeface="Arial" panose="020B0604020202020204" pitchFamily="34" charset="0"/>
                <a:ea typeface="+mn-ea"/>
                <a:cs typeface="Arial" panose="020B0604020202020204" pitchFamily="34" charset="0"/>
              </a:defRPr>
            </a:lvl2pPr>
            <a:lvl3pPr>
              <a:defRPr lang="en-US" sz="1400" kern="1200" dirty="0" smtClean="0">
                <a:solidFill>
                  <a:schemeClr val="tx1"/>
                </a:solidFill>
                <a:latin typeface="Arial" panose="020B0604020202020204" pitchFamily="34" charset="0"/>
                <a:ea typeface="+mn-ea"/>
                <a:cs typeface="Arial" panose="020B0604020202020204" pitchFamily="34" charset="0"/>
              </a:defRPr>
            </a:lvl3pPr>
            <a:lvl4pPr indent="-228594" algn="l" defTabSz="914377" rtl="0" eaLnBrk="1" latinLnBrk="0" hangingPunct="1">
              <a:spcBef>
                <a:spcPct val="20000"/>
              </a:spcBef>
              <a:buFont typeface="Arial" panose="020B0604020202020204" pitchFamily="34" charset="0"/>
              <a:defRPr lang="en-US" sz="1200" kern="1200" dirty="0" smtClean="0">
                <a:solidFill>
                  <a:schemeClr val="tx1"/>
                </a:solidFill>
                <a:latin typeface="Arial" panose="020B0604020202020204" pitchFamily="34" charset="0"/>
                <a:ea typeface="+mn-ea"/>
                <a:cs typeface="Arial" panose="020B0604020202020204" pitchFamily="34" charset="0"/>
              </a:defRPr>
            </a:lvl4pPr>
            <a:lvl5pPr indent="-228594" algn="l" defTabSz="914377" rtl="0" eaLnBrk="1" latinLnBrk="0" hangingPunct="1">
              <a:spcBef>
                <a:spcPct val="20000"/>
              </a:spcBef>
              <a:buFont typeface="Arial" panose="020B0604020202020204" pitchFamily="34" charset="0"/>
              <a:defRPr lang="en-US" sz="1200" kern="1200" dirty="0" smtClean="0">
                <a:solidFill>
                  <a:schemeClr val="tx1"/>
                </a:solidFill>
                <a:latin typeface="Arial" panose="020B0604020202020204" pitchFamily="34" charset="0"/>
                <a:ea typeface="+mn-ea"/>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15330F7-36F6-4972-9041-DCEA7E852234}" type="datetimeFigureOut">
              <a:rPr lang="en-US" smtClean="0"/>
              <a:t>6/4/2025</a:t>
            </a:fld>
            <a:endParaRPr lang="en-US"/>
          </a:p>
        </p:txBody>
      </p:sp>
      <p:sp>
        <p:nvSpPr>
          <p:cNvPr id="7" name="Slide Number Placeholder 6"/>
          <p:cNvSpPr>
            <a:spLocks noGrp="1"/>
          </p:cNvSpPr>
          <p:nvPr>
            <p:ph type="sldNum" sz="quarter" idx="12"/>
          </p:nvPr>
        </p:nvSpPr>
        <p:spPr/>
        <p:txBody>
          <a:bodyPr/>
          <a:lstStyle/>
          <a:p>
            <a:fld id="{AAFEF131-5FB9-4686-BA51-773B36485FF7}" type="slidenum">
              <a:rPr lang="en-US" smtClean="0"/>
              <a:t>‹#›</a:t>
            </a:fld>
            <a:endParaRPr lang="en-US"/>
          </a:p>
        </p:txBody>
      </p:sp>
    </p:spTree>
    <p:extLst>
      <p:ext uri="{BB962C8B-B14F-4D97-AF65-F5344CB8AC3E}">
        <p14:creationId xmlns:p14="http://schemas.microsoft.com/office/powerpoint/2010/main" val="15418766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3600" b="1" kern="1200" dirty="0">
                <a:solidFill>
                  <a:srgbClr val="003865"/>
                </a:solidFill>
                <a:latin typeface="Garamond" panose="02020404030301010803" pitchFamily="18" charset="0"/>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609600" y="1535114"/>
            <a:ext cx="5386917" cy="639763"/>
          </a:xfrm>
        </p:spPr>
        <p:txBody>
          <a:bodyPr anchor="b">
            <a:normAutofit/>
          </a:bodyPr>
          <a:lstStyle>
            <a:lvl1pPr marL="0" indent="0">
              <a:buNone/>
              <a:defRPr lang="en-US" sz="1800" b="1" kern="1200" dirty="0" smtClean="0">
                <a:solidFill>
                  <a:schemeClr val="tx1"/>
                </a:solidFill>
                <a:latin typeface="Arial" panose="020B0604020202020204" pitchFamily="34" charset="0"/>
                <a:ea typeface="+mn-ea"/>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lang="en-US" sz="1800" kern="1200" dirty="0" smtClean="0">
                <a:solidFill>
                  <a:schemeClr val="tx1"/>
                </a:solidFill>
                <a:latin typeface="Arial" panose="020B0604020202020204" pitchFamily="34" charset="0"/>
                <a:ea typeface="+mn-ea"/>
                <a:cs typeface="Arial" panose="020B0604020202020204" pitchFamily="34" charset="0"/>
              </a:defRPr>
            </a:lvl1pPr>
            <a:lvl2pPr>
              <a:defRPr lang="en-US" sz="1600" kern="1200" dirty="0" smtClean="0">
                <a:solidFill>
                  <a:schemeClr val="tx1"/>
                </a:solidFill>
                <a:latin typeface="Arial" panose="020B0604020202020204" pitchFamily="34" charset="0"/>
                <a:ea typeface="+mn-ea"/>
                <a:cs typeface="Arial" panose="020B0604020202020204" pitchFamily="34" charset="0"/>
              </a:defRPr>
            </a:lvl2pPr>
            <a:lvl3pPr>
              <a:defRPr lang="en-US" sz="1400" kern="1200" dirty="0" smtClean="0">
                <a:solidFill>
                  <a:schemeClr val="tx1"/>
                </a:solidFill>
                <a:latin typeface="Arial" panose="020B0604020202020204" pitchFamily="34" charset="0"/>
                <a:ea typeface="+mn-ea"/>
                <a:cs typeface="Arial" panose="020B0604020202020204" pitchFamily="34" charset="0"/>
              </a:defRPr>
            </a:lvl3pPr>
            <a:lvl4pPr>
              <a:defRPr lang="en-US" sz="1200" kern="1200" dirty="0" smtClean="0">
                <a:solidFill>
                  <a:schemeClr val="tx1"/>
                </a:solidFill>
                <a:latin typeface="Arial" panose="020B0604020202020204" pitchFamily="34" charset="0"/>
                <a:ea typeface="+mn-ea"/>
                <a:cs typeface="Arial" panose="020B0604020202020204" pitchFamily="34" charset="0"/>
              </a:defRPr>
            </a:lvl4pPr>
            <a:lvl5pPr>
              <a:defRPr lang="en-US" sz="1200" kern="1200" dirty="0">
                <a:solidFill>
                  <a:schemeClr val="tx1"/>
                </a:solidFill>
                <a:latin typeface="Arial" panose="020B0604020202020204" pitchFamily="34" charset="0"/>
                <a:ea typeface="+mn-ea"/>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535114"/>
            <a:ext cx="5389033" cy="639763"/>
          </a:xfrm>
        </p:spPr>
        <p:txBody>
          <a:bodyPr anchor="b">
            <a:normAutofit/>
          </a:bodyPr>
          <a:lstStyle>
            <a:lvl1pPr marL="0" indent="0">
              <a:buNone/>
              <a:defRPr lang="en-US" sz="1800" b="1" kern="1200" dirty="0" smtClean="0">
                <a:solidFill>
                  <a:schemeClr val="tx1"/>
                </a:solidFill>
                <a:latin typeface="Arial" panose="020B0604020202020204" pitchFamily="34" charset="0"/>
                <a:ea typeface="+mn-ea"/>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lang="en-US" sz="1800" kern="1200" dirty="0" smtClean="0">
                <a:solidFill>
                  <a:schemeClr val="tx1"/>
                </a:solidFill>
                <a:latin typeface="Arial" panose="020B0604020202020204" pitchFamily="34" charset="0"/>
                <a:ea typeface="+mn-ea"/>
                <a:cs typeface="Arial" panose="020B0604020202020204" pitchFamily="34" charset="0"/>
              </a:defRPr>
            </a:lvl1pPr>
            <a:lvl2pPr>
              <a:defRPr lang="en-US" sz="1600" kern="1200" dirty="0" smtClean="0">
                <a:solidFill>
                  <a:schemeClr val="tx1"/>
                </a:solidFill>
                <a:latin typeface="Arial" panose="020B0604020202020204" pitchFamily="34" charset="0"/>
                <a:ea typeface="+mn-ea"/>
                <a:cs typeface="Arial" panose="020B0604020202020204" pitchFamily="34" charset="0"/>
              </a:defRPr>
            </a:lvl2pPr>
            <a:lvl3pPr>
              <a:defRPr lang="en-US" sz="1400" kern="1200" dirty="0" smtClean="0">
                <a:solidFill>
                  <a:schemeClr val="tx1"/>
                </a:solidFill>
                <a:latin typeface="Arial" panose="020B0604020202020204" pitchFamily="34" charset="0"/>
                <a:ea typeface="+mn-ea"/>
                <a:cs typeface="Arial" panose="020B0604020202020204" pitchFamily="34" charset="0"/>
              </a:defRPr>
            </a:lvl3pPr>
            <a:lvl4pPr indent="-228594" algn="l" defTabSz="914377" rtl="0" eaLnBrk="1" latinLnBrk="0" hangingPunct="1">
              <a:spcBef>
                <a:spcPct val="20000"/>
              </a:spcBef>
              <a:buFont typeface="Arial" panose="020B0604020202020204" pitchFamily="34" charset="0"/>
              <a:defRPr lang="en-US" sz="1200" kern="1200" dirty="0" smtClean="0">
                <a:solidFill>
                  <a:schemeClr val="tx1"/>
                </a:solidFill>
                <a:latin typeface="Arial" panose="020B0604020202020204" pitchFamily="34" charset="0"/>
                <a:ea typeface="+mn-ea"/>
                <a:cs typeface="Arial" panose="020B0604020202020204" pitchFamily="34" charset="0"/>
              </a:defRPr>
            </a:lvl4pPr>
            <a:lvl5pPr indent="-228594" algn="l" defTabSz="914377" rtl="0" eaLnBrk="1" latinLnBrk="0" hangingPunct="1">
              <a:spcBef>
                <a:spcPct val="20000"/>
              </a:spcBef>
              <a:buFont typeface="Arial" panose="020B0604020202020204" pitchFamily="34" charset="0"/>
              <a:defRPr lang="en-US" sz="1200" kern="1200" dirty="0" smtClean="0">
                <a:solidFill>
                  <a:schemeClr val="tx1"/>
                </a:solidFill>
                <a:latin typeface="Arial" panose="020B0604020202020204" pitchFamily="34" charset="0"/>
                <a:ea typeface="+mn-ea"/>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215330F7-36F6-4972-9041-DCEA7E852234}" type="datetimeFigureOut">
              <a:rPr lang="en-US" smtClean="0"/>
              <a:t>6/4/2025</a:t>
            </a:fld>
            <a:endParaRPr lang="en-US"/>
          </a:p>
        </p:txBody>
      </p:sp>
      <p:sp>
        <p:nvSpPr>
          <p:cNvPr id="9" name="Slide Number Placeholder 8"/>
          <p:cNvSpPr>
            <a:spLocks noGrp="1"/>
          </p:cNvSpPr>
          <p:nvPr>
            <p:ph type="sldNum" sz="quarter" idx="12"/>
          </p:nvPr>
        </p:nvSpPr>
        <p:spPr/>
        <p:txBody>
          <a:bodyPr/>
          <a:lstStyle/>
          <a:p>
            <a:fld id="{AAFEF131-5FB9-4686-BA51-773B36485FF7}" type="slidenum">
              <a:rPr lang="en-US" smtClean="0"/>
              <a:t>‹#›</a:t>
            </a:fld>
            <a:endParaRPr lang="en-US"/>
          </a:p>
        </p:txBody>
      </p:sp>
    </p:spTree>
    <p:extLst>
      <p:ext uri="{BB962C8B-B14F-4D97-AF65-F5344CB8AC3E}">
        <p14:creationId xmlns:p14="http://schemas.microsoft.com/office/powerpoint/2010/main" val="40852261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3600" b="1" kern="1200" dirty="0">
                <a:solidFill>
                  <a:srgbClr val="003865"/>
                </a:solidFill>
                <a:latin typeface="Garamond" panose="02020404030301010803" pitchFamily="18" charset="0"/>
                <a:ea typeface="+mj-ea"/>
                <a:cs typeface="+mj-cs"/>
              </a:defRPr>
            </a:lvl1pPr>
          </a:lstStyle>
          <a:p>
            <a:r>
              <a:rPr lang="en-US" dirty="0"/>
              <a:t>Click to edit Master title style</a:t>
            </a:r>
          </a:p>
        </p:txBody>
      </p:sp>
      <p:sp>
        <p:nvSpPr>
          <p:cNvPr id="3" name="Date Placeholder 2"/>
          <p:cNvSpPr>
            <a:spLocks noGrp="1"/>
          </p:cNvSpPr>
          <p:nvPr>
            <p:ph type="dt" sz="half" idx="10"/>
          </p:nvPr>
        </p:nvSpPr>
        <p:spPr/>
        <p:txBody>
          <a:bodyPr/>
          <a:lstStyle/>
          <a:p>
            <a:fld id="{215330F7-36F6-4972-9041-DCEA7E852234}" type="datetimeFigureOut">
              <a:rPr lang="en-US" smtClean="0"/>
              <a:t>6/4/2025</a:t>
            </a:fld>
            <a:endParaRPr lang="en-US"/>
          </a:p>
        </p:txBody>
      </p:sp>
      <p:sp>
        <p:nvSpPr>
          <p:cNvPr id="5" name="Slide Number Placeholder 4"/>
          <p:cNvSpPr>
            <a:spLocks noGrp="1"/>
          </p:cNvSpPr>
          <p:nvPr>
            <p:ph type="sldNum" sz="quarter" idx="12"/>
          </p:nvPr>
        </p:nvSpPr>
        <p:spPr/>
        <p:txBody>
          <a:bodyPr/>
          <a:lstStyle/>
          <a:p>
            <a:fld id="{AAFEF131-5FB9-4686-BA51-773B36485FF7}" type="slidenum">
              <a:rPr lang="en-US" smtClean="0"/>
              <a:t>‹#›</a:t>
            </a:fld>
            <a:endParaRPr lang="en-US"/>
          </a:p>
        </p:txBody>
      </p:sp>
    </p:spTree>
    <p:extLst>
      <p:ext uri="{BB962C8B-B14F-4D97-AF65-F5344CB8AC3E}">
        <p14:creationId xmlns:p14="http://schemas.microsoft.com/office/powerpoint/2010/main" val="33691206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5330F7-36F6-4972-9041-DCEA7E852234}" type="datetimeFigureOut">
              <a:rPr lang="en-US" smtClean="0"/>
              <a:t>6/4/2025</a:t>
            </a:fld>
            <a:endParaRPr lang="en-US"/>
          </a:p>
        </p:txBody>
      </p:sp>
      <p:sp>
        <p:nvSpPr>
          <p:cNvPr id="4" name="Slide Number Placeholder 3"/>
          <p:cNvSpPr>
            <a:spLocks noGrp="1"/>
          </p:cNvSpPr>
          <p:nvPr>
            <p:ph type="sldNum" sz="quarter" idx="12"/>
          </p:nvPr>
        </p:nvSpPr>
        <p:spPr/>
        <p:txBody>
          <a:bodyPr/>
          <a:lstStyle/>
          <a:p>
            <a:fld id="{AAFEF131-5FB9-4686-BA51-773B36485FF7}" type="slidenum">
              <a:rPr lang="en-US" smtClean="0"/>
              <a:t>‹#›</a:t>
            </a:fld>
            <a:endParaRPr lang="en-US"/>
          </a:p>
        </p:txBody>
      </p:sp>
    </p:spTree>
    <p:extLst>
      <p:ext uri="{BB962C8B-B14F-4D97-AF65-F5344CB8AC3E}">
        <p14:creationId xmlns:p14="http://schemas.microsoft.com/office/powerpoint/2010/main" val="5849974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1"/>
            <a:ext cx="10972800" cy="825500"/>
          </a:xfrm>
        </p:spPr>
        <p:txBody>
          <a:bodyPr anchor="b">
            <a:noAutofit/>
          </a:bodyPr>
          <a:lstStyle>
            <a:lvl1pPr algn="l">
              <a:defRPr lang="en-US" sz="3600" b="1" kern="1200" dirty="0">
                <a:solidFill>
                  <a:srgbClr val="003865"/>
                </a:solidFill>
                <a:latin typeface="Garamond" panose="02020404030301010803" pitchFamily="18" charset="0"/>
                <a:ea typeface="+mj-ea"/>
                <a:cs typeface="+mj-cs"/>
              </a:defRPr>
            </a:lvl1pPr>
          </a:lstStyle>
          <a:p>
            <a:r>
              <a:rPr lang="en-US" dirty="0"/>
              <a:t>Click to edit Master title style</a:t>
            </a:r>
          </a:p>
        </p:txBody>
      </p:sp>
      <p:sp>
        <p:nvSpPr>
          <p:cNvPr id="3" name="Content Placeholder 2"/>
          <p:cNvSpPr>
            <a:spLocks noGrp="1"/>
          </p:cNvSpPr>
          <p:nvPr>
            <p:ph idx="1"/>
          </p:nvPr>
        </p:nvSpPr>
        <p:spPr>
          <a:xfrm>
            <a:off x="4766733" y="1447800"/>
            <a:ext cx="6815667" cy="4678363"/>
          </a:xfrm>
        </p:spPr>
        <p:txBody>
          <a:bodyPr/>
          <a:lstStyle>
            <a:lvl1pPr>
              <a:defRPr lang="en-US" sz="1800" kern="1200" dirty="0" smtClean="0">
                <a:solidFill>
                  <a:schemeClr val="tx1"/>
                </a:solidFill>
                <a:latin typeface="Arial" panose="020B0604020202020204" pitchFamily="34" charset="0"/>
                <a:ea typeface="+mn-ea"/>
                <a:cs typeface="Arial" panose="020B0604020202020204" pitchFamily="34" charset="0"/>
              </a:defRPr>
            </a:lvl1pPr>
            <a:lvl2pPr>
              <a:defRPr lang="en-US" sz="1600" kern="1200" dirty="0" smtClean="0">
                <a:solidFill>
                  <a:schemeClr val="tx1"/>
                </a:solidFill>
                <a:latin typeface="Arial" panose="020B0604020202020204" pitchFamily="34" charset="0"/>
                <a:ea typeface="+mn-ea"/>
                <a:cs typeface="Arial" panose="020B0604020202020204" pitchFamily="34" charset="0"/>
              </a:defRPr>
            </a:lvl2pPr>
            <a:lvl3pPr marL="1142971" indent="-228594">
              <a:defRPr lang="en-US" sz="1400" kern="1200" dirty="0" smtClean="0">
                <a:solidFill>
                  <a:schemeClr val="tx1"/>
                </a:solidFill>
                <a:latin typeface="Arial" panose="020B0604020202020204" pitchFamily="34" charset="0"/>
                <a:ea typeface="+mn-ea"/>
                <a:cs typeface="Arial" panose="020B0604020202020204" pitchFamily="34" charset="0"/>
              </a:defRPr>
            </a:lvl3pPr>
            <a:lvl4pPr>
              <a:defRPr lang="en-US" sz="1200" kern="1200" dirty="0" smtClean="0">
                <a:solidFill>
                  <a:schemeClr val="tx1"/>
                </a:solidFill>
                <a:latin typeface="Arial" panose="020B0604020202020204" pitchFamily="34" charset="0"/>
                <a:ea typeface="+mn-ea"/>
                <a:cs typeface="Arial" panose="020B0604020202020204" pitchFamily="34" charset="0"/>
              </a:defRPr>
            </a:lvl4pPr>
            <a:lvl5pPr>
              <a:defRPr lang="en-US" sz="1200" kern="1200" dirty="0">
                <a:solidFill>
                  <a:schemeClr val="tx1"/>
                </a:solidFill>
                <a:latin typeface="Arial" panose="020B0604020202020204" pitchFamily="34" charset="0"/>
                <a:ea typeface="+mn-ea"/>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marL="1142971" lvl="2" indent="-228594" algn="l" defTabSz="914377" rtl="0" eaLnBrk="1" latinLnBrk="0" hangingPunct="1">
              <a:spcBef>
                <a:spcPct val="20000"/>
              </a:spcBef>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3" y="1435103"/>
            <a:ext cx="4011084" cy="4691063"/>
          </a:xfrm>
        </p:spPr>
        <p:txBody>
          <a:bodyPr>
            <a:normAutofit/>
          </a:bodyPr>
          <a:lstStyle>
            <a:lvl1pPr marL="0" indent="0">
              <a:buNone/>
              <a:defRPr lang="en-US" sz="1200" kern="1200" dirty="0" smtClean="0">
                <a:solidFill>
                  <a:schemeClr val="tx1"/>
                </a:solidFill>
                <a:latin typeface="Arial" panose="020B0604020202020204" pitchFamily="34" charset="0"/>
                <a:ea typeface="+mn-ea"/>
                <a:cs typeface="Arial" panose="020B0604020202020204"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15330F7-36F6-4972-9041-DCEA7E852234}" type="datetimeFigureOut">
              <a:rPr lang="en-US" smtClean="0"/>
              <a:t>6/4/2025</a:t>
            </a:fld>
            <a:endParaRPr lang="en-US"/>
          </a:p>
        </p:txBody>
      </p:sp>
      <p:sp>
        <p:nvSpPr>
          <p:cNvPr id="7" name="Slide Number Placeholder 6"/>
          <p:cNvSpPr>
            <a:spLocks noGrp="1"/>
          </p:cNvSpPr>
          <p:nvPr>
            <p:ph type="sldNum" sz="quarter" idx="12"/>
          </p:nvPr>
        </p:nvSpPr>
        <p:spPr/>
        <p:txBody>
          <a:bodyPr/>
          <a:lstStyle/>
          <a:p>
            <a:fld id="{AAFEF131-5FB9-4686-BA51-773B36485FF7}" type="slidenum">
              <a:rPr lang="en-US" smtClean="0"/>
              <a:t>‹#›</a:t>
            </a:fld>
            <a:endParaRPr lang="en-US"/>
          </a:p>
        </p:txBody>
      </p:sp>
    </p:spTree>
    <p:extLst>
      <p:ext uri="{BB962C8B-B14F-4D97-AF65-F5344CB8AC3E}">
        <p14:creationId xmlns:p14="http://schemas.microsoft.com/office/powerpoint/2010/main" val="39026345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normAutofit/>
          </a:bodyPr>
          <a:lstStyle>
            <a:lvl1pPr algn="l">
              <a:defRPr lang="en-US" sz="2400" b="1" kern="1200" dirty="0">
                <a:solidFill>
                  <a:srgbClr val="003865"/>
                </a:solidFill>
                <a:latin typeface="Garamond" panose="02020404030301010803" pitchFamily="18" charset="0"/>
                <a:ea typeface="+mj-ea"/>
                <a:cs typeface="+mj-cs"/>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normAutofit/>
          </a:bodyPr>
          <a:lstStyle>
            <a:lvl1pPr marL="0" indent="0" algn="l" defTabSz="914377" rtl="0" eaLnBrk="1" latinLnBrk="0" hangingPunct="1">
              <a:spcBef>
                <a:spcPct val="20000"/>
              </a:spcBef>
              <a:buFont typeface="Arial" panose="020B0604020202020204" pitchFamily="34" charset="0"/>
              <a:buNone/>
              <a:defRPr lang="en-US" sz="3200" kern="1200" dirty="0">
                <a:solidFill>
                  <a:schemeClr val="tx1"/>
                </a:solidFill>
                <a:latin typeface="Arial" panose="020B0604020202020204" pitchFamily="34" charset="0"/>
                <a:ea typeface="+mn-ea"/>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9"/>
            <a:ext cx="7315200" cy="804863"/>
          </a:xfrm>
        </p:spPr>
        <p:txBody>
          <a:bodyPr>
            <a:normAutofit/>
          </a:bodyPr>
          <a:lstStyle>
            <a:lvl1pPr marL="0" indent="0">
              <a:buNone/>
              <a:defRPr lang="en-US" sz="1400" kern="1200" dirty="0" smtClean="0">
                <a:solidFill>
                  <a:schemeClr val="tx1"/>
                </a:solidFill>
                <a:latin typeface="Arial" panose="020B0604020202020204" pitchFamily="34" charset="0"/>
                <a:ea typeface="+mn-ea"/>
                <a:cs typeface="Arial" panose="020B0604020202020204"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15330F7-36F6-4972-9041-DCEA7E852234}" type="datetimeFigureOut">
              <a:rPr lang="en-US" smtClean="0"/>
              <a:t>6/4/2025</a:t>
            </a:fld>
            <a:endParaRPr lang="en-US"/>
          </a:p>
        </p:txBody>
      </p:sp>
      <p:sp>
        <p:nvSpPr>
          <p:cNvPr id="7" name="Slide Number Placeholder 6"/>
          <p:cNvSpPr>
            <a:spLocks noGrp="1"/>
          </p:cNvSpPr>
          <p:nvPr>
            <p:ph type="sldNum" sz="quarter" idx="12"/>
          </p:nvPr>
        </p:nvSpPr>
        <p:spPr/>
        <p:txBody>
          <a:bodyPr/>
          <a:lstStyle/>
          <a:p>
            <a:fld id="{AAFEF131-5FB9-4686-BA51-773B36485FF7}" type="slidenum">
              <a:rPr lang="en-US" smtClean="0"/>
              <a:t>‹#›</a:t>
            </a:fld>
            <a:endParaRPr lang="en-US"/>
          </a:p>
        </p:txBody>
      </p:sp>
    </p:spTree>
    <p:extLst>
      <p:ext uri="{BB962C8B-B14F-4D97-AF65-F5344CB8AC3E}">
        <p14:creationId xmlns:p14="http://schemas.microsoft.com/office/powerpoint/2010/main" val="28477227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5A23D7-7B3F-4DA7-950C-DC46B37F9E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 y="0"/>
            <a:ext cx="12190212" cy="6858000"/>
          </a:xfrm>
          <a:prstGeom prst="rect">
            <a:avLst/>
          </a:prstGeom>
        </p:spPr>
      </p:pic>
      <p:sp>
        <p:nvSpPr>
          <p:cNvPr id="2" name="Title 1"/>
          <p:cNvSpPr>
            <a:spLocks noGrp="1"/>
          </p:cNvSpPr>
          <p:nvPr>
            <p:ph type="ctrTitle"/>
          </p:nvPr>
        </p:nvSpPr>
        <p:spPr>
          <a:xfrm>
            <a:off x="1600200" y="2362202"/>
            <a:ext cx="9677400" cy="1466851"/>
          </a:xfrm>
        </p:spPr>
        <p:txBody>
          <a:bodyPr anchor="b" anchorCtr="0"/>
          <a:lstStyle>
            <a:lvl1pPr>
              <a:defRPr sz="4000">
                <a:solidFill>
                  <a:schemeClr val="bg1"/>
                </a:solidFill>
                <a:latin typeface="Garamond" panose="02020404030301010803" pitchFamily="18" charset="0"/>
              </a:defRPr>
            </a:lvl1pPr>
          </a:lstStyle>
          <a:p>
            <a:r>
              <a:rPr lang="en-US" dirty="0"/>
              <a:t>Click to edit Master title style</a:t>
            </a:r>
          </a:p>
        </p:txBody>
      </p:sp>
      <p:sp>
        <p:nvSpPr>
          <p:cNvPr id="3" name="Subtitle 2"/>
          <p:cNvSpPr>
            <a:spLocks noGrp="1"/>
          </p:cNvSpPr>
          <p:nvPr>
            <p:ph type="subTitle" idx="1"/>
          </p:nvPr>
        </p:nvSpPr>
        <p:spPr>
          <a:xfrm>
            <a:off x="1600200" y="3962400"/>
            <a:ext cx="9677400" cy="1676400"/>
          </a:xfrm>
        </p:spPr>
        <p:txBody>
          <a:bodyPr>
            <a:normAutofit/>
          </a:bodyPr>
          <a:lstStyle>
            <a:lvl1pPr marL="0" indent="0" algn="l">
              <a:buNone/>
              <a:defRPr sz="20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828800" y="6356352"/>
            <a:ext cx="1625600" cy="365125"/>
          </a:xfrm>
        </p:spPr>
        <p:txBody>
          <a:bodyPr/>
          <a:lstStyle>
            <a:lvl1pPr>
              <a:defRPr sz="1000">
                <a:solidFill>
                  <a:schemeClr val="bg1"/>
                </a:solidFill>
              </a:defRPr>
            </a:lvl1pPr>
          </a:lstStyle>
          <a:p>
            <a:fld id="{1F50E0C8-455B-493B-9A6C-03303114A698}" type="datetime1">
              <a:rPr lang="en-US" smtClean="0"/>
              <a:t>6/4/2025</a:t>
            </a:fld>
            <a:endParaRPr lang="en-US" dirty="0"/>
          </a:p>
        </p:txBody>
      </p:sp>
      <p:sp>
        <p:nvSpPr>
          <p:cNvPr id="6" name="Slide Number Placeholder 5"/>
          <p:cNvSpPr>
            <a:spLocks noGrp="1"/>
          </p:cNvSpPr>
          <p:nvPr>
            <p:ph type="sldNum" sz="quarter" idx="12"/>
          </p:nvPr>
        </p:nvSpPr>
        <p:spPr>
          <a:xfrm>
            <a:off x="8737600" y="6356352"/>
            <a:ext cx="2540000" cy="365125"/>
          </a:xfrm>
        </p:spPr>
        <p:txBody>
          <a:bodyPr/>
          <a:lstStyle>
            <a:lvl1pPr>
              <a:defRPr sz="800">
                <a:solidFill>
                  <a:schemeClr val="bg1"/>
                </a:solidFill>
              </a:defRPr>
            </a:lvl1pPr>
          </a:lstStyle>
          <a:p>
            <a:fld id="{C535CDAE-95F9-40E1-A605-35550B9ECC60}" type="slidenum">
              <a:rPr lang="en-US" smtClean="0"/>
              <a:pPr/>
              <a:t>‹#›</a:t>
            </a:fld>
            <a:endParaRPr lang="en-US" dirty="0"/>
          </a:p>
        </p:txBody>
      </p:sp>
    </p:spTree>
    <p:extLst>
      <p:ext uri="{BB962C8B-B14F-4D97-AF65-F5344CB8AC3E}">
        <p14:creationId xmlns:p14="http://schemas.microsoft.com/office/powerpoint/2010/main" val="34199923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4.jp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alphaModFix amt="0"/>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407256-8FB0-408C-B0BF-374562BAB0A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94" y="0"/>
            <a:ext cx="12190212" cy="6858000"/>
          </a:xfrm>
          <a:prstGeom prst="rect">
            <a:avLst/>
          </a:prstGeom>
        </p:spPr>
      </p:pic>
      <p:sp>
        <p:nvSpPr>
          <p:cNvPr id="2" name="Title Placeholder 1"/>
          <p:cNvSpPr>
            <a:spLocks noGrp="1"/>
          </p:cNvSpPr>
          <p:nvPr>
            <p:ph type="title"/>
          </p:nvPr>
        </p:nvSpPr>
        <p:spPr>
          <a:xfrm>
            <a:off x="609600" y="685802"/>
            <a:ext cx="10972800" cy="80803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EF131-5FB9-4686-BA51-773B36485FF7}" type="slidenum">
              <a:rPr lang="en-US" smtClean="0"/>
              <a:t>‹#›</a:t>
            </a:fld>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5330F7-36F6-4972-9041-DCEA7E852234}" type="datetimeFigureOut">
              <a:rPr lang="en-US" smtClean="0"/>
              <a:t>6/4/2025</a:t>
            </a:fld>
            <a:endParaRPr lang="en-US" dirty="0"/>
          </a:p>
        </p:txBody>
      </p:sp>
    </p:spTree>
    <p:extLst>
      <p:ext uri="{BB962C8B-B14F-4D97-AF65-F5344CB8AC3E}">
        <p14:creationId xmlns:p14="http://schemas.microsoft.com/office/powerpoint/2010/main" val="283401180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377" rtl="0" eaLnBrk="1" latinLnBrk="0" hangingPunct="1">
        <a:spcBef>
          <a:spcPct val="0"/>
        </a:spcBef>
        <a:buNone/>
        <a:defRPr lang="en-US" sz="3600" b="1" kern="1200" dirty="0">
          <a:solidFill>
            <a:srgbClr val="003865"/>
          </a:solidFill>
          <a:latin typeface="Garamond" panose="02020404030301010803" pitchFamily="18" charset="0"/>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lang="en-US" sz="2400" kern="1200" dirty="0" smtClean="0">
          <a:solidFill>
            <a:schemeClr val="tx1"/>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anose="020B0604020202020204" pitchFamily="34" charset="0"/>
        <a:buChar char="–"/>
        <a:defRPr lang="en-US" sz="2000" kern="1200" dirty="0" smtClean="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anose="020B0604020202020204" pitchFamily="34" charset="0"/>
        <a:buChar char="•"/>
        <a:defRPr lang="en-US" sz="1800" kern="1200" dirty="0" smtClean="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anose="020B0604020202020204" pitchFamily="34" charset="0"/>
        <a:buChar char="–"/>
        <a:defRPr lang="en-US" sz="1600" kern="1200" dirty="0" smtClean="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anose="020B0604020202020204" pitchFamily="34" charset="0"/>
        <a:buChar char="»"/>
        <a:defRPr lang="en-US" sz="1600" kern="1200" dirty="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C690C4-2287-4345-A359-DDF938DFA4B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944563"/>
            <a:ext cx="9753600" cy="655639"/>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752600"/>
            <a:ext cx="9753600" cy="457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32800" y="6356352"/>
            <a:ext cx="1930400" cy="365125"/>
          </a:xfrm>
          <a:prstGeom prst="rect">
            <a:avLst/>
          </a:prstGeom>
        </p:spPr>
        <p:txBody>
          <a:bodyPr vert="horz" lIns="91440" tIns="45720" rIns="91440" bIns="45720" rtlCol="0" anchor="ctr"/>
          <a:lstStyle>
            <a:lvl1pPr algn="r">
              <a:defRPr sz="1000">
                <a:solidFill>
                  <a:schemeClr val="bg1">
                    <a:lumMod val="50000"/>
                  </a:schemeClr>
                </a:solidFill>
                <a:latin typeface="Arial" panose="020B0604020202020204" pitchFamily="34" charset="0"/>
                <a:cs typeface="Arial" panose="020B0604020202020204" pitchFamily="34" charset="0"/>
              </a:defRPr>
            </a:lvl1pPr>
          </a:lstStyle>
          <a:p>
            <a:fld id="{C535CDAE-95F9-40E1-A605-35550B9ECC60}" type="slidenum">
              <a:rPr lang="en-US" smtClean="0"/>
              <a:pPr/>
              <a:t>‹#›</a:t>
            </a:fld>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000">
                <a:solidFill>
                  <a:schemeClr val="bg1">
                    <a:lumMod val="50000"/>
                  </a:schemeClr>
                </a:solidFill>
                <a:latin typeface="Arial" panose="020B0604020202020204" pitchFamily="34" charset="0"/>
                <a:cs typeface="Arial" panose="020B0604020202020204" pitchFamily="34" charset="0"/>
              </a:defRPr>
            </a:lvl1pPr>
          </a:lstStyle>
          <a:p>
            <a:fld id="{1160FEE6-D670-4835-B7E3-258AC52910CE}" type="datetime1">
              <a:rPr lang="en-US" smtClean="0"/>
              <a:t>6/4/2025</a:t>
            </a:fld>
            <a:endParaRPr lang="en-US" dirty="0"/>
          </a:p>
        </p:txBody>
      </p:sp>
    </p:spTree>
    <p:extLst>
      <p:ext uri="{BB962C8B-B14F-4D97-AF65-F5344CB8AC3E}">
        <p14:creationId xmlns:p14="http://schemas.microsoft.com/office/powerpoint/2010/main" val="108431655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p:txStyles>
    <p:titleStyle>
      <a:lvl1pPr algn="l" defTabSz="914377" rtl="0" eaLnBrk="1" latinLnBrk="0" hangingPunct="1">
        <a:spcBef>
          <a:spcPct val="0"/>
        </a:spcBef>
        <a:buNone/>
        <a:defRPr sz="3600" b="1" kern="1200">
          <a:solidFill>
            <a:schemeClr val="bg1"/>
          </a:solidFill>
          <a:latin typeface="Garamond" panose="02020404030301010803" pitchFamily="18" charset="0"/>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8865E9-C804-C84F-9745-FAC7922BA4B2}"/>
              </a:ext>
            </a:extLst>
          </p:cNvPr>
          <p:cNvSpPr>
            <a:spLocks noGrp="1"/>
          </p:cNvSpPr>
          <p:nvPr>
            <p:ph type="ctrTitle"/>
          </p:nvPr>
        </p:nvSpPr>
        <p:spPr>
          <a:xfrm>
            <a:off x="1465555" y="2362200"/>
            <a:ext cx="9448800" cy="1466851"/>
          </a:xfrm>
        </p:spPr>
        <p:txBody>
          <a:bodyPr/>
          <a:lstStyle/>
          <a:p>
            <a:r>
              <a:rPr lang="en-US" sz="4800" dirty="0"/>
              <a:t>Interviewing Tips</a:t>
            </a:r>
            <a:br>
              <a:rPr lang="en-US" sz="4800" dirty="0"/>
            </a:br>
            <a:r>
              <a:rPr lang="en-US" sz="3600" dirty="0"/>
              <a:t>From a Hiring Manager</a:t>
            </a:r>
          </a:p>
        </p:txBody>
      </p:sp>
      <p:sp>
        <p:nvSpPr>
          <p:cNvPr id="6" name="Subtitle 5">
            <a:extLst>
              <a:ext uri="{FF2B5EF4-FFF2-40B4-BE49-F238E27FC236}">
                <a16:creationId xmlns:a16="http://schemas.microsoft.com/office/drawing/2014/main" id="{731A1643-5954-E14E-A605-9D2A67A22CCD}"/>
              </a:ext>
            </a:extLst>
          </p:cNvPr>
          <p:cNvSpPr>
            <a:spLocks noGrp="1"/>
          </p:cNvSpPr>
          <p:nvPr>
            <p:ph type="subTitle" idx="1"/>
          </p:nvPr>
        </p:nvSpPr>
        <p:spPr>
          <a:xfrm>
            <a:off x="1465554" y="4038600"/>
            <a:ext cx="10040646" cy="1600200"/>
          </a:xfrm>
        </p:spPr>
        <p:txBody>
          <a:bodyPr>
            <a:normAutofit/>
          </a:bodyPr>
          <a:lstStyle/>
          <a:p>
            <a:r>
              <a:rPr lang="en-US" dirty="0"/>
              <a:t>Cathy Jennings, CPC, CRC, CEDC, CHONC, AAPC Approved Instructor</a:t>
            </a:r>
          </a:p>
          <a:p>
            <a:r>
              <a:rPr lang="en-US" dirty="0"/>
              <a:t>Ambulatory Coding Education &amp; Training Manager</a:t>
            </a:r>
          </a:p>
          <a:p>
            <a:r>
              <a:rPr lang="en-US" dirty="0"/>
              <a:t>cjennings3@kumc.edu</a:t>
            </a:r>
          </a:p>
        </p:txBody>
      </p:sp>
    </p:spTree>
    <p:custDataLst>
      <p:tags r:id="rId1"/>
    </p:custDataLst>
    <p:extLst>
      <p:ext uri="{BB962C8B-B14F-4D97-AF65-F5344CB8AC3E}">
        <p14:creationId xmlns:p14="http://schemas.microsoft.com/office/powerpoint/2010/main" val="21058766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BC6BD3-6D8B-4EB7-8E44-5A3C0FD441B1}"/>
              </a:ext>
            </a:extLst>
          </p:cNvPr>
          <p:cNvSpPr>
            <a:spLocks noGrp="1"/>
          </p:cNvSpPr>
          <p:nvPr>
            <p:ph type="title"/>
          </p:nvPr>
        </p:nvSpPr>
        <p:spPr/>
        <p:txBody>
          <a:bodyPr/>
          <a:lstStyle/>
          <a:p>
            <a:r>
              <a:rPr lang="en-US" dirty="0"/>
              <a:t>Prepare for the Interview</a:t>
            </a:r>
          </a:p>
        </p:txBody>
      </p:sp>
      <p:sp>
        <p:nvSpPr>
          <p:cNvPr id="7" name="Content Placeholder 6">
            <a:extLst>
              <a:ext uri="{FF2B5EF4-FFF2-40B4-BE49-F238E27FC236}">
                <a16:creationId xmlns:a16="http://schemas.microsoft.com/office/drawing/2014/main" id="{E3544E8F-A043-446C-8967-621E7BF56C0E}"/>
              </a:ext>
            </a:extLst>
          </p:cNvPr>
          <p:cNvSpPr>
            <a:spLocks noGrp="1"/>
          </p:cNvSpPr>
          <p:nvPr>
            <p:ph idx="1"/>
          </p:nvPr>
        </p:nvSpPr>
        <p:spPr>
          <a:xfrm>
            <a:off x="609600" y="1600202"/>
            <a:ext cx="10972800" cy="4876798"/>
          </a:xfrm>
        </p:spPr>
        <p:txBody>
          <a:bodyPr>
            <a:normAutofit fontScale="92500"/>
          </a:bodyPr>
          <a:lstStyle/>
          <a:p>
            <a:r>
              <a:rPr lang="en-US" sz="2200" dirty="0"/>
              <a:t>Research - Look at the organization’s website, social media posts, and/or recent news</a:t>
            </a:r>
          </a:p>
          <a:p>
            <a:r>
              <a:rPr lang="en-US" sz="2200" dirty="0">
                <a:highlight>
                  <a:srgbClr val="FFFF00"/>
                </a:highlight>
              </a:rPr>
              <a:t>Practice</a:t>
            </a:r>
            <a:r>
              <a:rPr lang="en-US" sz="2200" dirty="0"/>
              <a:t> – Think about common questions and practice your answers. Have examples ready.</a:t>
            </a:r>
          </a:p>
          <a:p>
            <a:pPr lvl="1"/>
            <a:r>
              <a:rPr lang="en-US" sz="1900" dirty="0"/>
              <a:t>Use the STAR method when answering behavioral or competency-based questions (ie, questions that start with “Tell me about a time when…” or “How would you react if…”)</a:t>
            </a:r>
          </a:p>
          <a:p>
            <a:pPr lvl="2"/>
            <a:r>
              <a:rPr lang="en-US" sz="1900" dirty="0"/>
              <a:t>Situation – What is the context?</a:t>
            </a:r>
          </a:p>
          <a:p>
            <a:pPr lvl="2"/>
            <a:r>
              <a:rPr lang="en-US" sz="1900" dirty="0"/>
              <a:t>Task – What was your role?</a:t>
            </a:r>
          </a:p>
          <a:p>
            <a:pPr lvl="2"/>
            <a:r>
              <a:rPr lang="en-US" sz="1900" dirty="0"/>
              <a:t>Action – What did you do?</a:t>
            </a:r>
          </a:p>
          <a:p>
            <a:pPr lvl="2"/>
            <a:r>
              <a:rPr lang="en-US" sz="1900" dirty="0"/>
              <a:t>Result – What happened?</a:t>
            </a:r>
          </a:p>
          <a:p>
            <a:pPr lvl="1"/>
            <a:r>
              <a:rPr lang="en-US" sz="1900" dirty="0"/>
              <a:t>Be prepared to explain any gaps in your resume</a:t>
            </a:r>
          </a:p>
          <a:p>
            <a:r>
              <a:rPr lang="en-US" sz="2200" dirty="0"/>
              <a:t>Know – Know the job – re-read the job description</a:t>
            </a:r>
          </a:p>
          <a:p>
            <a:r>
              <a:rPr lang="en-US" sz="2200" dirty="0"/>
              <a:t>Prepare – Come up with a couple of smart questions for your interview that give your information you need.</a:t>
            </a:r>
          </a:p>
          <a:p>
            <a:r>
              <a:rPr lang="en-US" sz="2200" dirty="0"/>
              <a:t>There are lots of tools online with tips, videos, mock interviews, etc.</a:t>
            </a:r>
          </a:p>
          <a:p>
            <a:endParaRPr lang="en-US" dirty="0"/>
          </a:p>
          <a:p>
            <a:endParaRPr lang="en-US" dirty="0"/>
          </a:p>
        </p:txBody>
      </p:sp>
      <p:pic>
        <p:nvPicPr>
          <p:cNvPr id="2" name="Picture 1">
            <a:extLst>
              <a:ext uri="{FF2B5EF4-FFF2-40B4-BE49-F238E27FC236}">
                <a16:creationId xmlns:a16="http://schemas.microsoft.com/office/drawing/2014/main" id="{CB13AC32-23BB-BED7-BFD0-8A037F115B8C}"/>
              </a:ext>
            </a:extLst>
          </p:cNvPr>
          <p:cNvPicPr>
            <a:picLocks noChangeAspect="1"/>
          </p:cNvPicPr>
          <p:nvPr/>
        </p:nvPicPr>
        <p:blipFill>
          <a:blip r:embed="rId4"/>
          <a:stretch>
            <a:fillRect/>
          </a:stretch>
        </p:blipFill>
        <p:spPr>
          <a:xfrm>
            <a:off x="8993966" y="3155391"/>
            <a:ext cx="2588434" cy="1721409"/>
          </a:xfrm>
          <a:prstGeom prst="rect">
            <a:avLst/>
          </a:prstGeom>
        </p:spPr>
      </p:pic>
    </p:spTree>
    <p:custDataLst>
      <p:tags r:id="rId1"/>
    </p:custDataLst>
    <p:extLst>
      <p:ext uri="{BB962C8B-B14F-4D97-AF65-F5344CB8AC3E}">
        <p14:creationId xmlns:p14="http://schemas.microsoft.com/office/powerpoint/2010/main" val="24302109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4000">
        <p15:prstTrans prst="curtains"/>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4C24F-ADEC-D8DA-A4BF-5D4CF9B2CA9B}"/>
              </a:ext>
            </a:extLst>
          </p:cNvPr>
          <p:cNvSpPr>
            <a:spLocks noGrp="1"/>
          </p:cNvSpPr>
          <p:nvPr>
            <p:ph type="title"/>
          </p:nvPr>
        </p:nvSpPr>
        <p:spPr/>
        <p:txBody>
          <a:bodyPr/>
          <a:lstStyle/>
          <a:p>
            <a:r>
              <a:rPr lang="en-US" dirty="0"/>
              <a:t>Common Interview Questions</a:t>
            </a:r>
          </a:p>
        </p:txBody>
      </p:sp>
      <p:sp>
        <p:nvSpPr>
          <p:cNvPr id="3" name="Content Placeholder 2">
            <a:extLst>
              <a:ext uri="{FF2B5EF4-FFF2-40B4-BE49-F238E27FC236}">
                <a16:creationId xmlns:a16="http://schemas.microsoft.com/office/drawing/2014/main" id="{33E06D54-7661-FE6E-A312-AA8532C335B1}"/>
              </a:ext>
            </a:extLst>
          </p:cNvPr>
          <p:cNvSpPr>
            <a:spLocks noGrp="1"/>
          </p:cNvSpPr>
          <p:nvPr>
            <p:ph idx="1"/>
          </p:nvPr>
        </p:nvSpPr>
        <p:spPr>
          <a:xfrm>
            <a:off x="609600" y="1600202"/>
            <a:ext cx="10972800" cy="5181598"/>
          </a:xfrm>
        </p:spPr>
        <p:txBody>
          <a:bodyPr>
            <a:normAutofit/>
          </a:bodyPr>
          <a:lstStyle/>
          <a:p>
            <a:r>
              <a:rPr lang="en-US" sz="2000" dirty="0"/>
              <a:t>Tell me about yourself?</a:t>
            </a:r>
          </a:p>
          <a:p>
            <a:r>
              <a:rPr lang="en-US" sz="2000" dirty="0"/>
              <a:t>Why do you want to work here?</a:t>
            </a:r>
          </a:p>
          <a:p>
            <a:r>
              <a:rPr lang="en-US" sz="2000" dirty="0"/>
              <a:t>What was most rewarding about your last position? What was least rewarding about your last position?</a:t>
            </a:r>
          </a:p>
          <a:p>
            <a:r>
              <a:rPr lang="en-US" sz="2000" dirty="0"/>
              <a:t>Explain a time when you’ve had a large project or task to complete requiring many steps. What tools did you use to track necessary steps to ensure everything was completed?</a:t>
            </a:r>
          </a:p>
          <a:p>
            <a:r>
              <a:rPr lang="en-US" sz="2000" dirty="0"/>
              <a:t>What do you do if you can’t meet a deadline?</a:t>
            </a:r>
          </a:p>
          <a:p>
            <a:r>
              <a:rPr lang="en-US" sz="2000" dirty="0"/>
              <a:t>If a physician is asking you to do something that you know is incorrect, what do you do?</a:t>
            </a:r>
          </a:p>
          <a:p>
            <a:r>
              <a:rPr lang="en-US" sz="2000" dirty="0"/>
              <a:t>What are your short-term goals? What are your long-term goals?</a:t>
            </a:r>
          </a:p>
          <a:p>
            <a:r>
              <a:rPr lang="en-US" sz="2000" dirty="0"/>
              <a:t>What are your two biggest strengths? What are your opportunities for growth/weaknesses?</a:t>
            </a:r>
          </a:p>
          <a:p>
            <a:r>
              <a:rPr lang="en-US" sz="2000" dirty="0"/>
              <a:t>Tell me what makes you the best candidate for the position?</a:t>
            </a:r>
          </a:p>
          <a:p>
            <a:r>
              <a:rPr lang="en-US" sz="2000" dirty="0"/>
              <a:t>What are you looking for in your next job? What is important to you?</a:t>
            </a:r>
          </a:p>
          <a:p>
            <a:r>
              <a:rPr lang="en-US" sz="2000" dirty="0"/>
              <a:t>What question do you have for me?</a:t>
            </a:r>
          </a:p>
        </p:txBody>
      </p:sp>
      <p:pic>
        <p:nvPicPr>
          <p:cNvPr id="4" name="Picture 3">
            <a:extLst>
              <a:ext uri="{FF2B5EF4-FFF2-40B4-BE49-F238E27FC236}">
                <a16:creationId xmlns:a16="http://schemas.microsoft.com/office/drawing/2014/main" id="{2BC1FC6E-E199-DC27-AABF-81BD10D69039}"/>
              </a:ext>
            </a:extLst>
          </p:cNvPr>
          <p:cNvPicPr>
            <a:picLocks noChangeAspect="1"/>
          </p:cNvPicPr>
          <p:nvPr/>
        </p:nvPicPr>
        <p:blipFill>
          <a:blip r:embed="rId4"/>
          <a:stretch>
            <a:fillRect/>
          </a:stretch>
        </p:blipFill>
        <p:spPr>
          <a:xfrm>
            <a:off x="7162800" y="108857"/>
            <a:ext cx="2133600" cy="2133600"/>
          </a:xfrm>
          <a:prstGeom prst="rect">
            <a:avLst/>
          </a:prstGeom>
        </p:spPr>
      </p:pic>
    </p:spTree>
    <p:custDataLst>
      <p:tags r:id="rId1"/>
    </p:custDataLst>
    <p:extLst>
      <p:ext uri="{BB962C8B-B14F-4D97-AF65-F5344CB8AC3E}">
        <p14:creationId xmlns:p14="http://schemas.microsoft.com/office/powerpoint/2010/main" val="37296831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BC6BD3-6D8B-4EB7-8E44-5A3C0FD441B1}"/>
              </a:ext>
            </a:extLst>
          </p:cNvPr>
          <p:cNvSpPr>
            <a:spLocks noGrp="1"/>
          </p:cNvSpPr>
          <p:nvPr>
            <p:ph type="title"/>
          </p:nvPr>
        </p:nvSpPr>
        <p:spPr/>
        <p:txBody>
          <a:bodyPr/>
          <a:lstStyle/>
          <a:p>
            <a:r>
              <a:rPr lang="en-US" dirty="0"/>
              <a:t>Interview Day</a:t>
            </a:r>
          </a:p>
        </p:txBody>
      </p:sp>
      <p:sp>
        <p:nvSpPr>
          <p:cNvPr id="7" name="Content Placeholder 6">
            <a:extLst>
              <a:ext uri="{FF2B5EF4-FFF2-40B4-BE49-F238E27FC236}">
                <a16:creationId xmlns:a16="http://schemas.microsoft.com/office/drawing/2014/main" id="{E3544E8F-A043-446C-8967-621E7BF56C0E}"/>
              </a:ext>
            </a:extLst>
          </p:cNvPr>
          <p:cNvSpPr>
            <a:spLocks noGrp="1"/>
          </p:cNvSpPr>
          <p:nvPr>
            <p:ph idx="1"/>
          </p:nvPr>
        </p:nvSpPr>
        <p:spPr/>
        <p:txBody>
          <a:bodyPr>
            <a:noAutofit/>
          </a:bodyPr>
          <a:lstStyle/>
          <a:p>
            <a:r>
              <a:rPr lang="en-US" sz="2200" dirty="0"/>
              <a:t>Plan your interview attire in advance</a:t>
            </a:r>
          </a:p>
          <a:p>
            <a:r>
              <a:rPr lang="en-US" sz="2200" dirty="0"/>
              <a:t>Have your resume ready</a:t>
            </a:r>
          </a:p>
          <a:p>
            <a:r>
              <a:rPr lang="en-US" sz="2200" dirty="0"/>
              <a:t>Arrive early</a:t>
            </a:r>
          </a:p>
          <a:p>
            <a:r>
              <a:rPr lang="en-US" sz="2200" dirty="0"/>
              <a:t>Don’t be surprised if there is more than one person interviewing you</a:t>
            </a:r>
          </a:p>
          <a:p>
            <a:r>
              <a:rPr lang="en-US" sz="2200" dirty="0"/>
              <a:t>Stay calm, confident, positive, and focused</a:t>
            </a:r>
          </a:p>
          <a:p>
            <a:r>
              <a:rPr lang="en-US" sz="2200" dirty="0"/>
              <a:t>Be polite and respectful – treat everyone you talk to like they are your hiring manager</a:t>
            </a:r>
          </a:p>
          <a:p>
            <a:r>
              <a:rPr lang="en-US" sz="2200" dirty="0"/>
              <a:t>Win them over – don’t be overly modest; smile; be genuine and honest; maintain eye contact</a:t>
            </a:r>
          </a:p>
          <a:p>
            <a:r>
              <a:rPr lang="en-US" sz="2200" dirty="0"/>
              <a:t>Beware or body language – appear relaxed and with good posture</a:t>
            </a:r>
          </a:p>
          <a:p>
            <a:r>
              <a:rPr lang="en-US" sz="2200" dirty="0"/>
              <a:t>Make sure they know your qualifications for the job specific to the job description</a:t>
            </a:r>
          </a:p>
          <a:p>
            <a:r>
              <a:rPr lang="en-US" sz="2200" dirty="0"/>
              <a:t>SMILE!!!</a:t>
            </a:r>
          </a:p>
        </p:txBody>
      </p:sp>
      <p:pic>
        <p:nvPicPr>
          <p:cNvPr id="2" name="Picture 1">
            <a:extLst>
              <a:ext uri="{FF2B5EF4-FFF2-40B4-BE49-F238E27FC236}">
                <a16:creationId xmlns:a16="http://schemas.microsoft.com/office/drawing/2014/main" id="{B5806F57-0352-987B-5ABC-2F6984556402}"/>
              </a:ext>
            </a:extLst>
          </p:cNvPr>
          <p:cNvPicPr>
            <a:picLocks noChangeAspect="1"/>
          </p:cNvPicPr>
          <p:nvPr/>
        </p:nvPicPr>
        <p:blipFill>
          <a:blip r:embed="rId4"/>
          <a:stretch>
            <a:fillRect/>
          </a:stretch>
        </p:blipFill>
        <p:spPr>
          <a:xfrm>
            <a:off x="8229600" y="198441"/>
            <a:ext cx="3733800" cy="2489200"/>
          </a:xfrm>
          <a:prstGeom prst="rect">
            <a:avLst/>
          </a:prstGeom>
        </p:spPr>
      </p:pic>
    </p:spTree>
    <p:custDataLst>
      <p:tags r:id="rId1"/>
    </p:custDataLst>
    <p:extLst>
      <p:ext uri="{BB962C8B-B14F-4D97-AF65-F5344CB8AC3E}">
        <p14:creationId xmlns:p14="http://schemas.microsoft.com/office/powerpoint/2010/main" val="20682198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BC6BD3-6D8B-4EB7-8E44-5A3C0FD441B1}"/>
              </a:ext>
            </a:extLst>
          </p:cNvPr>
          <p:cNvSpPr>
            <a:spLocks noGrp="1"/>
          </p:cNvSpPr>
          <p:nvPr>
            <p:ph type="title"/>
          </p:nvPr>
        </p:nvSpPr>
        <p:spPr>
          <a:xfrm>
            <a:off x="609600" y="685802"/>
            <a:ext cx="10972800" cy="808039"/>
          </a:xfrm>
        </p:spPr>
        <p:txBody>
          <a:bodyPr anchor="ctr">
            <a:normAutofit/>
          </a:bodyPr>
          <a:lstStyle/>
          <a:p>
            <a:r>
              <a:rPr lang="en-US" dirty="0"/>
              <a:t>After the Interview</a:t>
            </a:r>
          </a:p>
        </p:txBody>
      </p:sp>
      <p:sp>
        <p:nvSpPr>
          <p:cNvPr id="7" name="Content Placeholder 6">
            <a:extLst>
              <a:ext uri="{FF2B5EF4-FFF2-40B4-BE49-F238E27FC236}">
                <a16:creationId xmlns:a16="http://schemas.microsoft.com/office/drawing/2014/main" id="{E3544E8F-A043-446C-8967-621E7BF56C0E}"/>
              </a:ext>
            </a:extLst>
          </p:cNvPr>
          <p:cNvSpPr>
            <a:spLocks noGrp="1"/>
          </p:cNvSpPr>
          <p:nvPr>
            <p:ph sz="half" idx="1"/>
          </p:nvPr>
        </p:nvSpPr>
        <p:spPr>
          <a:xfrm>
            <a:off x="609600" y="1600202"/>
            <a:ext cx="7086600" cy="4525963"/>
          </a:xfrm>
        </p:spPr>
        <p:txBody>
          <a:bodyPr>
            <a:normAutofit/>
          </a:bodyPr>
          <a:lstStyle/>
          <a:p>
            <a:r>
              <a:rPr lang="en-US" sz="2200" dirty="0"/>
              <a:t>To make yourself more memorable, send a thank-you email. It’s okay to ask about next steps and see if there is any information they require from you.</a:t>
            </a:r>
          </a:p>
          <a:p>
            <a:r>
              <a:rPr lang="en-US" sz="2200" dirty="0"/>
              <a:t>Don’t dwell on what didn’t go well – learn and grow.</a:t>
            </a:r>
          </a:p>
          <a:p>
            <a:r>
              <a:rPr lang="en-US" sz="2200" dirty="0"/>
              <a:t>Be honest with yourself. It’s best to turn down a job that’s not the right fit for you.</a:t>
            </a:r>
          </a:p>
          <a:p>
            <a:endParaRPr lang="en-US" dirty="0"/>
          </a:p>
        </p:txBody>
      </p:sp>
      <p:pic>
        <p:nvPicPr>
          <p:cNvPr id="3" name="Picture 2">
            <a:extLst>
              <a:ext uri="{FF2B5EF4-FFF2-40B4-BE49-F238E27FC236}">
                <a16:creationId xmlns:a16="http://schemas.microsoft.com/office/drawing/2014/main" id="{CE398900-DC66-7369-B3FD-8BFB31F3DA77}"/>
              </a:ext>
            </a:extLst>
          </p:cNvPr>
          <p:cNvPicPr>
            <a:picLocks noChangeAspect="1"/>
          </p:cNvPicPr>
          <p:nvPr/>
        </p:nvPicPr>
        <p:blipFill>
          <a:blip r:embed="rId4"/>
          <a:stretch>
            <a:fillRect/>
          </a:stretch>
        </p:blipFill>
        <p:spPr>
          <a:xfrm>
            <a:off x="8305800" y="152400"/>
            <a:ext cx="3710781" cy="6507163"/>
          </a:xfrm>
          <a:prstGeom prst="rect">
            <a:avLst/>
          </a:prstGeom>
          <a:noFill/>
        </p:spPr>
      </p:pic>
    </p:spTree>
    <p:custDataLst>
      <p:tags r:id="rId1"/>
    </p:custDataLst>
    <p:extLst>
      <p:ext uri="{BB962C8B-B14F-4D97-AF65-F5344CB8AC3E}">
        <p14:creationId xmlns:p14="http://schemas.microsoft.com/office/powerpoint/2010/main" val="10070676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BC6BD3-6D8B-4EB7-8E44-5A3C0FD441B1}"/>
              </a:ext>
            </a:extLst>
          </p:cNvPr>
          <p:cNvSpPr>
            <a:spLocks noGrp="1"/>
          </p:cNvSpPr>
          <p:nvPr>
            <p:ph type="title"/>
          </p:nvPr>
        </p:nvSpPr>
        <p:spPr/>
        <p:txBody>
          <a:bodyPr/>
          <a:lstStyle/>
          <a:p>
            <a:r>
              <a:rPr lang="en-US" dirty="0"/>
              <a:t>Other Tips</a:t>
            </a:r>
          </a:p>
        </p:txBody>
      </p:sp>
      <p:sp>
        <p:nvSpPr>
          <p:cNvPr id="7" name="Content Placeholder 6">
            <a:extLst>
              <a:ext uri="{FF2B5EF4-FFF2-40B4-BE49-F238E27FC236}">
                <a16:creationId xmlns:a16="http://schemas.microsoft.com/office/drawing/2014/main" id="{E3544E8F-A043-446C-8967-621E7BF56C0E}"/>
              </a:ext>
            </a:extLst>
          </p:cNvPr>
          <p:cNvSpPr>
            <a:spLocks noGrp="1"/>
          </p:cNvSpPr>
          <p:nvPr>
            <p:ph idx="1"/>
          </p:nvPr>
        </p:nvSpPr>
        <p:spPr/>
        <p:txBody>
          <a:bodyPr/>
          <a:lstStyle/>
          <a:p>
            <a:r>
              <a:rPr lang="en-US" sz="2200" dirty="0"/>
              <a:t>Brush up on active listening skills.</a:t>
            </a:r>
          </a:p>
          <a:p>
            <a:r>
              <a:rPr lang="en-US" sz="2200" dirty="0"/>
              <a:t>Showcase your strengths and areas for improvement.</a:t>
            </a:r>
          </a:p>
          <a:p>
            <a:r>
              <a:rPr lang="en-US" sz="2200" dirty="0"/>
              <a:t>Describe your accomplishments.</a:t>
            </a:r>
          </a:p>
          <a:p>
            <a:r>
              <a:rPr lang="en-US" sz="2200" dirty="0"/>
              <a:t>Be aware of body language.</a:t>
            </a:r>
          </a:p>
          <a:p>
            <a:r>
              <a:rPr lang="en-US" sz="2200" dirty="0"/>
              <a:t>Reiterate your interest in the position.</a:t>
            </a:r>
          </a:p>
          <a:p>
            <a:endParaRPr lang="en-US" sz="2200" dirty="0"/>
          </a:p>
          <a:p>
            <a:endParaRPr lang="en-US" dirty="0"/>
          </a:p>
        </p:txBody>
      </p:sp>
      <p:pic>
        <p:nvPicPr>
          <p:cNvPr id="2" name="Picture 1">
            <a:extLst>
              <a:ext uri="{FF2B5EF4-FFF2-40B4-BE49-F238E27FC236}">
                <a16:creationId xmlns:a16="http://schemas.microsoft.com/office/drawing/2014/main" id="{88D753BD-E3E9-DAAB-1378-D9E24E5B8373}"/>
              </a:ext>
            </a:extLst>
          </p:cNvPr>
          <p:cNvPicPr>
            <a:picLocks noChangeAspect="1"/>
          </p:cNvPicPr>
          <p:nvPr/>
        </p:nvPicPr>
        <p:blipFill>
          <a:blip r:embed="rId4"/>
          <a:stretch>
            <a:fillRect/>
          </a:stretch>
        </p:blipFill>
        <p:spPr>
          <a:xfrm>
            <a:off x="609601" y="3817036"/>
            <a:ext cx="5257800" cy="2750289"/>
          </a:xfrm>
          <a:prstGeom prst="rect">
            <a:avLst/>
          </a:prstGeom>
        </p:spPr>
      </p:pic>
    </p:spTree>
    <p:custDataLst>
      <p:tags r:id="rId1"/>
    </p:custDataLst>
    <p:extLst>
      <p:ext uri="{BB962C8B-B14F-4D97-AF65-F5344CB8AC3E}">
        <p14:creationId xmlns:p14="http://schemas.microsoft.com/office/powerpoint/2010/main" val="13570198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61B4A9C-41FE-85CC-6620-0176AE90AF6D}"/>
              </a:ext>
            </a:extLst>
          </p:cNvPr>
          <p:cNvSpPr>
            <a:spLocks noGrp="1"/>
          </p:cNvSpPr>
          <p:nvPr>
            <p:ph type="sldNum" sz="quarter" idx="12"/>
          </p:nvPr>
        </p:nvSpPr>
        <p:spPr/>
        <p:txBody>
          <a:bodyPr/>
          <a:lstStyle/>
          <a:p>
            <a:fld id="{AAFEF131-5FB9-4686-BA51-773B36485FF7}" type="slidenum">
              <a:rPr lang="en-US" smtClean="0"/>
              <a:t>7</a:t>
            </a:fld>
            <a:endParaRPr lang="en-US"/>
          </a:p>
        </p:txBody>
      </p:sp>
      <p:pic>
        <p:nvPicPr>
          <p:cNvPr id="4" name="Picture 3">
            <a:extLst>
              <a:ext uri="{FF2B5EF4-FFF2-40B4-BE49-F238E27FC236}">
                <a16:creationId xmlns:a16="http://schemas.microsoft.com/office/drawing/2014/main" id="{7B4911BE-E670-7537-103E-E3AAD3246469}"/>
              </a:ext>
            </a:extLst>
          </p:cNvPr>
          <p:cNvPicPr>
            <a:picLocks noChangeAspect="1"/>
          </p:cNvPicPr>
          <p:nvPr/>
        </p:nvPicPr>
        <p:blipFill>
          <a:blip r:embed="rId4"/>
          <a:stretch>
            <a:fillRect/>
          </a:stretch>
        </p:blipFill>
        <p:spPr>
          <a:xfrm>
            <a:off x="-304800" y="0"/>
            <a:ext cx="12725400" cy="7086600"/>
          </a:xfrm>
          <a:prstGeom prst="rect">
            <a:avLst/>
          </a:prstGeom>
        </p:spPr>
      </p:pic>
      <p:sp>
        <p:nvSpPr>
          <p:cNvPr id="3" name="Title 1">
            <a:extLst>
              <a:ext uri="{FF2B5EF4-FFF2-40B4-BE49-F238E27FC236}">
                <a16:creationId xmlns:a16="http://schemas.microsoft.com/office/drawing/2014/main" id="{D071DF73-FCB2-3F03-8C1B-E40EE3549A93}"/>
              </a:ext>
            </a:extLst>
          </p:cNvPr>
          <p:cNvSpPr txBox="1">
            <a:spLocks/>
          </p:cNvSpPr>
          <p:nvPr/>
        </p:nvSpPr>
        <p:spPr>
          <a:xfrm>
            <a:off x="685800" y="838200"/>
            <a:ext cx="10820400" cy="3886200"/>
          </a:xfrm>
          <a:prstGeom prst="rect">
            <a:avLst/>
          </a:prstGeom>
        </p:spPr>
        <p:txBody>
          <a:bodyPr vert="horz" lIns="91440" tIns="45720" rIns="91440" bIns="45720" rtlCol="0" anchor="ctr">
            <a:normAutofit/>
          </a:bodyPr>
          <a:lstStyle>
            <a:lvl1pPr algn="l" defTabSz="914377" rtl="0" eaLnBrk="1" latinLnBrk="0" hangingPunct="1">
              <a:spcBef>
                <a:spcPct val="0"/>
              </a:spcBef>
              <a:buNone/>
              <a:defRPr lang="en-US" sz="3600" b="1" kern="1200" dirty="0">
                <a:solidFill>
                  <a:srgbClr val="003865"/>
                </a:solidFill>
                <a:latin typeface="Garamond" panose="02020404030301010803" pitchFamily="18" charset="0"/>
                <a:ea typeface="+mj-ea"/>
                <a:cs typeface="+mj-cs"/>
              </a:defRPr>
            </a:lvl1pPr>
          </a:lstStyle>
          <a:p>
            <a:pPr algn="ctr">
              <a:lnSpc>
                <a:spcPct val="120000"/>
              </a:lnSpc>
              <a:spcAft>
                <a:spcPts val="1200"/>
              </a:spcAft>
            </a:pPr>
            <a:r>
              <a:rPr lang="en-US" sz="9600" dirty="0">
                <a:solidFill>
                  <a:schemeClr val="bg1"/>
                </a:solidFill>
                <a:latin typeface="Ink Free" panose="03080402000500000000" pitchFamily="66" charset="0"/>
              </a:rPr>
              <a:t>Any Questions</a:t>
            </a:r>
          </a:p>
          <a:p>
            <a:pPr algn="ctr">
              <a:lnSpc>
                <a:spcPct val="120000"/>
              </a:lnSpc>
            </a:pPr>
            <a:r>
              <a:rPr lang="en-US" sz="2200" dirty="0">
                <a:solidFill>
                  <a:schemeClr val="bg1"/>
                </a:solidFill>
                <a:latin typeface="Ink Free" panose="03080402000500000000" pitchFamily="66" charset="0"/>
              </a:rPr>
              <a:t>Cathy Jennings, CPC, CRC, CEDC, CHONC, AAPC Approved Instructor</a:t>
            </a:r>
          </a:p>
          <a:p>
            <a:pPr algn="ctr">
              <a:lnSpc>
                <a:spcPct val="120000"/>
              </a:lnSpc>
            </a:pPr>
            <a:r>
              <a:rPr lang="en-US" sz="2200" dirty="0">
                <a:solidFill>
                  <a:schemeClr val="bg1"/>
                </a:solidFill>
                <a:latin typeface="Ink Free" panose="03080402000500000000" pitchFamily="66" charset="0"/>
              </a:rPr>
              <a:t>Ambulatory Coding Education &amp; Training Manager</a:t>
            </a:r>
          </a:p>
          <a:p>
            <a:pPr algn="ctr">
              <a:lnSpc>
                <a:spcPct val="120000"/>
              </a:lnSpc>
            </a:pPr>
            <a:r>
              <a:rPr lang="en-US" sz="2200" dirty="0">
                <a:solidFill>
                  <a:schemeClr val="bg1"/>
                </a:solidFill>
                <a:latin typeface="Ink Free" panose="03080402000500000000" pitchFamily="66" charset="0"/>
              </a:rPr>
              <a:t>University of Kansas Health System</a:t>
            </a:r>
          </a:p>
          <a:p>
            <a:pPr algn="ctr">
              <a:lnSpc>
                <a:spcPct val="120000"/>
              </a:lnSpc>
            </a:pPr>
            <a:r>
              <a:rPr lang="en-US" sz="2200" dirty="0">
                <a:solidFill>
                  <a:schemeClr val="bg1"/>
                </a:solidFill>
                <a:latin typeface="Ink Free" panose="03080402000500000000" pitchFamily="66" charset="0"/>
              </a:rPr>
              <a:t>cjennings3@kumc.edu</a:t>
            </a:r>
          </a:p>
        </p:txBody>
      </p:sp>
    </p:spTree>
    <p:custDataLst>
      <p:tags r:id="rId1"/>
    </p:custDataLst>
    <p:extLst>
      <p:ext uri="{BB962C8B-B14F-4D97-AF65-F5344CB8AC3E}">
        <p14:creationId xmlns:p14="http://schemas.microsoft.com/office/powerpoint/2010/main" val="31440656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 University of Kansas Health System Template_WIDE Format (002).pptx [Read-Only]" id="{C2F082C6-FD04-4420-824A-4454E39C91BB}" vid="{AAB2A30B-4B6A-4AD2-9210-A5FCB97075E3}"/>
    </a:ext>
  </a:extLst>
</a:theme>
</file>

<file path=ppt/theme/theme2.xml><?xml version="1.0" encoding="utf-8"?>
<a:theme xmlns:a="http://schemas.openxmlformats.org/drawingml/2006/main" name="1_healthsystem-PP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 University of Kansas Health System Template_WIDE Format (002).pptx [Read-Only]" id="{C2F082C6-FD04-4420-824A-4454E39C91BB}" vid="{B3C8D742-BA10-488E-9CF7-ED5A84CC253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health-system-wide-format</Template>
  <TotalTime>581</TotalTime>
  <Words>1065</Words>
  <Application>Microsoft Office PowerPoint</Application>
  <PresentationFormat>Widescreen</PresentationFormat>
  <Paragraphs>98</Paragraphs>
  <Slides>7</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vt:i4>
      </vt:variant>
    </vt:vector>
  </HeadingPairs>
  <TitlesOfParts>
    <vt:vector size="13" baseType="lpstr">
      <vt:lpstr>Arial</vt:lpstr>
      <vt:lpstr>Calibri</vt:lpstr>
      <vt:lpstr>Garamond</vt:lpstr>
      <vt:lpstr>Ink Free</vt:lpstr>
      <vt:lpstr>Custom Design</vt:lpstr>
      <vt:lpstr>1_healthsystem-PPT-template</vt:lpstr>
      <vt:lpstr>Interviewing Tips From a Hiring Manager</vt:lpstr>
      <vt:lpstr>Prepare for the Interview</vt:lpstr>
      <vt:lpstr>Common Interview Questions</vt:lpstr>
      <vt:lpstr>Interview Day</vt:lpstr>
      <vt:lpstr>After the Interview</vt:lpstr>
      <vt:lpstr>Other Tips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Cathy Jennings</dc:creator>
  <cp:lastModifiedBy>Cathy Jennings</cp:lastModifiedBy>
  <cp:revision>1</cp:revision>
  <cp:lastPrinted>2025-06-04T20:36:35Z</cp:lastPrinted>
  <dcterms:created xsi:type="dcterms:W3CDTF">2025-05-29T17:07:50Z</dcterms:created>
  <dcterms:modified xsi:type="dcterms:W3CDTF">2025-06-04T20:39:53Z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54A0B65A-560C-4F27-955A-5EE946F0F70A</vt:lpwstr>
  </property>
  <property fmtid="{D5CDD505-2E9C-101B-9397-08002B2CF9AE}" pid="3" name="ArticulatePath">
    <vt:lpwstr>https://kumed-my.sharepoint.com/personal/cjennings3_kumc_edu/Documents/My Documents/AAPC/Kansas City/2025.06.17 Job Interview Tips</vt:lpwstr>
  </property>
</Properties>
</file>