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316" r:id="rId3"/>
    <p:sldId id="257" r:id="rId4"/>
    <p:sldId id="355" r:id="rId5"/>
    <p:sldId id="354" r:id="rId6"/>
    <p:sldId id="337" r:id="rId7"/>
    <p:sldId id="258" r:id="rId8"/>
    <p:sldId id="343" r:id="rId9"/>
    <p:sldId id="334" r:id="rId10"/>
    <p:sldId id="336" r:id="rId11"/>
    <p:sldId id="335" r:id="rId12"/>
    <p:sldId id="338" r:id="rId13"/>
    <p:sldId id="339" r:id="rId14"/>
    <p:sldId id="356" r:id="rId15"/>
    <p:sldId id="357" r:id="rId16"/>
    <p:sldId id="358" r:id="rId17"/>
    <p:sldId id="359" r:id="rId18"/>
    <p:sldId id="342" r:id="rId19"/>
    <p:sldId id="340" r:id="rId20"/>
    <p:sldId id="341" r:id="rId21"/>
    <p:sldId id="360" r:id="rId22"/>
    <p:sldId id="361" r:id="rId23"/>
    <p:sldId id="362" r:id="rId24"/>
    <p:sldId id="344" r:id="rId25"/>
    <p:sldId id="345" r:id="rId26"/>
    <p:sldId id="346" r:id="rId27"/>
    <p:sldId id="353" r:id="rId28"/>
    <p:sldId id="347" r:id="rId29"/>
    <p:sldId id="363" r:id="rId30"/>
    <p:sldId id="364" r:id="rId31"/>
    <p:sldId id="365" r:id="rId32"/>
    <p:sldId id="348" r:id="rId33"/>
    <p:sldId id="349" r:id="rId34"/>
    <p:sldId id="350" r:id="rId35"/>
    <p:sldId id="366" r:id="rId36"/>
    <p:sldId id="367" r:id="rId37"/>
    <p:sldId id="368" r:id="rId38"/>
    <p:sldId id="351" r:id="rId39"/>
    <p:sldId id="352" r:id="rId40"/>
    <p:sldId id="369" r:id="rId41"/>
    <p:sldId id="370" r:id="rId42"/>
    <p:sldId id="372" r:id="rId43"/>
    <p:sldId id="371" r:id="rId44"/>
    <p:sldId id="373" r:id="rId45"/>
    <p:sldId id="374" r:id="rId46"/>
    <p:sldId id="3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F111A1-10FC-4F43-8840-0943F7323F42}" v="22" dt="2024-07-16T21:26:43.877"/>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0" autoAdjust="0"/>
    <p:restoredTop sz="94660"/>
  </p:normalViewPr>
  <p:slideViewPr>
    <p:cSldViewPr>
      <p:cViewPr varScale="1">
        <p:scale>
          <a:sx n="112" d="100"/>
          <a:sy n="112" d="100"/>
        </p:scale>
        <p:origin x="378" y="108"/>
      </p:cViewPr>
      <p:guideLst>
        <p:guide pos="3840"/>
        <p:guide orient="horz" pos="216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en Chavez" userId="6087547f-15a0-47af-9920-a2fd0cb8bcaf" providerId="ADAL" clId="{BEF111A1-10FC-4F43-8840-0943F7323F42}"/>
    <pc:docChg chg="undo custSel addSld delSld modSld sldOrd">
      <pc:chgData name="Branden Chavez" userId="6087547f-15a0-47af-9920-a2fd0cb8bcaf" providerId="ADAL" clId="{BEF111A1-10FC-4F43-8840-0943F7323F42}" dt="2024-07-16T21:27:12.865" v="1537" actId="14100"/>
      <pc:docMkLst>
        <pc:docMk/>
      </pc:docMkLst>
      <pc:sldChg chg="modSp mod">
        <pc:chgData name="Branden Chavez" userId="6087547f-15a0-47af-9920-a2fd0cb8bcaf" providerId="ADAL" clId="{BEF111A1-10FC-4F43-8840-0943F7323F42}" dt="2024-07-16T19:08:11.150" v="32" actId="20577"/>
        <pc:sldMkLst>
          <pc:docMk/>
          <pc:sldMk cId="1772969468" sldId="257"/>
        </pc:sldMkLst>
        <pc:spChg chg="mod">
          <ac:chgData name="Branden Chavez" userId="6087547f-15a0-47af-9920-a2fd0cb8bcaf" providerId="ADAL" clId="{BEF111A1-10FC-4F43-8840-0943F7323F42}" dt="2024-07-16T19:08:11.150" v="32" actId="20577"/>
          <ac:spMkLst>
            <pc:docMk/>
            <pc:sldMk cId="1772969468" sldId="257"/>
            <ac:spMk id="3" creationId="{00000000-0000-0000-0000-000000000000}"/>
          </ac:spMkLst>
        </pc:spChg>
      </pc:sldChg>
      <pc:sldChg chg="delSp modSp add mod setBg delDesignElem">
        <pc:chgData name="Branden Chavez" userId="6087547f-15a0-47af-9920-a2fd0cb8bcaf" providerId="ADAL" clId="{BEF111A1-10FC-4F43-8840-0943F7323F42}" dt="2024-07-16T19:07:39.572" v="3" actId="207"/>
        <pc:sldMkLst>
          <pc:docMk/>
          <pc:sldMk cId="4011759489" sldId="316"/>
        </pc:sldMkLst>
        <pc:spChg chg="mod">
          <ac:chgData name="Branden Chavez" userId="6087547f-15a0-47af-9920-a2fd0cb8bcaf" providerId="ADAL" clId="{BEF111A1-10FC-4F43-8840-0943F7323F42}" dt="2024-07-16T19:07:39.572" v="3" actId="207"/>
          <ac:spMkLst>
            <pc:docMk/>
            <pc:sldMk cId="4011759489" sldId="316"/>
            <ac:spMk id="2" creationId="{541421C3-BEFA-F478-8B81-7A962F66829B}"/>
          </ac:spMkLst>
        </pc:spChg>
        <pc:spChg chg="del">
          <ac:chgData name="Branden Chavez" userId="6087547f-15a0-47af-9920-a2fd0cb8bcaf" providerId="ADAL" clId="{BEF111A1-10FC-4F43-8840-0943F7323F42}" dt="2024-07-16T19:07:25.361" v="2"/>
          <ac:spMkLst>
            <pc:docMk/>
            <pc:sldMk cId="4011759489" sldId="316"/>
            <ac:spMk id="35" creationId="{6A10670B-6568-4038-91D8-392C78C0CFE4}"/>
          </ac:spMkLst>
        </pc:spChg>
        <pc:spChg chg="del">
          <ac:chgData name="Branden Chavez" userId="6087547f-15a0-47af-9920-a2fd0cb8bcaf" providerId="ADAL" clId="{BEF111A1-10FC-4F43-8840-0943F7323F42}" dt="2024-07-16T19:07:25.361" v="2"/>
          <ac:spMkLst>
            <pc:docMk/>
            <pc:sldMk cId="4011759489" sldId="316"/>
            <ac:spMk id="37" creationId="{62163DB6-3EE7-474C-8726-1A05F7DE4229}"/>
          </ac:spMkLst>
        </pc:spChg>
        <pc:spChg chg="del">
          <ac:chgData name="Branden Chavez" userId="6087547f-15a0-47af-9920-a2fd0cb8bcaf" providerId="ADAL" clId="{BEF111A1-10FC-4F43-8840-0943F7323F42}" dt="2024-07-16T19:07:25.361" v="2"/>
          <ac:spMkLst>
            <pc:docMk/>
            <pc:sldMk cId="4011759489" sldId="316"/>
            <ac:spMk id="39" creationId="{57ABABA7-0420-4200-9B65-1C1967CE9373}"/>
          </ac:spMkLst>
        </pc:spChg>
        <pc:spChg chg="del">
          <ac:chgData name="Branden Chavez" userId="6087547f-15a0-47af-9920-a2fd0cb8bcaf" providerId="ADAL" clId="{BEF111A1-10FC-4F43-8840-0943F7323F42}" dt="2024-07-16T19:07:25.361" v="2"/>
          <ac:spMkLst>
            <pc:docMk/>
            <pc:sldMk cId="4011759489" sldId="316"/>
            <ac:spMk id="55" creationId="{8576F020-8157-45CE-B1D9-6FA47AFEB4FA}"/>
          </ac:spMkLst>
        </pc:spChg>
        <pc:grpChg chg="del">
          <ac:chgData name="Branden Chavez" userId="6087547f-15a0-47af-9920-a2fd0cb8bcaf" providerId="ADAL" clId="{BEF111A1-10FC-4F43-8840-0943F7323F42}" dt="2024-07-16T19:07:25.361" v="2"/>
          <ac:grpSpMkLst>
            <pc:docMk/>
            <pc:sldMk cId="4011759489" sldId="316"/>
            <ac:grpSpMk id="7" creationId="{04E9F44E-02E7-4A97-B7DB-1DB0F1F4EB04}"/>
          </ac:grpSpMkLst>
        </pc:grpChg>
        <pc:grpChg chg="del">
          <ac:chgData name="Branden Chavez" userId="6087547f-15a0-47af-9920-a2fd0cb8bcaf" providerId="ADAL" clId="{BEF111A1-10FC-4F43-8840-0943F7323F42}" dt="2024-07-16T19:07:25.361" v="2"/>
          <ac:grpSpMkLst>
            <pc:docMk/>
            <pc:sldMk cId="4011759489" sldId="316"/>
            <ac:grpSpMk id="21" creationId="{3F22DE9C-F188-48E2-A82C-4434A8EEEA57}"/>
          </ac:grpSpMkLst>
        </pc:grpChg>
        <pc:grpChg chg="del">
          <ac:chgData name="Branden Chavez" userId="6087547f-15a0-47af-9920-a2fd0cb8bcaf" providerId="ADAL" clId="{BEF111A1-10FC-4F43-8840-0943F7323F42}" dt="2024-07-16T19:07:25.361" v="2"/>
          <ac:grpSpMkLst>
            <pc:docMk/>
            <pc:sldMk cId="4011759489" sldId="316"/>
            <ac:grpSpMk id="41" creationId="{7A03E380-9CD1-4ABA-A763-9F9D252B8908}"/>
          </ac:grpSpMkLst>
        </pc:grpChg>
      </pc:sldChg>
      <pc:sldChg chg="modSp mod">
        <pc:chgData name="Branden Chavez" userId="6087547f-15a0-47af-9920-a2fd0cb8bcaf" providerId="ADAL" clId="{BEF111A1-10FC-4F43-8840-0943F7323F42}" dt="2024-07-16T20:47:17.319" v="986"/>
        <pc:sldMkLst>
          <pc:docMk/>
          <pc:sldMk cId="673996914" sldId="339"/>
        </pc:sldMkLst>
        <pc:spChg chg="mod">
          <ac:chgData name="Branden Chavez" userId="6087547f-15a0-47af-9920-a2fd0cb8bcaf" providerId="ADAL" clId="{BEF111A1-10FC-4F43-8840-0943F7323F42}" dt="2024-07-16T20:47:17.319" v="986"/>
          <ac:spMkLst>
            <pc:docMk/>
            <pc:sldMk cId="673996914" sldId="339"/>
            <ac:spMk id="3" creationId="{87587236-C900-780D-EB4D-7DFCDE2517D1}"/>
          </ac:spMkLst>
        </pc:spChg>
      </pc:sldChg>
      <pc:sldChg chg="addSp delSp modSp mod modClrScheme chgLayout">
        <pc:chgData name="Branden Chavez" userId="6087547f-15a0-47af-9920-a2fd0cb8bcaf" providerId="ADAL" clId="{BEF111A1-10FC-4F43-8840-0943F7323F42}" dt="2024-07-16T19:37:49.256" v="524" actId="26606"/>
        <pc:sldMkLst>
          <pc:docMk/>
          <pc:sldMk cId="703915248" sldId="340"/>
        </pc:sldMkLst>
        <pc:spChg chg="mod">
          <ac:chgData name="Branden Chavez" userId="6087547f-15a0-47af-9920-a2fd0cb8bcaf" providerId="ADAL" clId="{BEF111A1-10FC-4F43-8840-0943F7323F42}" dt="2024-07-16T19:37:49.256" v="524" actId="26606"/>
          <ac:spMkLst>
            <pc:docMk/>
            <pc:sldMk cId="703915248" sldId="340"/>
            <ac:spMk id="2" creationId="{4B80489B-92AC-337F-34AA-758E17B54469}"/>
          </ac:spMkLst>
        </pc:spChg>
        <pc:spChg chg="add del mod">
          <ac:chgData name="Branden Chavez" userId="6087547f-15a0-47af-9920-a2fd0cb8bcaf" providerId="ADAL" clId="{BEF111A1-10FC-4F43-8840-0943F7323F42}" dt="2024-07-16T19:37:43.503" v="521" actId="931"/>
          <ac:spMkLst>
            <pc:docMk/>
            <pc:sldMk cId="703915248" sldId="340"/>
            <ac:spMk id="5" creationId="{71A90458-46EB-A65D-2B8E-57A8ACF9A7D3}"/>
          </ac:spMkLst>
        </pc:spChg>
        <pc:spChg chg="add del mod">
          <ac:chgData name="Branden Chavez" userId="6087547f-15a0-47af-9920-a2fd0cb8bcaf" providerId="ADAL" clId="{BEF111A1-10FC-4F43-8840-0943F7323F42}" dt="2024-07-16T19:35:52.517" v="512" actId="26606"/>
          <ac:spMkLst>
            <pc:docMk/>
            <pc:sldMk cId="703915248" sldId="340"/>
            <ac:spMk id="9" creationId="{0A95D00E-9546-C94E-C0E4-B022F3A5530D}"/>
          </ac:spMkLst>
        </pc:spChg>
        <pc:spChg chg="add del mod">
          <ac:chgData name="Branden Chavez" userId="6087547f-15a0-47af-9920-a2fd0cb8bcaf" providerId="ADAL" clId="{BEF111A1-10FC-4F43-8840-0943F7323F42}" dt="2024-07-16T19:35:52.517" v="512" actId="26606"/>
          <ac:spMkLst>
            <pc:docMk/>
            <pc:sldMk cId="703915248" sldId="340"/>
            <ac:spMk id="11" creationId="{342D56F6-6076-998B-1DE7-42EACA67DAA3}"/>
          </ac:spMkLst>
        </pc:spChg>
        <pc:spChg chg="add del mod">
          <ac:chgData name="Branden Chavez" userId="6087547f-15a0-47af-9920-a2fd0cb8bcaf" providerId="ADAL" clId="{BEF111A1-10FC-4F43-8840-0943F7323F42}" dt="2024-07-16T19:35:52.517" v="512" actId="26606"/>
          <ac:spMkLst>
            <pc:docMk/>
            <pc:sldMk cId="703915248" sldId="340"/>
            <ac:spMk id="13" creationId="{430BAEB6-671D-0FB9-2EE2-887505F3EED5}"/>
          </ac:spMkLst>
        </pc:spChg>
        <pc:spChg chg="add del mod">
          <ac:chgData name="Branden Chavez" userId="6087547f-15a0-47af-9920-a2fd0cb8bcaf" providerId="ADAL" clId="{BEF111A1-10FC-4F43-8840-0943F7323F42}" dt="2024-07-16T19:36:02.154" v="514" actId="21"/>
          <ac:spMkLst>
            <pc:docMk/>
            <pc:sldMk cId="703915248" sldId="340"/>
            <ac:spMk id="15" creationId="{95144A2B-40A1-6499-4CA9-B574D3B2FA34}"/>
          </ac:spMkLst>
        </pc:spChg>
        <pc:picChg chg="del mod">
          <ac:chgData name="Branden Chavez" userId="6087547f-15a0-47af-9920-a2fd0cb8bcaf" providerId="ADAL" clId="{BEF111A1-10FC-4F43-8840-0943F7323F42}" dt="2024-07-16T19:36:27.361" v="520" actId="21"/>
          <ac:picMkLst>
            <pc:docMk/>
            <pc:sldMk cId="703915248" sldId="340"/>
            <ac:picMk id="4" creationId="{6361D010-233A-FEA8-F167-69BAA2EDB1B5}"/>
          </ac:picMkLst>
        </pc:picChg>
        <pc:picChg chg="add mod">
          <ac:chgData name="Branden Chavez" userId="6087547f-15a0-47af-9920-a2fd0cb8bcaf" providerId="ADAL" clId="{BEF111A1-10FC-4F43-8840-0943F7323F42}" dt="2024-07-16T19:37:49.256" v="524" actId="26606"/>
          <ac:picMkLst>
            <pc:docMk/>
            <pc:sldMk cId="703915248" sldId="340"/>
            <ac:picMk id="7" creationId="{37F4E478-F22C-82E1-CAD8-0D59060ACC1D}"/>
          </ac:picMkLst>
        </pc:picChg>
      </pc:sldChg>
      <pc:sldChg chg="modSp mod">
        <pc:chgData name="Branden Chavez" userId="6087547f-15a0-47af-9920-a2fd0cb8bcaf" providerId="ADAL" clId="{BEF111A1-10FC-4F43-8840-0943F7323F42}" dt="2024-07-16T21:01:25.840" v="1167"/>
        <pc:sldMkLst>
          <pc:docMk/>
          <pc:sldMk cId="3628671238" sldId="341"/>
        </pc:sldMkLst>
        <pc:spChg chg="mod">
          <ac:chgData name="Branden Chavez" userId="6087547f-15a0-47af-9920-a2fd0cb8bcaf" providerId="ADAL" clId="{BEF111A1-10FC-4F43-8840-0943F7323F42}" dt="2024-07-16T19:43:55.300" v="559" actId="20577"/>
          <ac:spMkLst>
            <pc:docMk/>
            <pc:sldMk cId="3628671238" sldId="341"/>
            <ac:spMk id="2" creationId="{CF77A836-99CD-979B-2934-5B6CCA5C6527}"/>
          </ac:spMkLst>
        </pc:spChg>
        <pc:spChg chg="mod">
          <ac:chgData name="Branden Chavez" userId="6087547f-15a0-47af-9920-a2fd0cb8bcaf" providerId="ADAL" clId="{BEF111A1-10FC-4F43-8840-0943F7323F42}" dt="2024-07-16T21:01:25.840" v="1167"/>
          <ac:spMkLst>
            <pc:docMk/>
            <pc:sldMk cId="3628671238" sldId="341"/>
            <ac:spMk id="3" creationId="{2F7EAA6A-6825-7595-50A9-8B3B2AF0681D}"/>
          </ac:spMkLst>
        </pc:spChg>
      </pc:sldChg>
      <pc:sldChg chg="modSp mod">
        <pc:chgData name="Branden Chavez" userId="6087547f-15a0-47af-9920-a2fd0cb8bcaf" providerId="ADAL" clId="{BEF111A1-10FC-4F43-8840-0943F7323F42}" dt="2024-07-16T20:32:46.951" v="839" actId="20577"/>
        <pc:sldMkLst>
          <pc:docMk/>
          <pc:sldMk cId="1780011138" sldId="344"/>
        </pc:sldMkLst>
        <pc:spChg chg="mod">
          <ac:chgData name="Branden Chavez" userId="6087547f-15a0-47af-9920-a2fd0cb8bcaf" providerId="ADAL" clId="{BEF111A1-10FC-4F43-8840-0943F7323F42}" dt="2024-07-16T20:32:46.951" v="839" actId="20577"/>
          <ac:spMkLst>
            <pc:docMk/>
            <pc:sldMk cId="1780011138" sldId="344"/>
            <ac:spMk id="2" creationId="{5749E619-6D53-6DA6-A79A-08146CA8736E}"/>
          </ac:spMkLst>
        </pc:spChg>
      </pc:sldChg>
      <pc:sldChg chg="modSp mod">
        <pc:chgData name="Branden Chavez" userId="6087547f-15a0-47af-9920-a2fd0cb8bcaf" providerId="ADAL" clId="{BEF111A1-10FC-4F43-8840-0943F7323F42}" dt="2024-07-16T20:37:26.705" v="884" actId="20577"/>
        <pc:sldMkLst>
          <pc:docMk/>
          <pc:sldMk cId="4241929043" sldId="347"/>
        </pc:sldMkLst>
        <pc:spChg chg="mod">
          <ac:chgData name="Branden Chavez" userId="6087547f-15a0-47af-9920-a2fd0cb8bcaf" providerId="ADAL" clId="{BEF111A1-10FC-4F43-8840-0943F7323F42}" dt="2024-07-16T20:37:26.705" v="884" actId="20577"/>
          <ac:spMkLst>
            <pc:docMk/>
            <pc:sldMk cId="4241929043" sldId="347"/>
            <ac:spMk id="3" creationId="{F7B97BCA-50D6-82E8-8D4B-19162AABAFE9}"/>
          </ac:spMkLst>
        </pc:spChg>
      </pc:sldChg>
      <pc:sldChg chg="modSp mod">
        <pc:chgData name="Branden Chavez" userId="6087547f-15a0-47af-9920-a2fd0cb8bcaf" providerId="ADAL" clId="{BEF111A1-10FC-4F43-8840-0943F7323F42}" dt="2024-07-16T20:59:45.468" v="1159" actId="27636"/>
        <pc:sldMkLst>
          <pc:docMk/>
          <pc:sldMk cId="1364745681" sldId="350"/>
        </pc:sldMkLst>
        <pc:spChg chg="mod">
          <ac:chgData name="Branden Chavez" userId="6087547f-15a0-47af-9920-a2fd0cb8bcaf" providerId="ADAL" clId="{BEF111A1-10FC-4F43-8840-0943F7323F42}" dt="2024-07-16T20:59:45.468" v="1159" actId="27636"/>
          <ac:spMkLst>
            <pc:docMk/>
            <pc:sldMk cId="1364745681" sldId="350"/>
            <ac:spMk id="3" creationId="{B777109E-24FD-15CE-8BCC-8F3511D60EE5}"/>
          </ac:spMkLst>
        </pc:spChg>
      </pc:sldChg>
      <pc:sldChg chg="new del">
        <pc:chgData name="Branden Chavez" userId="6087547f-15a0-47af-9920-a2fd0cb8bcaf" providerId="ADAL" clId="{BEF111A1-10FC-4F43-8840-0943F7323F42}" dt="2024-07-16T19:07:46.592" v="4" actId="2696"/>
        <pc:sldMkLst>
          <pc:docMk/>
          <pc:sldMk cId="269815484" sldId="354"/>
        </pc:sldMkLst>
      </pc:sldChg>
      <pc:sldChg chg="addSp modSp new del mod modClrScheme chgLayout">
        <pc:chgData name="Branden Chavez" userId="6087547f-15a0-47af-9920-a2fd0cb8bcaf" providerId="ADAL" clId="{BEF111A1-10FC-4F43-8840-0943F7323F42}" dt="2024-07-16T19:12:03.868" v="83" actId="2696"/>
        <pc:sldMkLst>
          <pc:docMk/>
          <pc:sldMk cId="900757813" sldId="354"/>
        </pc:sldMkLst>
        <pc:spChg chg="add mod">
          <ac:chgData name="Branden Chavez" userId="6087547f-15a0-47af-9920-a2fd0cb8bcaf" providerId="ADAL" clId="{BEF111A1-10FC-4F43-8840-0943F7323F42}" dt="2024-07-16T19:11:45.290" v="82" actId="20577"/>
          <ac:spMkLst>
            <pc:docMk/>
            <pc:sldMk cId="900757813" sldId="354"/>
            <ac:spMk id="8" creationId="{B8BA54F7-A9F9-089D-B8C4-3AD44A94F825}"/>
          </ac:spMkLst>
        </pc:spChg>
        <pc:picChg chg="add mod">
          <ac:chgData name="Branden Chavez" userId="6087547f-15a0-47af-9920-a2fd0cb8bcaf" providerId="ADAL" clId="{BEF111A1-10FC-4F43-8840-0943F7323F42}" dt="2024-07-16T19:11:36.557" v="69" actId="26606"/>
          <ac:picMkLst>
            <pc:docMk/>
            <pc:sldMk cId="900757813" sldId="354"/>
            <ac:picMk id="3" creationId="{B4DF70F4-7B79-5380-02B6-74BF18F94FCE}"/>
          </ac:picMkLst>
        </pc:picChg>
      </pc:sldChg>
      <pc:sldChg chg="modSp new mod ord">
        <pc:chgData name="Branden Chavez" userId="6087547f-15a0-47af-9920-a2fd0cb8bcaf" providerId="ADAL" clId="{BEF111A1-10FC-4F43-8840-0943F7323F42}" dt="2024-07-16T19:17:31.810" v="304"/>
        <pc:sldMkLst>
          <pc:docMk/>
          <pc:sldMk cId="1018428885" sldId="354"/>
        </pc:sldMkLst>
        <pc:spChg chg="mod">
          <ac:chgData name="Branden Chavez" userId="6087547f-15a0-47af-9920-a2fd0cb8bcaf" providerId="ADAL" clId="{BEF111A1-10FC-4F43-8840-0943F7323F42}" dt="2024-07-16T19:12:39.216" v="135" actId="20577"/>
          <ac:spMkLst>
            <pc:docMk/>
            <pc:sldMk cId="1018428885" sldId="354"/>
            <ac:spMk id="2" creationId="{141A6444-3CF1-9933-15B0-56567A91BE5D}"/>
          </ac:spMkLst>
        </pc:spChg>
        <pc:spChg chg="mod">
          <ac:chgData name="Branden Chavez" userId="6087547f-15a0-47af-9920-a2fd0cb8bcaf" providerId="ADAL" clId="{BEF111A1-10FC-4F43-8840-0943F7323F42}" dt="2024-07-16T19:14:12.632" v="279" actId="20577"/>
          <ac:spMkLst>
            <pc:docMk/>
            <pc:sldMk cId="1018428885" sldId="354"/>
            <ac:spMk id="3" creationId="{DF99CB8C-6938-ADCB-516E-545B0B19A501}"/>
          </ac:spMkLst>
        </pc:spChg>
      </pc:sldChg>
      <pc:sldChg chg="new del">
        <pc:chgData name="Branden Chavez" userId="6087547f-15a0-47af-9920-a2fd0cb8bcaf" providerId="ADAL" clId="{BEF111A1-10FC-4F43-8840-0943F7323F42}" dt="2024-07-16T19:09:44.080" v="34" actId="680"/>
        <pc:sldMkLst>
          <pc:docMk/>
          <pc:sldMk cId="1326769158" sldId="354"/>
        </pc:sldMkLst>
      </pc:sldChg>
      <pc:sldChg chg="addSp delSp modSp new del mod">
        <pc:chgData name="Branden Chavez" userId="6087547f-15a0-47af-9920-a2fd0cb8bcaf" providerId="ADAL" clId="{BEF111A1-10FC-4F43-8840-0943F7323F42}" dt="2024-07-16T19:10:43.794" v="60" actId="680"/>
        <pc:sldMkLst>
          <pc:docMk/>
          <pc:sldMk cId="1437785397" sldId="354"/>
        </pc:sldMkLst>
        <pc:spChg chg="add del mod">
          <ac:chgData name="Branden Chavez" userId="6087547f-15a0-47af-9920-a2fd0cb8bcaf" providerId="ADAL" clId="{BEF111A1-10FC-4F43-8840-0943F7323F42}" dt="2024-07-16T19:10:43.025" v="59" actId="931"/>
          <ac:spMkLst>
            <pc:docMk/>
            <pc:sldMk cId="1437785397" sldId="354"/>
            <ac:spMk id="2" creationId="{EBCA83B4-0971-34D5-03D2-CF3202F6C5D9}"/>
          </ac:spMkLst>
        </pc:spChg>
        <pc:spChg chg="add del">
          <ac:chgData name="Branden Chavez" userId="6087547f-15a0-47af-9920-a2fd0cb8bcaf" providerId="ADAL" clId="{BEF111A1-10FC-4F43-8840-0943F7323F42}" dt="2024-07-16T19:10:43.025" v="59" actId="931"/>
          <ac:spMkLst>
            <pc:docMk/>
            <pc:sldMk cId="1437785397" sldId="354"/>
            <ac:spMk id="3" creationId="{784119B8-21A3-B7BA-EEC0-AB4A1D22F340}"/>
          </ac:spMkLst>
        </pc:spChg>
        <pc:spChg chg="mod">
          <ac:chgData name="Branden Chavez" userId="6087547f-15a0-47af-9920-a2fd0cb8bcaf" providerId="ADAL" clId="{BEF111A1-10FC-4F43-8840-0943F7323F42}" dt="2024-07-16T19:10:42.526" v="56" actId="20577"/>
          <ac:spMkLst>
            <pc:docMk/>
            <pc:sldMk cId="1437785397" sldId="354"/>
            <ac:spMk id="4" creationId="{B74BE41C-A50B-B5B0-AC38-FC8C950A440C}"/>
          </ac:spMkLst>
        </pc:spChg>
        <pc:picChg chg="add mod">
          <ac:chgData name="Branden Chavez" userId="6087547f-15a0-47af-9920-a2fd0cb8bcaf" providerId="ADAL" clId="{BEF111A1-10FC-4F43-8840-0943F7323F42}" dt="2024-07-16T19:10:43.025" v="59" actId="931"/>
          <ac:picMkLst>
            <pc:docMk/>
            <pc:sldMk cId="1437785397" sldId="354"/>
            <ac:picMk id="6" creationId="{9FF06DAB-1001-58D3-23C8-470326C4E83B}"/>
          </ac:picMkLst>
        </pc:picChg>
      </pc:sldChg>
      <pc:sldChg chg="new del">
        <pc:chgData name="Branden Chavez" userId="6087547f-15a0-47af-9920-a2fd0cb8bcaf" providerId="ADAL" clId="{BEF111A1-10FC-4F43-8840-0943F7323F42}" dt="2024-07-16T19:10:52.447" v="62" actId="2696"/>
        <pc:sldMkLst>
          <pc:docMk/>
          <pc:sldMk cId="3188928460" sldId="354"/>
        </pc:sldMkLst>
      </pc:sldChg>
      <pc:sldChg chg="addSp delSp modSp new mod modClrScheme chgLayout">
        <pc:chgData name="Branden Chavez" userId="6087547f-15a0-47af-9920-a2fd0cb8bcaf" providerId="ADAL" clId="{BEF111A1-10FC-4F43-8840-0943F7323F42}" dt="2024-07-16T19:17:23.851" v="302" actId="21"/>
        <pc:sldMkLst>
          <pc:docMk/>
          <pc:sldMk cId="1528971986" sldId="355"/>
        </pc:sldMkLst>
        <pc:spChg chg="mod">
          <ac:chgData name="Branden Chavez" userId="6087547f-15a0-47af-9920-a2fd0cb8bcaf" providerId="ADAL" clId="{BEF111A1-10FC-4F43-8840-0943F7323F42}" dt="2024-07-16T19:16:56.513" v="300" actId="26606"/>
          <ac:spMkLst>
            <pc:docMk/>
            <pc:sldMk cId="1528971986" sldId="355"/>
            <ac:spMk id="2" creationId="{176869D2-8C3E-CC8C-3373-96745E56A799}"/>
          </ac:spMkLst>
        </pc:spChg>
        <pc:spChg chg="add del mod">
          <ac:chgData name="Branden Chavez" userId="6087547f-15a0-47af-9920-a2fd0cb8bcaf" providerId="ADAL" clId="{BEF111A1-10FC-4F43-8840-0943F7323F42}" dt="2024-07-16T19:17:23.851" v="302" actId="21"/>
          <ac:spMkLst>
            <pc:docMk/>
            <pc:sldMk cId="1528971986" sldId="355"/>
            <ac:spMk id="9" creationId="{3B2AD4CA-6B42-FA3A-6E30-7514D5CD4259}"/>
          </ac:spMkLst>
        </pc:spChg>
        <pc:picChg chg="add mod">
          <ac:chgData name="Branden Chavez" userId="6087547f-15a0-47af-9920-a2fd0cb8bcaf" providerId="ADAL" clId="{BEF111A1-10FC-4F43-8840-0943F7323F42}" dt="2024-07-16T19:17:06.387" v="301" actId="14100"/>
          <ac:picMkLst>
            <pc:docMk/>
            <pc:sldMk cId="1528971986" sldId="355"/>
            <ac:picMk id="4" creationId="{5C075E17-BD2E-0DA1-5703-12E41F92C1DE}"/>
          </ac:picMkLst>
        </pc:picChg>
      </pc:sldChg>
      <pc:sldChg chg="addSp delSp modSp new mod modClrScheme chgLayout">
        <pc:chgData name="Branden Chavez" userId="6087547f-15a0-47af-9920-a2fd0cb8bcaf" providerId="ADAL" clId="{BEF111A1-10FC-4F43-8840-0943F7323F42}" dt="2024-07-16T19:23:15.485" v="373" actId="20577"/>
        <pc:sldMkLst>
          <pc:docMk/>
          <pc:sldMk cId="2585506823" sldId="356"/>
        </pc:sldMkLst>
        <pc:spChg chg="mod">
          <ac:chgData name="Branden Chavez" userId="6087547f-15a0-47af-9920-a2fd0cb8bcaf" providerId="ADAL" clId="{BEF111A1-10FC-4F43-8840-0943F7323F42}" dt="2024-07-16T19:20:54.382" v="359" actId="26606"/>
          <ac:spMkLst>
            <pc:docMk/>
            <pc:sldMk cId="2585506823" sldId="356"/>
            <ac:spMk id="2" creationId="{CFF19A9D-D366-FCBE-B03D-4DD06C24696F}"/>
          </ac:spMkLst>
        </pc:spChg>
        <pc:spChg chg="mod">
          <ac:chgData name="Branden Chavez" userId="6087547f-15a0-47af-9920-a2fd0cb8bcaf" providerId="ADAL" clId="{BEF111A1-10FC-4F43-8840-0943F7323F42}" dt="2024-07-16T19:23:15.485" v="373" actId="20577"/>
          <ac:spMkLst>
            <pc:docMk/>
            <pc:sldMk cId="2585506823" sldId="356"/>
            <ac:spMk id="3" creationId="{F4307EEB-C43D-0E81-B85E-D8E3B91B7D73}"/>
          </ac:spMkLst>
        </pc:spChg>
        <pc:spChg chg="add del mod">
          <ac:chgData name="Branden Chavez" userId="6087547f-15a0-47af-9920-a2fd0cb8bcaf" providerId="ADAL" clId="{BEF111A1-10FC-4F43-8840-0943F7323F42}" dt="2024-07-16T19:22:26.174" v="360" actId="931"/>
          <ac:spMkLst>
            <pc:docMk/>
            <pc:sldMk cId="2585506823" sldId="356"/>
            <ac:spMk id="8" creationId="{AF736401-36E5-60CB-948F-1F3059F3EE53}"/>
          </ac:spMkLst>
        </pc:spChg>
        <pc:picChg chg="add mod">
          <ac:chgData name="Branden Chavez" userId="6087547f-15a0-47af-9920-a2fd0cb8bcaf" providerId="ADAL" clId="{BEF111A1-10FC-4F43-8840-0943F7323F42}" dt="2024-07-16T19:22:32.260" v="363" actId="26606"/>
          <ac:picMkLst>
            <pc:docMk/>
            <pc:sldMk cId="2585506823" sldId="356"/>
            <ac:picMk id="5" creationId="{5243F0BF-80D8-35FE-5643-99F674676651}"/>
          </ac:picMkLst>
        </pc:picChg>
      </pc:sldChg>
      <pc:sldChg chg="addSp delSp modSp new mod modClrScheme chgLayout">
        <pc:chgData name="Branden Chavez" userId="6087547f-15a0-47af-9920-a2fd0cb8bcaf" providerId="ADAL" clId="{BEF111A1-10FC-4F43-8840-0943F7323F42}" dt="2024-07-16T19:26:24.335" v="414" actId="21"/>
        <pc:sldMkLst>
          <pc:docMk/>
          <pc:sldMk cId="929555653" sldId="357"/>
        </pc:sldMkLst>
        <pc:spChg chg="mod">
          <ac:chgData name="Branden Chavez" userId="6087547f-15a0-47af-9920-a2fd0cb8bcaf" providerId="ADAL" clId="{BEF111A1-10FC-4F43-8840-0943F7323F42}" dt="2024-07-16T19:26:19.448" v="413" actId="26606"/>
          <ac:spMkLst>
            <pc:docMk/>
            <pc:sldMk cId="929555653" sldId="357"/>
            <ac:spMk id="2" creationId="{FA1A7756-6A62-CD19-071E-A647120C95BD}"/>
          </ac:spMkLst>
        </pc:spChg>
        <pc:spChg chg="del">
          <ac:chgData name="Branden Chavez" userId="6087547f-15a0-47af-9920-a2fd0cb8bcaf" providerId="ADAL" clId="{BEF111A1-10FC-4F43-8840-0943F7323F42}" dt="2024-07-16T19:25:45.052" v="375" actId="931"/>
          <ac:spMkLst>
            <pc:docMk/>
            <pc:sldMk cId="929555653" sldId="357"/>
            <ac:spMk id="3" creationId="{A6669F4C-075A-40C5-10C5-1BC8F4D018E3}"/>
          </ac:spMkLst>
        </pc:spChg>
        <pc:spChg chg="del">
          <ac:chgData name="Branden Chavez" userId="6087547f-15a0-47af-9920-a2fd0cb8bcaf" providerId="ADAL" clId="{BEF111A1-10FC-4F43-8840-0943F7323F42}" dt="2024-07-16T19:26:07.810" v="412" actId="21"/>
          <ac:spMkLst>
            <pc:docMk/>
            <pc:sldMk cId="929555653" sldId="357"/>
            <ac:spMk id="4" creationId="{AF4AA832-13EB-C55C-1C3D-5EF138B377EC}"/>
          </ac:spMkLst>
        </pc:spChg>
        <pc:spChg chg="add del mod">
          <ac:chgData name="Branden Chavez" userId="6087547f-15a0-47af-9920-a2fd0cb8bcaf" providerId="ADAL" clId="{BEF111A1-10FC-4F43-8840-0943F7323F42}" dt="2024-07-16T19:26:24.335" v="414" actId="21"/>
          <ac:spMkLst>
            <pc:docMk/>
            <pc:sldMk cId="929555653" sldId="357"/>
            <ac:spMk id="11" creationId="{D5CA2891-AD70-4F62-8527-5B4799C65164}"/>
          </ac:spMkLst>
        </pc:spChg>
        <pc:picChg chg="add mod">
          <ac:chgData name="Branden Chavez" userId="6087547f-15a0-47af-9920-a2fd0cb8bcaf" providerId="ADAL" clId="{BEF111A1-10FC-4F43-8840-0943F7323F42}" dt="2024-07-16T19:26:19.448" v="413" actId="26606"/>
          <ac:picMkLst>
            <pc:docMk/>
            <pc:sldMk cId="929555653" sldId="357"/>
            <ac:picMk id="6" creationId="{F16D6C73-97D5-C661-7DC5-66D775697EC2}"/>
          </ac:picMkLst>
        </pc:picChg>
      </pc:sldChg>
      <pc:sldChg chg="modSp new mod">
        <pc:chgData name="Branden Chavez" userId="6087547f-15a0-47af-9920-a2fd0cb8bcaf" providerId="ADAL" clId="{BEF111A1-10FC-4F43-8840-0943F7323F42}" dt="2024-07-16T19:30:41.118" v="482" actId="20577"/>
        <pc:sldMkLst>
          <pc:docMk/>
          <pc:sldMk cId="1787225481" sldId="358"/>
        </pc:sldMkLst>
        <pc:spChg chg="mod">
          <ac:chgData name="Branden Chavez" userId="6087547f-15a0-47af-9920-a2fd0cb8bcaf" providerId="ADAL" clId="{BEF111A1-10FC-4F43-8840-0943F7323F42}" dt="2024-07-16T19:27:13.355" v="449" actId="20577"/>
          <ac:spMkLst>
            <pc:docMk/>
            <pc:sldMk cId="1787225481" sldId="358"/>
            <ac:spMk id="2" creationId="{2D22757B-5229-D037-2C70-C4CA0F4C8C75}"/>
          </ac:spMkLst>
        </pc:spChg>
        <pc:spChg chg="mod">
          <ac:chgData name="Branden Chavez" userId="6087547f-15a0-47af-9920-a2fd0cb8bcaf" providerId="ADAL" clId="{BEF111A1-10FC-4F43-8840-0943F7323F42}" dt="2024-07-16T19:30:41.118" v="482" actId="20577"/>
          <ac:spMkLst>
            <pc:docMk/>
            <pc:sldMk cId="1787225481" sldId="358"/>
            <ac:spMk id="3" creationId="{B70BD9BB-3B69-EC10-8C1C-A18E9FC138DF}"/>
          </ac:spMkLst>
        </pc:spChg>
      </pc:sldChg>
      <pc:sldChg chg="addSp modSp new mod modClrScheme chgLayout">
        <pc:chgData name="Branden Chavez" userId="6087547f-15a0-47af-9920-a2fd0cb8bcaf" providerId="ADAL" clId="{BEF111A1-10FC-4F43-8840-0943F7323F42}" dt="2024-07-16T19:34:48.333" v="510" actId="26606"/>
        <pc:sldMkLst>
          <pc:docMk/>
          <pc:sldMk cId="859551467" sldId="359"/>
        </pc:sldMkLst>
        <pc:spChg chg="mod">
          <ac:chgData name="Branden Chavez" userId="6087547f-15a0-47af-9920-a2fd0cb8bcaf" providerId="ADAL" clId="{BEF111A1-10FC-4F43-8840-0943F7323F42}" dt="2024-07-16T19:34:48.333" v="510" actId="26606"/>
          <ac:spMkLst>
            <pc:docMk/>
            <pc:sldMk cId="859551467" sldId="359"/>
            <ac:spMk id="2" creationId="{7E0D7E18-D221-6EA0-0C02-CBD4C1D40314}"/>
          </ac:spMkLst>
        </pc:spChg>
        <pc:picChg chg="add mod">
          <ac:chgData name="Branden Chavez" userId="6087547f-15a0-47af-9920-a2fd0cb8bcaf" providerId="ADAL" clId="{BEF111A1-10FC-4F43-8840-0943F7323F42}" dt="2024-07-16T19:34:48.333" v="510" actId="26606"/>
          <ac:picMkLst>
            <pc:docMk/>
            <pc:sldMk cId="859551467" sldId="359"/>
            <ac:picMk id="4" creationId="{D867FDF2-0033-D428-5C45-4D0C1996B777}"/>
          </ac:picMkLst>
        </pc:picChg>
      </pc:sldChg>
      <pc:sldChg chg="addSp modSp new mod modClrScheme chgLayout">
        <pc:chgData name="Branden Chavez" userId="6087547f-15a0-47af-9920-a2fd0cb8bcaf" providerId="ADAL" clId="{BEF111A1-10FC-4F43-8840-0943F7323F42}" dt="2024-07-16T20:00:02.885" v="712" actId="26606"/>
        <pc:sldMkLst>
          <pc:docMk/>
          <pc:sldMk cId="3472777753" sldId="360"/>
        </pc:sldMkLst>
        <pc:spChg chg="mod">
          <ac:chgData name="Branden Chavez" userId="6087547f-15a0-47af-9920-a2fd0cb8bcaf" providerId="ADAL" clId="{BEF111A1-10FC-4F43-8840-0943F7323F42}" dt="2024-07-16T20:00:02.885" v="712" actId="26606"/>
          <ac:spMkLst>
            <pc:docMk/>
            <pc:sldMk cId="3472777753" sldId="360"/>
            <ac:spMk id="2" creationId="{CDB42AD5-364E-0A6E-8F2C-E124E7EF5C7B}"/>
          </ac:spMkLst>
        </pc:spChg>
        <pc:spChg chg="mod ord">
          <ac:chgData name="Branden Chavez" userId="6087547f-15a0-47af-9920-a2fd0cb8bcaf" providerId="ADAL" clId="{BEF111A1-10FC-4F43-8840-0943F7323F42}" dt="2024-07-16T20:00:02.885" v="712" actId="26606"/>
          <ac:spMkLst>
            <pc:docMk/>
            <pc:sldMk cId="3472777753" sldId="360"/>
            <ac:spMk id="3" creationId="{90E2B4E9-4CC0-65D3-6054-C17EC252490B}"/>
          </ac:spMkLst>
        </pc:spChg>
        <pc:picChg chg="add mod">
          <ac:chgData name="Branden Chavez" userId="6087547f-15a0-47af-9920-a2fd0cb8bcaf" providerId="ADAL" clId="{BEF111A1-10FC-4F43-8840-0943F7323F42}" dt="2024-07-16T20:00:02.885" v="712" actId="26606"/>
          <ac:picMkLst>
            <pc:docMk/>
            <pc:sldMk cId="3472777753" sldId="360"/>
            <ac:picMk id="5" creationId="{1E7D3828-2D87-2934-F042-A2332324C486}"/>
          </ac:picMkLst>
        </pc:picChg>
      </pc:sldChg>
      <pc:sldChg chg="addSp delSp modSp new mod">
        <pc:chgData name="Branden Chavez" userId="6087547f-15a0-47af-9920-a2fd0cb8bcaf" providerId="ADAL" clId="{BEF111A1-10FC-4F43-8840-0943F7323F42}" dt="2024-07-16T20:02:35.342" v="736" actId="20577"/>
        <pc:sldMkLst>
          <pc:docMk/>
          <pc:sldMk cId="1630842694" sldId="361"/>
        </pc:sldMkLst>
        <pc:spChg chg="mod">
          <ac:chgData name="Branden Chavez" userId="6087547f-15a0-47af-9920-a2fd0cb8bcaf" providerId="ADAL" clId="{BEF111A1-10FC-4F43-8840-0943F7323F42}" dt="2024-07-16T20:02:35.342" v="736" actId="20577"/>
          <ac:spMkLst>
            <pc:docMk/>
            <pc:sldMk cId="1630842694" sldId="361"/>
            <ac:spMk id="2" creationId="{AB1A3A7A-673E-395A-A570-856BD9B664B7}"/>
          </ac:spMkLst>
        </pc:spChg>
        <pc:spChg chg="del">
          <ac:chgData name="Branden Chavez" userId="6087547f-15a0-47af-9920-a2fd0cb8bcaf" providerId="ADAL" clId="{BEF111A1-10FC-4F43-8840-0943F7323F42}" dt="2024-07-16T20:02:21.619" v="714" actId="931"/>
          <ac:spMkLst>
            <pc:docMk/>
            <pc:sldMk cId="1630842694" sldId="361"/>
            <ac:spMk id="3" creationId="{44BE63CF-24CE-C77D-5263-E6343AA8A75B}"/>
          </ac:spMkLst>
        </pc:spChg>
        <pc:spChg chg="del">
          <ac:chgData name="Branden Chavez" userId="6087547f-15a0-47af-9920-a2fd0cb8bcaf" providerId="ADAL" clId="{BEF111A1-10FC-4F43-8840-0943F7323F42}" dt="2024-07-16T20:02:27.569" v="717" actId="21"/>
          <ac:spMkLst>
            <pc:docMk/>
            <pc:sldMk cId="1630842694" sldId="361"/>
            <ac:spMk id="4" creationId="{4A9C6C3B-2C49-4E29-D246-F065006787E4}"/>
          </ac:spMkLst>
        </pc:spChg>
        <pc:picChg chg="add mod">
          <ac:chgData name="Branden Chavez" userId="6087547f-15a0-47af-9920-a2fd0cb8bcaf" providerId="ADAL" clId="{BEF111A1-10FC-4F43-8840-0943F7323F42}" dt="2024-07-16T20:02:23.014" v="716" actId="962"/>
          <ac:picMkLst>
            <pc:docMk/>
            <pc:sldMk cId="1630842694" sldId="361"/>
            <ac:picMk id="6" creationId="{C6AD997C-7DA8-0EDE-9862-E252ABA48B8B}"/>
          </ac:picMkLst>
        </pc:picChg>
      </pc:sldChg>
      <pc:sldChg chg="modSp new mod">
        <pc:chgData name="Branden Chavez" userId="6087547f-15a0-47af-9920-a2fd0cb8bcaf" providerId="ADAL" clId="{BEF111A1-10FC-4F43-8840-0943F7323F42}" dt="2024-07-16T20:04:31.860" v="780" actId="20577"/>
        <pc:sldMkLst>
          <pc:docMk/>
          <pc:sldMk cId="3550184834" sldId="362"/>
        </pc:sldMkLst>
        <pc:spChg chg="mod">
          <ac:chgData name="Branden Chavez" userId="6087547f-15a0-47af-9920-a2fd0cb8bcaf" providerId="ADAL" clId="{BEF111A1-10FC-4F43-8840-0943F7323F42}" dt="2024-07-16T20:04:02.440" v="777" actId="20577"/>
          <ac:spMkLst>
            <pc:docMk/>
            <pc:sldMk cId="3550184834" sldId="362"/>
            <ac:spMk id="2" creationId="{AF5202B2-B505-DF4A-06B6-58C77549BB42}"/>
          </ac:spMkLst>
        </pc:spChg>
        <pc:spChg chg="mod">
          <ac:chgData name="Branden Chavez" userId="6087547f-15a0-47af-9920-a2fd0cb8bcaf" providerId="ADAL" clId="{BEF111A1-10FC-4F43-8840-0943F7323F42}" dt="2024-07-16T20:04:31.860" v="780" actId="20577"/>
          <ac:spMkLst>
            <pc:docMk/>
            <pc:sldMk cId="3550184834" sldId="362"/>
            <ac:spMk id="3" creationId="{41D81581-CF5A-F9DE-8F70-4BB6469AD712}"/>
          </ac:spMkLst>
        </pc:spChg>
      </pc:sldChg>
      <pc:sldChg chg="addSp delSp modSp new mod modClrScheme chgLayout">
        <pc:chgData name="Branden Chavez" userId="6087547f-15a0-47af-9920-a2fd0cb8bcaf" providerId="ADAL" clId="{BEF111A1-10FC-4F43-8840-0943F7323F42}" dt="2024-07-16T20:44:11.440" v="968" actId="20577"/>
        <pc:sldMkLst>
          <pc:docMk/>
          <pc:sldMk cId="2085152485" sldId="363"/>
        </pc:sldMkLst>
        <pc:spChg chg="add del mod">
          <ac:chgData name="Branden Chavez" userId="6087547f-15a0-47af-9920-a2fd0cb8bcaf" providerId="ADAL" clId="{BEF111A1-10FC-4F43-8840-0943F7323F42}" dt="2024-07-16T20:44:00.156" v="967" actId="26606"/>
          <ac:spMkLst>
            <pc:docMk/>
            <pc:sldMk cId="2085152485" sldId="363"/>
            <ac:spMk id="2" creationId="{CDC86153-7359-E8F7-745E-CCF27230C861}"/>
          </ac:spMkLst>
        </pc:spChg>
        <pc:spChg chg="del">
          <ac:chgData name="Branden Chavez" userId="6087547f-15a0-47af-9920-a2fd0cb8bcaf" providerId="ADAL" clId="{BEF111A1-10FC-4F43-8840-0943F7323F42}" dt="2024-07-16T20:42:01.078" v="886" actId="931"/>
          <ac:spMkLst>
            <pc:docMk/>
            <pc:sldMk cId="2085152485" sldId="363"/>
            <ac:spMk id="3" creationId="{6FD875F9-ECEA-4D6E-BE4D-C31A3840286B}"/>
          </ac:spMkLst>
        </pc:spChg>
        <pc:spChg chg="mod">
          <ac:chgData name="Branden Chavez" userId="6087547f-15a0-47af-9920-a2fd0cb8bcaf" providerId="ADAL" clId="{BEF111A1-10FC-4F43-8840-0943F7323F42}" dt="2024-07-16T20:44:11.440" v="968" actId="20577"/>
          <ac:spMkLst>
            <pc:docMk/>
            <pc:sldMk cId="2085152485" sldId="363"/>
            <ac:spMk id="4" creationId="{869B01D5-284F-2927-BD5B-AC7DBB3BE343}"/>
          </ac:spMkLst>
        </pc:spChg>
        <pc:picChg chg="add mod ord">
          <ac:chgData name="Branden Chavez" userId="6087547f-15a0-47af-9920-a2fd0cb8bcaf" providerId="ADAL" clId="{BEF111A1-10FC-4F43-8840-0943F7323F42}" dt="2024-07-16T20:44:00.156" v="967" actId="26606"/>
          <ac:picMkLst>
            <pc:docMk/>
            <pc:sldMk cId="2085152485" sldId="363"/>
            <ac:picMk id="6" creationId="{367FA358-7297-6D09-2EB3-2C793BB1123C}"/>
          </ac:picMkLst>
        </pc:picChg>
      </pc:sldChg>
      <pc:sldChg chg="modSp new del mod">
        <pc:chgData name="Branden Chavez" userId="6087547f-15a0-47af-9920-a2fd0cb8bcaf" providerId="ADAL" clId="{BEF111A1-10FC-4F43-8840-0943F7323F42}" dt="2024-07-16T20:50:02.524" v="990" actId="680"/>
        <pc:sldMkLst>
          <pc:docMk/>
          <pc:sldMk cId="965185860" sldId="364"/>
        </pc:sldMkLst>
        <pc:spChg chg="mod">
          <ac:chgData name="Branden Chavez" userId="6087547f-15a0-47af-9920-a2fd0cb8bcaf" providerId="ADAL" clId="{BEF111A1-10FC-4F43-8840-0943F7323F42}" dt="2024-07-16T20:50:01.087" v="989" actId="20577"/>
          <ac:spMkLst>
            <pc:docMk/>
            <pc:sldMk cId="965185860" sldId="364"/>
            <ac:spMk id="2" creationId="{5BEF1A2E-6D99-980A-7CE7-76FE1480AA25}"/>
          </ac:spMkLst>
        </pc:spChg>
      </pc:sldChg>
      <pc:sldChg chg="addSp delSp modSp new mod">
        <pc:chgData name="Branden Chavez" userId="6087547f-15a0-47af-9920-a2fd0cb8bcaf" providerId="ADAL" clId="{BEF111A1-10FC-4F43-8840-0943F7323F42}" dt="2024-07-16T20:51:11.153" v="1014" actId="21"/>
        <pc:sldMkLst>
          <pc:docMk/>
          <pc:sldMk cId="2954707108" sldId="364"/>
        </pc:sldMkLst>
        <pc:spChg chg="mod">
          <ac:chgData name="Branden Chavez" userId="6087547f-15a0-47af-9920-a2fd0cb8bcaf" providerId="ADAL" clId="{BEF111A1-10FC-4F43-8840-0943F7323F42}" dt="2024-07-16T20:51:06.491" v="1013" actId="20577"/>
          <ac:spMkLst>
            <pc:docMk/>
            <pc:sldMk cId="2954707108" sldId="364"/>
            <ac:spMk id="2" creationId="{C7AFE5FD-5801-5EB8-35DD-2FEB36B006E2}"/>
          </ac:spMkLst>
        </pc:spChg>
        <pc:spChg chg="del">
          <ac:chgData name="Branden Chavez" userId="6087547f-15a0-47af-9920-a2fd0cb8bcaf" providerId="ADAL" clId="{BEF111A1-10FC-4F43-8840-0943F7323F42}" dt="2024-07-16T20:50:30.910" v="992" actId="931"/>
          <ac:spMkLst>
            <pc:docMk/>
            <pc:sldMk cId="2954707108" sldId="364"/>
            <ac:spMk id="3" creationId="{2D3E7ECC-E671-CB6A-D18D-D0B3CD73AB39}"/>
          </ac:spMkLst>
        </pc:spChg>
        <pc:spChg chg="del">
          <ac:chgData name="Branden Chavez" userId="6087547f-15a0-47af-9920-a2fd0cb8bcaf" providerId="ADAL" clId="{BEF111A1-10FC-4F43-8840-0943F7323F42}" dt="2024-07-16T20:51:11.153" v="1014" actId="21"/>
          <ac:spMkLst>
            <pc:docMk/>
            <pc:sldMk cId="2954707108" sldId="364"/>
            <ac:spMk id="4" creationId="{B26B2F0E-8E72-9119-FBF4-9FCC2F8118F0}"/>
          </ac:spMkLst>
        </pc:spChg>
        <pc:picChg chg="add mod">
          <ac:chgData name="Branden Chavez" userId="6087547f-15a0-47af-9920-a2fd0cb8bcaf" providerId="ADAL" clId="{BEF111A1-10FC-4F43-8840-0943F7323F42}" dt="2024-07-16T20:50:32.649" v="994" actId="962"/>
          <ac:picMkLst>
            <pc:docMk/>
            <pc:sldMk cId="2954707108" sldId="364"/>
            <ac:picMk id="6" creationId="{2964B168-D937-FDFA-91D8-A13ABCD5D5ED}"/>
          </ac:picMkLst>
        </pc:picChg>
      </pc:sldChg>
      <pc:sldChg chg="modSp new mod">
        <pc:chgData name="Branden Chavez" userId="6087547f-15a0-47af-9920-a2fd0cb8bcaf" providerId="ADAL" clId="{BEF111A1-10FC-4F43-8840-0943F7323F42}" dt="2024-07-16T20:53:33.442" v="1070" actId="27636"/>
        <pc:sldMkLst>
          <pc:docMk/>
          <pc:sldMk cId="2275050684" sldId="365"/>
        </pc:sldMkLst>
        <pc:spChg chg="mod">
          <ac:chgData name="Branden Chavez" userId="6087547f-15a0-47af-9920-a2fd0cb8bcaf" providerId="ADAL" clId="{BEF111A1-10FC-4F43-8840-0943F7323F42}" dt="2024-07-16T20:53:16.548" v="1056" actId="20577"/>
          <ac:spMkLst>
            <pc:docMk/>
            <pc:sldMk cId="2275050684" sldId="365"/>
            <ac:spMk id="2" creationId="{A5E53859-DE68-54B6-046E-3B0BC34F4FEE}"/>
          </ac:spMkLst>
        </pc:spChg>
        <pc:spChg chg="mod">
          <ac:chgData name="Branden Chavez" userId="6087547f-15a0-47af-9920-a2fd0cb8bcaf" providerId="ADAL" clId="{BEF111A1-10FC-4F43-8840-0943F7323F42}" dt="2024-07-16T20:53:33.442" v="1070" actId="27636"/>
          <ac:spMkLst>
            <pc:docMk/>
            <pc:sldMk cId="2275050684" sldId="365"/>
            <ac:spMk id="3" creationId="{78A5F451-7F0F-0E48-3771-119286FB28BC}"/>
          </ac:spMkLst>
        </pc:spChg>
      </pc:sldChg>
      <pc:sldChg chg="new del">
        <pc:chgData name="Branden Chavez" userId="6087547f-15a0-47af-9920-a2fd0cb8bcaf" providerId="ADAL" clId="{BEF111A1-10FC-4F43-8840-0943F7323F42}" dt="2024-07-16T20:52:57.508" v="1016" actId="680"/>
        <pc:sldMkLst>
          <pc:docMk/>
          <pc:sldMk cId="3292538557" sldId="365"/>
        </pc:sldMkLst>
      </pc:sldChg>
      <pc:sldChg chg="addSp delSp modSp new mod modClrScheme chgLayout">
        <pc:chgData name="Branden Chavez" userId="6087547f-15a0-47af-9920-a2fd0cb8bcaf" providerId="ADAL" clId="{BEF111A1-10FC-4F43-8840-0943F7323F42}" dt="2024-07-16T21:09:45.144" v="1239" actId="26606"/>
        <pc:sldMkLst>
          <pc:docMk/>
          <pc:sldMk cId="1718475894" sldId="366"/>
        </pc:sldMkLst>
        <pc:spChg chg="mod">
          <ac:chgData name="Branden Chavez" userId="6087547f-15a0-47af-9920-a2fd0cb8bcaf" providerId="ADAL" clId="{BEF111A1-10FC-4F43-8840-0943F7323F42}" dt="2024-07-16T21:09:45.144" v="1239" actId="26606"/>
          <ac:spMkLst>
            <pc:docMk/>
            <pc:sldMk cId="1718475894" sldId="366"/>
            <ac:spMk id="2" creationId="{4F02FAE8-A870-909F-11E5-766B9035A3C1}"/>
          </ac:spMkLst>
        </pc:spChg>
        <pc:spChg chg="del">
          <ac:chgData name="Branden Chavez" userId="6087547f-15a0-47af-9920-a2fd0cb8bcaf" providerId="ADAL" clId="{BEF111A1-10FC-4F43-8840-0943F7323F42}" dt="2024-07-16T21:09:21.828" v="1232" actId="931"/>
          <ac:spMkLst>
            <pc:docMk/>
            <pc:sldMk cId="1718475894" sldId="366"/>
            <ac:spMk id="3" creationId="{05417753-CA20-58BE-04A8-C8012261AD7D}"/>
          </ac:spMkLst>
        </pc:spChg>
        <pc:spChg chg="mod">
          <ac:chgData name="Branden Chavez" userId="6087547f-15a0-47af-9920-a2fd0cb8bcaf" providerId="ADAL" clId="{BEF111A1-10FC-4F43-8840-0943F7323F42}" dt="2024-07-16T21:09:45.144" v="1239" actId="26606"/>
          <ac:spMkLst>
            <pc:docMk/>
            <pc:sldMk cId="1718475894" sldId="366"/>
            <ac:spMk id="4" creationId="{1236EC99-E3F7-6C1B-F735-262A28627109}"/>
          </ac:spMkLst>
        </pc:spChg>
        <pc:picChg chg="add mod">
          <ac:chgData name="Branden Chavez" userId="6087547f-15a0-47af-9920-a2fd0cb8bcaf" providerId="ADAL" clId="{BEF111A1-10FC-4F43-8840-0943F7323F42}" dt="2024-07-16T21:09:45.144" v="1239" actId="26606"/>
          <ac:picMkLst>
            <pc:docMk/>
            <pc:sldMk cId="1718475894" sldId="366"/>
            <ac:picMk id="6" creationId="{5BBD0FAE-6A34-9F6F-7035-11A626F98AE9}"/>
          </ac:picMkLst>
        </pc:picChg>
      </pc:sldChg>
      <pc:sldChg chg="addSp delSp modSp new mod">
        <pc:chgData name="Branden Chavez" userId="6087547f-15a0-47af-9920-a2fd0cb8bcaf" providerId="ADAL" clId="{BEF111A1-10FC-4F43-8840-0943F7323F42}" dt="2024-07-16T21:12:44.879" v="1278" actId="21"/>
        <pc:sldMkLst>
          <pc:docMk/>
          <pc:sldMk cId="2431566621" sldId="367"/>
        </pc:sldMkLst>
        <pc:spChg chg="mod">
          <ac:chgData name="Branden Chavez" userId="6087547f-15a0-47af-9920-a2fd0cb8bcaf" providerId="ADAL" clId="{BEF111A1-10FC-4F43-8840-0943F7323F42}" dt="2024-07-16T21:12:40.413" v="1277" actId="20577"/>
          <ac:spMkLst>
            <pc:docMk/>
            <pc:sldMk cId="2431566621" sldId="367"/>
            <ac:spMk id="2" creationId="{F1BFE108-EAFC-EFFB-6E6C-14A518A5895F}"/>
          </ac:spMkLst>
        </pc:spChg>
        <pc:spChg chg="del">
          <ac:chgData name="Branden Chavez" userId="6087547f-15a0-47af-9920-a2fd0cb8bcaf" providerId="ADAL" clId="{BEF111A1-10FC-4F43-8840-0943F7323F42}" dt="2024-07-16T21:12:27.593" v="1259" actId="931"/>
          <ac:spMkLst>
            <pc:docMk/>
            <pc:sldMk cId="2431566621" sldId="367"/>
            <ac:spMk id="3" creationId="{AB4D02B5-E7CE-E7F0-15CA-82DE2EE313E2}"/>
          </ac:spMkLst>
        </pc:spChg>
        <pc:spChg chg="del">
          <ac:chgData name="Branden Chavez" userId="6087547f-15a0-47af-9920-a2fd0cb8bcaf" providerId="ADAL" clId="{BEF111A1-10FC-4F43-8840-0943F7323F42}" dt="2024-07-16T21:12:44.879" v="1278" actId="21"/>
          <ac:spMkLst>
            <pc:docMk/>
            <pc:sldMk cId="2431566621" sldId="367"/>
            <ac:spMk id="4" creationId="{78C3C34C-7FAD-3054-1DA9-4F44A4334415}"/>
          </ac:spMkLst>
        </pc:spChg>
        <pc:picChg chg="add mod">
          <ac:chgData name="Branden Chavez" userId="6087547f-15a0-47af-9920-a2fd0cb8bcaf" providerId="ADAL" clId="{BEF111A1-10FC-4F43-8840-0943F7323F42}" dt="2024-07-16T21:12:29" v="1261" actId="962"/>
          <ac:picMkLst>
            <pc:docMk/>
            <pc:sldMk cId="2431566621" sldId="367"/>
            <ac:picMk id="6" creationId="{B28F6FC4-EB3F-5522-D607-43474A21EF9E}"/>
          </ac:picMkLst>
        </pc:picChg>
      </pc:sldChg>
      <pc:sldChg chg="modSp new del mod">
        <pc:chgData name="Branden Chavez" userId="6087547f-15a0-47af-9920-a2fd0cb8bcaf" providerId="ADAL" clId="{BEF111A1-10FC-4F43-8840-0943F7323F42}" dt="2024-07-16T21:11:25.739" v="1257" actId="2696"/>
        <pc:sldMkLst>
          <pc:docMk/>
          <pc:sldMk cId="2628985594" sldId="367"/>
        </pc:sldMkLst>
        <pc:spChg chg="mod">
          <ac:chgData name="Branden Chavez" userId="6087547f-15a0-47af-9920-a2fd0cb8bcaf" providerId="ADAL" clId="{BEF111A1-10FC-4F43-8840-0943F7323F42}" dt="2024-07-16T21:11:15.488" v="1256" actId="20577"/>
          <ac:spMkLst>
            <pc:docMk/>
            <pc:sldMk cId="2628985594" sldId="367"/>
            <ac:spMk id="2" creationId="{A41FD4C1-ABC3-442B-4976-11937970717C}"/>
          </ac:spMkLst>
        </pc:spChg>
      </pc:sldChg>
      <pc:sldChg chg="modSp new mod">
        <pc:chgData name="Branden Chavez" userId="6087547f-15a0-47af-9920-a2fd0cb8bcaf" providerId="ADAL" clId="{BEF111A1-10FC-4F43-8840-0943F7323F42}" dt="2024-07-16T21:14:03.350" v="1304" actId="20577"/>
        <pc:sldMkLst>
          <pc:docMk/>
          <pc:sldMk cId="395190652" sldId="368"/>
        </pc:sldMkLst>
        <pc:spChg chg="mod">
          <ac:chgData name="Branden Chavez" userId="6087547f-15a0-47af-9920-a2fd0cb8bcaf" providerId="ADAL" clId="{BEF111A1-10FC-4F43-8840-0943F7323F42}" dt="2024-07-16T21:14:03.350" v="1304" actId="20577"/>
          <ac:spMkLst>
            <pc:docMk/>
            <pc:sldMk cId="395190652" sldId="368"/>
            <ac:spMk id="2" creationId="{5ED322AA-C774-C984-6AFE-AB6620CFB9DF}"/>
          </ac:spMkLst>
        </pc:spChg>
        <pc:spChg chg="mod">
          <ac:chgData name="Branden Chavez" userId="6087547f-15a0-47af-9920-a2fd0cb8bcaf" providerId="ADAL" clId="{BEF111A1-10FC-4F43-8840-0943F7323F42}" dt="2024-07-16T21:13:45.559" v="1280"/>
          <ac:spMkLst>
            <pc:docMk/>
            <pc:sldMk cId="395190652" sldId="368"/>
            <ac:spMk id="3" creationId="{50676DEB-C672-10FB-6A8F-8B3C11766876}"/>
          </ac:spMkLst>
        </pc:spChg>
      </pc:sldChg>
      <pc:sldChg chg="modSp new mod">
        <pc:chgData name="Branden Chavez" userId="6087547f-15a0-47af-9920-a2fd0cb8bcaf" providerId="ADAL" clId="{BEF111A1-10FC-4F43-8840-0943F7323F42}" dt="2024-07-16T21:16:21.688" v="1352"/>
        <pc:sldMkLst>
          <pc:docMk/>
          <pc:sldMk cId="554228150" sldId="369"/>
        </pc:sldMkLst>
        <pc:spChg chg="mod">
          <ac:chgData name="Branden Chavez" userId="6087547f-15a0-47af-9920-a2fd0cb8bcaf" providerId="ADAL" clId="{BEF111A1-10FC-4F43-8840-0943F7323F42}" dt="2024-07-16T21:14:43.402" v="1326" actId="20577"/>
          <ac:spMkLst>
            <pc:docMk/>
            <pc:sldMk cId="554228150" sldId="369"/>
            <ac:spMk id="2" creationId="{633D3DDA-F56F-B14B-69BB-14C39A7ADA68}"/>
          </ac:spMkLst>
        </pc:spChg>
        <pc:spChg chg="mod">
          <ac:chgData name="Branden Chavez" userId="6087547f-15a0-47af-9920-a2fd0cb8bcaf" providerId="ADAL" clId="{BEF111A1-10FC-4F43-8840-0943F7323F42}" dt="2024-07-16T21:16:21.688" v="1352"/>
          <ac:spMkLst>
            <pc:docMk/>
            <pc:sldMk cId="554228150" sldId="369"/>
            <ac:spMk id="3" creationId="{2A28B6A7-B9CC-3BBD-7822-3CE0E8AE7226}"/>
          </ac:spMkLst>
        </pc:spChg>
      </pc:sldChg>
      <pc:sldChg chg="addSp delSp modSp new mod modClrScheme chgLayout">
        <pc:chgData name="Branden Chavez" userId="6087547f-15a0-47af-9920-a2fd0cb8bcaf" providerId="ADAL" clId="{BEF111A1-10FC-4F43-8840-0943F7323F42}" dt="2024-07-16T21:19:41.933" v="1393" actId="20577"/>
        <pc:sldMkLst>
          <pc:docMk/>
          <pc:sldMk cId="2160253916" sldId="370"/>
        </pc:sldMkLst>
        <pc:spChg chg="mod">
          <ac:chgData name="Branden Chavez" userId="6087547f-15a0-47af-9920-a2fd0cb8bcaf" providerId="ADAL" clId="{BEF111A1-10FC-4F43-8840-0943F7323F42}" dt="2024-07-16T21:19:16.648" v="1391" actId="26606"/>
          <ac:spMkLst>
            <pc:docMk/>
            <pc:sldMk cId="2160253916" sldId="370"/>
            <ac:spMk id="2" creationId="{8767ACA5-A460-C8BF-EB53-05EBB64CBFEF}"/>
          </ac:spMkLst>
        </pc:spChg>
        <pc:spChg chg="del">
          <ac:chgData name="Branden Chavez" userId="6087547f-15a0-47af-9920-a2fd0cb8bcaf" providerId="ADAL" clId="{BEF111A1-10FC-4F43-8840-0943F7323F42}" dt="2024-07-16T21:18:12.103" v="1354" actId="931"/>
          <ac:spMkLst>
            <pc:docMk/>
            <pc:sldMk cId="2160253916" sldId="370"/>
            <ac:spMk id="3" creationId="{A29A6656-1CA0-5A53-3D7C-E233A82591A7}"/>
          </ac:spMkLst>
        </pc:spChg>
        <pc:spChg chg="mod">
          <ac:chgData name="Branden Chavez" userId="6087547f-15a0-47af-9920-a2fd0cb8bcaf" providerId="ADAL" clId="{BEF111A1-10FC-4F43-8840-0943F7323F42}" dt="2024-07-16T21:19:41.933" v="1393" actId="20577"/>
          <ac:spMkLst>
            <pc:docMk/>
            <pc:sldMk cId="2160253916" sldId="370"/>
            <ac:spMk id="4" creationId="{C7810D78-50A2-4D3F-8C48-9ACFAC2BE138}"/>
          </ac:spMkLst>
        </pc:spChg>
        <pc:picChg chg="add mod ord">
          <ac:chgData name="Branden Chavez" userId="6087547f-15a0-47af-9920-a2fd0cb8bcaf" providerId="ADAL" clId="{BEF111A1-10FC-4F43-8840-0943F7323F42}" dt="2024-07-16T21:19:20.934" v="1392" actId="1076"/>
          <ac:picMkLst>
            <pc:docMk/>
            <pc:sldMk cId="2160253916" sldId="370"/>
            <ac:picMk id="6" creationId="{A08876EF-C016-33F1-4B11-D342A6648677}"/>
          </ac:picMkLst>
        </pc:picChg>
      </pc:sldChg>
      <pc:sldChg chg="modSp new mod">
        <pc:chgData name="Branden Chavez" userId="6087547f-15a0-47af-9920-a2fd0cb8bcaf" providerId="ADAL" clId="{BEF111A1-10FC-4F43-8840-0943F7323F42}" dt="2024-07-16T21:20:26.614" v="1425"/>
        <pc:sldMkLst>
          <pc:docMk/>
          <pc:sldMk cId="2917876007" sldId="371"/>
        </pc:sldMkLst>
        <pc:spChg chg="mod">
          <ac:chgData name="Branden Chavez" userId="6087547f-15a0-47af-9920-a2fd0cb8bcaf" providerId="ADAL" clId="{BEF111A1-10FC-4F43-8840-0943F7323F42}" dt="2024-07-16T21:20:04.181" v="1424" actId="20577"/>
          <ac:spMkLst>
            <pc:docMk/>
            <pc:sldMk cId="2917876007" sldId="371"/>
            <ac:spMk id="2" creationId="{F3667974-2995-7CE0-575D-708510A3960A}"/>
          </ac:spMkLst>
        </pc:spChg>
        <pc:spChg chg="mod">
          <ac:chgData name="Branden Chavez" userId="6087547f-15a0-47af-9920-a2fd0cb8bcaf" providerId="ADAL" clId="{BEF111A1-10FC-4F43-8840-0943F7323F42}" dt="2024-07-16T21:20:26.614" v="1425"/>
          <ac:spMkLst>
            <pc:docMk/>
            <pc:sldMk cId="2917876007" sldId="371"/>
            <ac:spMk id="3" creationId="{77AC86AA-C695-B336-40EB-6506DCEF72E7}"/>
          </ac:spMkLst>
        </pc:spChg>
      </pc:sldChg>
      <pc:sldChg chg="addSp delSp modSp new mod">
        <pc:chgData name="Branden Chavez" userId="6087547f-15a0-47af-9920-a2fd0cb8bcaf" providerId="ADAL" clId="{BEF111A1-10FC-4F43-8840-0943F7323F42}" dt="2024-07-16T21:21:35.257" v="1443" actId="21"/>
        <pc:sldMkLst>
          <pc:docMk/>
          <pc:sldMk cId="2067754358" sldId="372"/>
        </pc:sldMkLst>
        <pc:spChg chg="mod">
          <ac:chgData name="Branden Chavez" userId="6087547f-15a0-47af-9920-a2fd0cb8bcaf" providerId="ADAL" clId="{BEF111A1-10FC-4F43-8840-0943F7323F42}" dt="2024-07-16T21:21:28.101" v="1442" actId="20577"/>
          <ac:spMkLst>
            <pc:docMk/>
            <pc:sldMk cId="2067754358" sldId="372"/>
            <ac:spMk id="2" creationId="{609A755F-7ACA-DA6E-50FF-38A05FD77DA8}"/>
          </ac:spMkLst>
        </pc:spChg>
        <pc:spChg chg="del">
          <ac:chgData name="Branden Chavez" userId="6087547f-15a0-47af-9920-a2fd0cb8bcaf" providerId="ADAL" clId="{BEF111A1-10FC-4F43-8840-0943F7323F42}" dt="2024-07-16T21:21:22.894" v="1427" actId="931"/>
          <ac:spMkLst>
            <pc:docMk/>
            <pc:sldMk cId="2067754358" sldId="372"/>
            <ac:spMk id="3" creationId="{1B0CD5FD-E5BA-A96E-A2F7-F91C0F08DC10}"/>
          </ac:spMkLst>
        </pc:spChg>
        <pc:spChg chg="del">
          <ac:chgData name="Branden Chavez" userId="6087547f-15a0-47af-9920-a2fd0cb8bcaf" providerId="ADAL" clId="{BEF111A1-10FC-4F43-8840-0943F7323F42}" dt="2024-07-16T21:21:35.257" v="1443" actId="21"/>
          <ac:spMkLst>
            <pc:docMk/>
            <pc:sldMk cId="2067754358" sldId="372"/>
            <ac:spMk id="4" creationId="{BE9E076C-2950-1C7F-F02E-36FA832E9B3F}"/>
          </ac:spMkLst>
        </pc:spChg>
        <pc:picChg chg="add mod">
          <ac:chgData name="Branden Chavez" userId="6087547f-15a0-47af-9920-a2fd0cb8bcaf" providerId="ADAL" clId="{BEF111A1-10FC-4F43-8840-0943F7323F42}" dt="2024-07-16T21:21:24.193" v="1429" actId="962"/>
          <ac:picMkLst>
            <pc:docMk/>
            <pc:sldMk cId="2067754358" sldId="372"/>
            <ac:picMk id="6" creationId="{BD1DD043-93AD-9D20-554F-36EF10532594}"/>
          </ac:picMkLst>
        </pc:picChg>
      </pc:sldChg>
      <pc:sldChg chg="addSp delSp modSp new mod modClrScheme chgLayout">
        <pc:chgData name="Branden Chavez" userId="6087547f-15a0-47af-9920-a2fd0cb8bcaf" providerId="ADAL" clId="{BEF111A1-10FC-4F43-8840-0943F7323F42}" dt="2024-07-16T21:22:27.253" v="1489" actId="26606"/>
        <pc:sldMkLst>
          <pc:docMk/>
          <pc:sldMk cId="32531616" sldId="373"/>
        </pc:sldMkLst>
        <pc:spChg chg="mod">
          <ac:chgData name="Branden Chavez" userId="6087547f-15a0-47af-9920-a2fd0cb8bcaf" providerId="ADAL" clId="{BEF111A1-10FC-4F43-8840-0943F7323F42}" dt="2024-07-16T21:22:27.253" v="1489" actId="26606"/>
          <ac:spMkLst>
            <pc:docMk/>
            <pc:sldMk cId="32531616" sldId="373"/>
            <ac:spMk id="2" creationId="{9A838305-DF5D-8620-613E-B851552FA385}"/>
          </ac:spMkLst>
        </pc:spChg>
        <pc:spChg chg="del">
          <ac:chgData name="Branden Chavez" userId="6087547f-15a0-47af-9920-a2fd0cb8bcaf" providerId="ADAL" clId="{BEF111A1-10FC-4F43-8840-0943F7323F42}" dt="2024-07-16T21:21:54.259" v="1445" actId="931"/>
          <ac:spMkLst>
            <pc:docMk/>
            <pc:sldMk cId="32531616" sldId="373"/>
            <ac:spMk id="3" creationId="{C32EFE9B-C5F0-1FBB-9FF6-30F3F5DBF52A}"/>
          </ac:spMkLst>
        </pc:spChg>
        <pc:spChg chg="add del">
          <ac:chgData name="Branden Chavez" userId="6087547f-15a0-47af-9920-a2fd0cb8bcaf" providerId="ADAL" clId="{BEF111A1-10FC-4F43-8840-0943F7323F42}" dt="2024-07-16T21:22:27.253" v="1489" actId="26606"/>
          <ac:spMkLst>
            <pc:docMk/>
            <pc:sldMk cId="32531616" sldId="373"/>
            <ac:spMk id="4" creationId="{57413B27-D533-8680-9108-F8D0A2732665}"/>
          </ac:spMkLst>
        </pc:spChg>
        <pc:spChg chg="add del mod">
          <ac:chgData name="Branden Chavez" userId="6087547f-15a0-47af-9920-a2fd0cb8bcaf" providerId="ADAL" clId="{BEF111A1-10FC-4F43-8840-0943F7323F42}" dt="2024-07-16T21:22:16.725" v="1484" actId="26606"/>
          <ac:spMkLst>
            <pc:docMk/>
            <pc:sldMk cId="32531616" sldId="373"/>
            <ac:spMk id="11" creationId="{5D48D4A1-DDFE-8DEC-972F-B54F852A66D1}"/>
          </ac:spMkLst>
        </pc:spChg>
        <pc:spChg chg="add del">
          <ac:chgData name="Branden Chavez" userId="6087547f-15a0-47af-9920-a2fd0cb8bcaf" providerId="ADAL" clId="{BEF111A1-10FC-4F43-8840-0943F7323F42}" dt="2024-07-16T21:22:20.903" v="1486" actId="26606"/>
          <ac:spMkLst>
            <pc:docMk/>
            <pc:sldMk cId="32531616" sldId="373"/>
            <ac:spMk id="13" creationId="{B821F159-83EC-F2CE-3ADB-03706B890A27}"/>
          </ac:spMkLst>
        </pc:spChg>
        <pc:spChg chg="add del mod">
          <ac:chgData name="Branden Chavez" userId="6087547f-15a0-47af-9920-a2fd0cb8bcaf" providerId="ADAL" clId="{BEF111A1-10FC-4F43-8840-0943F7323F42}" dt="2024-07-16T21:22:27.250" v="1488" actId="26606"/>
          <ac:spMkLst>
            <pc:docMk/>
            <pc:sldMk cId="32531616" sldId="373"/>
            <ac:spMk id="15" creationId="{5D48D4A1-DDFE-8DEC-972F-B54F852A66D1}"/>
          </ac:spMkLst>
        </pc:spChg>
        <pc:picChg chg="add mod">
          <ac:chgData name="Branden Chavez" userId="6087547f-15a0-47af-9920-a2fd0cb8bcaf" providerId="ADAL" clId="{BEF111A1-10FC-4F43-8840-0943F7323F42}" dt="2024-07-16T21:22:27.253" v="1489" actId="26606"/>
          <ac:picMkLst>
            <pc:docMk/>
            <pc:sldMk cId="32531616" sldId="373"/>
            <ac:picMk id="6" creationId="{58DB46FE-8C58-7D51-7BB8-6BF19037BB01}"/>
          </ac:picMkLst>
        </pc:picChg>
      </pc:sldChg>
      <pc:sldChg chg="addSp delSp modSp new mod modClrScheme chgLayout">
        <pc:chgData name="Branden Chavez" userId="6087547f-15a0-47af-9920-a2fd0cb8bcaf" providerId="ADAL" clId="{BEF111A1-10FC-4F43-8840-0943F7323F42}" dt="2024-07-16T21:23:04.992" v="1528" actId="313"/>
        <pc:sldMkLst>
          <pc:docMk/>
          <pc:sldMk cId="904523150" sldId="374"/>
        </pc:sldMkLst>
        <pc:spChg chg="del">
          <ac:chgData name="Branden Chavez" userId="6087547f-15a0-47af-9920-a2fd0cb8bcaf" providerId="ADAL" clId="{BEF111A1-10FC-4F43-8840-0943F7323F42}" dt="2024-07-16T21:22:48.480" v="1494" actId="26606"/>
          <ac:spMkLst>
            <pc:docMk/>
            <pc:sldMk cId="904523150" sldId="374"/>
            <ac:spMk id="2" creationId="{A7B191FF-7FD3-E69A-BB3C-0A45AE20C711}"/>
          </ac:spMkLst>
        </pc:spChg>
        <pc:spChg chg="del">
          <ac:chgData name="Branden Chavez" userId="6087547f-15a0-47af-9920-a2fd0cb8bcaf" providerId="ADAL" clId="{BEF111A1-10FC-4F43-8840-0943F7323F42}" dt="2024-07-16T21:22:45.963" v="1491" actId="931"/>
          <ac:spMkLst>
            <pc:docMk/>
            <pc:sldMk cId="904523150" sldId="374"/>
            <ac:spMk id="3" creationId="{1A6E72A5-201F-F17F-5462-720B9F055751}"/>
          </ac:spMkLst>
        </pc:spChg>
        <pc:spChg chg="del">
          <ac:chgData name="Branden Chavez" userId="6087547f-15a0-47af-9920-a2fd0cb8bcaf" providerId="ADAL" clId="{BEF111A1-10FC-4F43-8840-0943F7323F42}" dt="2024-07-16T21:22:48.480" v="1494" actId="26606"/>
          <ac:spMkLst>
            <pc:docMk/>
            <pc:sldMk cId="904523150" sldId="374"/>
            <ac:spMk id="4" creationId="{67721E67-A259-D9B7-153E-D9918610CA0F}"/>
          </ac:spMkLst>
        </pc:spChg>
        <pc:spChg chg="add mod">
          <ac:chgData name="Branden Chavez" userId="6087547f-15a0-47af-9920-a2fd0cb8bcaf" providerId="ADAL" clId="{BEF111A1-10FC-4F43-8840-0943F7323F42}" dt="2024-07-16T21:23:04.992" v="1528" actId="313"/>
          <ac:spMkLst>
            <pc:docMk/>
            <pc:sldMk cId="904523150" sldId="374"/>
            <ac:spMk id="11" creationId="{8D770CA0-5369-6CEF-60EB-C8861D8B03B1}"/>
          </ac:spMkLst>
        </pc:spChg>
        <pc:picChg chg="add mod">
          <ac:chgData name="Branden Chavez" userId="6087547f-15a0-47af-9920-a2fd0cb8bcaf" providerId="ADAL" clId="{BEF111A1-10FC-4F43-8840-0943F7323F42}" dt="2024-07-16T21:22:48.480" v="1494" actId="26606"/>
          <ac:picMkLst>
            <pc:docMk/>
            <pc:sldMk cId="904523150" sldId="374"/>
            <ac:picMk id="6" creationId="{5914C0E3-AEF4-A48C-BA4A-410359D582DF}"/>
          </ac:picMkLst>
        </pc:picChg>
      </pc:sldChg>
      <pc:sldChg chg="addSp modSp new del mod">
        <pc:chgData name="Branden Chavez" userId="6087547f-15a0-47af-9920-a2fd0cb8bcaf" providerId="ADAL" clId="{BEF111A1-10FC-4F43-8840-0943F7323F42}" dt="2024-07-16T21:26:48.708" v="1535" actId="2696"/>
        <pc:sldMkLst>
          <pc:docMk/>
          <pc:sldMk cId="2722558757" sldId="375"/>
        </pc:sldMkLst>
        <pc:spChg chg="add">
          <ac:chgData name="Branden Chavez" userId="6087547f-15a0-47af-9920-a2fd0cb8bcaf" providerId="ADAL" clId="{BEF111A1-10FC-4F43-8840-0943F7323F42}" dt="2024-07-16T21:25:24.321" v="1531"/>
          <ac:spMkLst>
            <pc:docMk/>
            <pc:sldMk cId="2722558757" sldId="375"/>
            <ac:spMk id="3" creationId="{5E2DA248-DDB2-62B7-99CB-EA999150184D}"/>
          </ac:spMkLst>
        </pc:spChg>
      </pc:sldChg>
      <pc:sldChg chg="delSp modSp add mod modTransition setBg delDesignElem">
        <pc:chgData name="Branden Chavez" userId="6087547f-15a0-47af-9920-a2fd0cb8bcaf" providerId="ADAL" clId="{BEF111A1-10FC-4F43-8840-0943F7323F42}" dt="2024-07-16T21:27:12.865" v="1537" actId="14100"/>
        <pc:sldMkLst>
          <pc:docMk/>
          <pc:sldMk cId="3787897635" sldId="376"/>
        </pc:sldMkLst>
        <pc:spChg chg="mod">
          <ac:chgData name="Branden Chavez" userId="6087547f-15a0-47af-9920-a2fd0cb8bcaf" providerId="ADAL" clId="{BEF111A1-10FC-4F43-8840-0943F7323F42}" dt="2024-07-16T21:27:12.865" v="1537" actId="14100"/>
          <ac:spMkLst>
            <pc:docMk/>
            <pc:sldMk cId="3787897635" sldId="376"/>
            <ac:spMk id="2" creationId="{9EC9F819-810F-3DA9-48D5-604BC2693353}"/>
          </ac:spMkLst>
        </pc:spChg>
        <pc:spChg chg="mod">
          <ac:chgData name="Branden Chavez" userId="6087547f-15a0-47af-9920-a2fd0cb8bcaf" providerId="ADAL" clId="{BEF111A1-10FC-4F43-8840-0943F7323F42}" dt="2024-07-16T21:26:43.921" v="1534" actId="27636"/>
          <ac:spMkLst>
            <pc:docMk/>
            <pc:sldMk cId="3787897635" sldId="376"/>
            <ac:spMk id="3" creationId="{52C7B6ED-BE69-B0B3-21DC-B43912B96ABE}"/>
          </ac:spMkLst>
        </pc:spChg>
        <pc:spChg chg="del">
          <ac:chgData name="Branden Chavez" userId="6087547f-15a0-47af-9920-a2fd0cb8bcaf" providerId="ADAL" clId="{BEF111A1-10FC-4F43-8840-0943F7323F42}" dt="2024-07-16T21:26:43.877" v="1533"/>
          <ac:spMkLst>
            <pc:docMk/>
            <pc:sldMk cId="3787897635" sldId="376"/>
            <ac:spMk id="9" creationId="{B2EC7880-C5D9-40A8-A6B0-3198AD07AD1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7/16/2024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7/16/2024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7/16/2024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7/16/2024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7/16/2024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7/16/2024</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7/16/2024</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7/16/2024</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7/16/2024</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7/16/2024</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Total on Totals</a:t>
            </a:r>
          </a:p>
        </p:txBody>
      </p:sp>
      <p:sp>
        <p:nvSpPr>
          <p:cNvPr id="3" name="Subtitle 2"/>
          <p:cNvSpPr>
            <a:spLocks noGrp="1"/>
          </p:cNvSpPr>
          <p:nvPr>
            <p:ph type="subTitle" idx="1"/>
          </p:nvPr>
        </p:nvSpPr>
        <p:spPr/>
        <p:txBody>
          <a:bodyPr/>
          <a:lstStyle/>
          <a:p>
            <a:r>
              <a:rPr lang="en-US" dirty="0"/>
              <a:t>Branden Chavez CPC, COSC</a:t>
            </a:r>
          </a:p>
        </p:txBody>
      </p:sp>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0BB05-D05A-36AB-211B-CCDBE709260C}"/>
              </a:ext>
            </a:extLst>
          </p:cNvPr>
          <p:cNvSpPr>
            <a:spLocks noGrp="1"/>
          </p:cNvSpPr>
          <p:nvPr>
            <p:ph type="title"/>
          </p:nvPr>
        </p:nvSpPr>
        <p:spPr/>
        <p:txBody>
          <a:bodyPr/>
          <a:lstStyle/>
          <a:p>
            <a:r>
              <a:rPr lang="en-US" dirty="0" err="1"/>
              <a:t>Unicompartmental</a:t>
            </a:r>
            <a:r>
              <a:rPr lang="en-US" dirty="0"/>
              <a:t> Total Knee</a:t>
            </a:r>
          </a:p>
        </p:txBody>
      </p:sp>
      <p:sp>
        <p:nvSpPr>
          <p:cNvPr id="3" name="Content Placeholder 2">
            <a:extLst>
              <a:ext uri="{FF2B5EF4-FFF2-40B4-BE49-F238E27FC236}">
                <a16:creationId xmlns:a16="http://schemas.microsoft.com/office/drawing/2014/main" id="{3147743A-5CD4-8C1C-9792-5DC900EAC064}"/>
              </a:ext>
            </a:extLst>
          </p:cNvPr>
          <p:cNvSpPr>
            <a:spLocks noGrp="1"/>
          </p:cNvSpPr>
          <p:nvPr>
            <p:ph idx="1"/>
          </p:nvPr>
        </p:nvSpPr>
        <p:spPr/>
        <p:txBody>
          <a:bodyPr/>
          <a:lstStyle/>
          <a:p>
            <a:r>
              <a:rPr lang="en-US" dirty="0"/>
              <a:t>Either the medial Or lateral compartment of a knee are reshaped, and a prosthesis implanted in a patient who has damage to either compartments.</a:t>
            </a:r>
          </a:p>
          <a:p>
            <a:endParaRPr lang="en-US" dirty="0"/>
          </a:p>
        </p:txBody>
      </p:sp>
    </p:spTree>
    <p:extLst>
      <p:ext uri="{BB962C8B-B14F-4D97-AF65-F5344CB8AC3E}">
        <p14:creationId xmlns:p14="http://schemas.microsoft.com/office/powerpoint/2010/main" val="227044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10FC-A271-1579-6358-6178ACDBC490}"/>
              </a:ext>
            </a:extLst>
          </p:cNvPr>
          <p:cNvSpPr>
            <a:spLocks noGrp="1"/>
          </p:cNvSpPr>
          <p:nvPr>
            <p:ph type="title"/>
          </p:nvPr>
        </p:nvSpPr>
        <p:spPr>
          <a:xfrm>
            <a:off x="1066800" y="99220"/>
            <a:ext cx="10058400" cy="1325563"/>
          </a:xfrm>
        </p:spPr>
        <p:txBody>
          <a:bodyPr anchor="ctr">
            <a:normAutofit/>
          </a:bodyPr>
          <a:lstStyle/>
          <a:p>
            <a:r>
              <a:rPr lang="en-US" dirty="0" err="1"/>
              <a:t>Unicompartmental</a:t>
            </a:r>
            <a:r>
              <a:rPr lang="en-US" dirty="0"/>
              <a:t> Total Knees</a:t>
            </a:r>
          </a:p>
        </p:txBody>
      </p:sp>
      <p:pic>
        <p:nvPicPr>
          <p:cNvPr id="4" name="Content Placeholder 3">
            <a:extLst>
              <a:ext uri="{FF2B5EF4-FFF2-40B4-BE49-F238E27FC236}">
                <a16:creationId xmlns:a16="http://schemas.microsoft.com/office/drawing/2014/main" id="{D6C8944F-44A3-9DF1-D197-8E483E675486}"/>
              </a:ext>
            </a:extLst>
          </p:cNvPr>
          <p:cNvPicPr>
            <a:picLocks noGrp="1" noChangeAspect="1"/>
          </p:cNvPicPr>
          <p:nvPr>
            <p:ph idx="1"/>
          </p:nvPr>
        </p:nvPicPr>
        <p:blipFill>
          <a:blip r:embed="rId2"/>
          <a:stretch>
            <a:fillRect/>
          </a:stretch>
        </p:blipFill>
        <p:spPr>
          <a:xfrm>
            <a:off x="1591566" y="1828799"/>
            <a:ext cx="9008868" cy="4572001"/>
          </a:xfrm>
          <a:prstGeom prst="rect">
            <a:avLst/>
          </a:prstGeom>
          <a:noFill/>
        </p:spPr>
      </p:pic>
    </p:spTree>
    <p:extLst>
      <p:ext uri="{BB962C8B-B14F-4D97-AF65-F5344CB8AC3E}">
        <p14:creationId xmlns:p14="http://schemas.microsoft.com/office/powerpoint/2010/main" val="317125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5895-413B-7299-720D-E016567423BC}"/>
              </a:ext>
            </a:extLst>
          </p:cNvPr>
          <p:cNvSpPr>
            <a:spLocks noGrp="1"/>
          </p:cNvSpPr>
          <p:nvPr>
            <p:ph type="title"/>
          </p:nvPr>
        </p:nvSpPr>
        <p:spPr>
          <a:xfrm>
            <a:off x="7635240" y="3200400"/>
            <a:ext cx="3932237" cy="1752600"/>
          </a:xfrm>
        </p:spPr>
        <p:txBody>
          <a:bodyPr anchor="b">
            <a:normAutofit/>
          </a:bodyPr>
          <a:lstStyle/>
          <a:p>
            <a:r>
              <a:rPr lang="en-US" dirty="0"/>
              <a:t>Robotic Total Knee Replacements</a:t>
            </a:r>
          </a:p>
        </p:txBody>
      </p:sp>
      <p:pic>
        <p:nvPicPr>
          <p:cNvPr id="4" name="Content Placeholder 3">
            <a:extLst>
              <a:ext uri="{FF2B5EF4-FFF2-40B4-BE49-F238E27FC236}">
                <a16:creationId xmlns:a16="http://schemas.microsoft.com/office/drawing/2014/main" id="{E3A78B3B-CB26-C326-DF91-07F3A201095B}"/>
              </a:ext>
            </a:extLst>
          </p:cNvPr>
          <p:cNvPicPr>
            <a:picLocks noGrp="1" noChangeAspect="1"/>
          </p:cNvPicPr>
          <p:nvPr>
            <p:ph type="pic" idx="1"/>
          </p:nvPr>
        </p:nvPicPr>
        <p:blipFill rotWithShape="1">
          <a:blip r:embed="rId2"/>
          <a:srcRect l="30684" r="11829"/>
          <a:stretch/>
        </p:blipFill>
        <p:spPr>
          <a:xfrm>
            <a:off x="1" y="10"/>
            <a:ext cx="7008810" cy="6857989"/>
          </a:xfrm>
          <a:prstGeom prst="rect">
            <a:avLst/>
          </a:prstGeom>
          <a:noFill/>
        </p:spPr>
      </p:pic>
      <p:sp>
        <p:nvSpPr>
          <p:cNvPr id="6" name="Text Placeholder 3">
            <a:extLst>
              <a:ext uri="{FF2B5EF4-FFF2-40B4-BE49-F238E27FC236}">
                <a16:creationId xmlns:a16="http://schemas.microsoft.com/office/drawing/2014/main" id="{3607C313-A125-91A0-7329-C6A67FC93406}"/>
              </a:ext>
            </a:extLst>
          </p:cNvPr>
          <p:cNvSpPr>
            <a:spLocks noGrp="1"/>
          </p:cNvSpPr>
          <p:nvPr>
            <p:ph type="body" sz="half" idx="2"/>
          </p:nvPr>
        </p:nvSpPr>
        <p:spPr>
          <a:xfrm>
            <a:off x="7635240" y="5029200"/>
            <a:ext cx="3932237" cy="1374648"/>
          </a:xfrm>
        </p:spPr>
        <p:txBody>
          <a:bodyPr/>
          <a:lstStyle/>
          <a:p>
            <a:endParaRPr lang="en-US" dirty="0"/>
          </a:p>
        </p:txBody>
      </p:sp>
    </p:spTree>
    <p:extLst>
      <p:ext uri="{BB962C8B-B14F-4D97-AF65-F5344CB8AC3E}">
        <p14:creationId xmlns:p14="http://schemas.microsoft.com/office/powerpoint/2010/main" val="386960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08F98-4DCF-25ED-C9BE-E47B23BCB3E8}"/>
              </a:ext>
            </a:extLst>
          </p:cNvPr>
          <p:cNvSpPr>
            <a:spLocks noGrp="1"/>
          </p:cNvSpPr>
          <p:nvPr>
            <p:ph type="title"/>
          </p:nvPr>
        </p:nvSpPr>
        <p:spPr/>
        <p:txBody>
          <a:bodyPr/>
          <a:lstStyle/>
          <a:p>
            <a:r>
              <a:rPr lang="en-US" dirty="0"/>
              <a:t>Coding for these</a:t>
            </a:r>
          </a:p>
        </p:txBody>
      </p:sp>
      <p:sp>
        <p:nvSpPr>
          <p:cNvPr id="3" name="Content Placeholder 2">
            <a:extLst>
              <a:ext uri="{FF2B5EF4-FFF2-40B4-BE49-F238E27FC236}">
                <a16:creationId xmlns:a16="http://schemas.microsoft.com/office/drawing/2014/main" id="{87587236-C900-780D-EB4D-7DFCDE2517D1}"/>
              </a:ext>
            </a:extLst>
          </p:cNvPr>
          <p:cNvSpPr>
            <a:spLocks noGrp="1"/>
          </p:cNvSpPr>
          <p:nvPr>
            <p:ph idx="1"/>
          </p:nvPr>
        </p:nvSpPr>
        <p:spPr/>
        <p:txBody>
          <a:bodyPr>
            <a:normAutofit fontScale="92500" lnSpcReduction="20000"/>
          </a:bodyPr>
          <a:lstStyle/>
          <a:p>
            <a:r>
              <a:rPr lang="en-US" dirty="0"/>
              <a:t>27447-Arthroplasty, knee, condyle and plateau; medial AND lateral compartments with or without patella resurfacing</a:t>
            </a:r>
          </a:p>
          <a:p>
            <a:r>
              <a:rPr lang="en-US" dirty="0"/>
              <a:t>27446-Arthroplasty, knee, condyle and plateau; medial OR lateral compartment</a:t>
            </a:r>
          </a:p>
          <a:p>
            <a:r>
              <a:rPr lang="en-US" dirty="0"/>
              <a:t>27486-Revision of total knee arthroplasty, with or without allograft; 1 component</a:t>
            </a:r>
          </a:p>
          <a:p>
            <a:r>
              <a:rPr lang="en-US" dirty="0"/>
              <a:t>27487-Revision of total knee arthroplasty, with or without allograft; femoral and entire tibial component (Also Conversion to TKA)</a:t>
            </a:r>
          </a:p>
          <a:p>
            <a:r>
              <a:rPr lang="en-US" dirty="0"/>
              <a:t>Mako 20985-  Computer-assisted surgical navigational procedure for musculoskeletal procedures, image-less</a:t>
            </a:r>
          </a:p>
          <a:p>
            <a:r>
              <a:rPr lang="en-US" dirty="0"/>
              <a:t>Preoperative scans 0054T </a:t>
            </a:r>
            <a:r>
              <a:rPr lang="en-US" dirty="0" err="1"/>
              <a:t>Fluoro</a:t>
            </a:r>
            <a:r>
              <a:rPr lang="en-US" dirty="0"/>
              <a:t>, 0055T CT/MRI</a:t>
            </a:r>
          </a:p>
          <a:p>
            <a:r>
              <a:rPr lang="en-US" dirty="0"/>
              <a:t>27488- Removal of prosthesis, including total knee prosthesis, </a:t>
            </a:r>
            <a:r>
              <a:rPr lang="en-US" dirty="0" err="1"/>
              <a:t>methylmethacrylate</a:t>
            </a:r>
            <a:r>
              <a:rPr lang="en-US" dirty="0"/>
              <a:t> with or without insertion of spacer, knee</a:t>
            </a:r>
          </a:p>
        </p:txBody>
      </p:sp>
    </p:spTree>
    <p:extLst>
      <p:ext uri="{BB962C8B-B14F-4D97-AF65-F5344CB8AC3E}">
        <p14:creationId xmlns:p14="http://schemas.microsoft.com/office/powerpoint/2010/main" val="67399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9A9D-D366-FCBE-B03D-4DD06C24696F}"/>
              </a:ext>
            </a:extLst>
          </p:cNvPr>
          <p:cNvSpPr>
            <a:spLocks noGrp="1"/>
          </p:cNvSpPr>
          <p:nvPr>
            <p:ph type="title"/>
          </p:nvPr>
        </p:nvSpPr>
        <p:spPr>
          <a:xfrm>
            <a:off x="1066800" y="99220"/>
            <a:ext cx="10058400" cy="1325563"/>
          </a:xfrm>
        </p:spPr>
        <p:txBody>
          <a:bodyPr anchor="ctr">
            <a:normAutofit/>
          </a:bodyPr>
          <a:lstStyle/>
          <a:p>
            <a:r>
              <a:rPr lang="en-US" dirty="0"/>
              <a:t>Recovery times for a Total Knee </a:t>
            </a:r>
          </a:p>
        </p:txBody>
      </p:sp>
      <p:sp>
        <p:nvSpPr>
          <p:cNvPr id="3" name="Content Placeholder 2">
            <a:extLst>
              <a:ext uri="{FF2B5EF4-FFF2-40B4-BE49-F238E27FC236}">
                <a16:creationId xmlns:a16="http://schemas.microsoft.com/office/drawing/2014/main" id="{F4307EEB-C43D-0E81-B85E-D8E3B91B7D73}"/>
              </a:ext>
            </a:extLst>
          </p:cNvPr>
          <p:cNvSpPr>
            <a:spLocks noGrp="1"/>
          </p:cNvSpPr>
          <p:nvPr>
            <p:ph sz="half" idx="1"/>
          </p:nvPr>
        </p:nvSpPr>
        <p:spPr>
          <a:xfrm>
            <a:off x="1066800" y="1825624"/>
            <a:ext cx="4800600" cy="4575175"/>
          </a:xfrm>
        </p:spPr>
        <p:txBody>
          <a:bodyPr>
            <a:normAutofit/>
          </a:bodyPr>
          <a:lstStyle/>
          <a:p>
            <a:r>
              <a:rPr lang="en-US" b="0" i="0" dirty="0">
                <a:effectLst/>
                <a:highlight>
                  <a:srgbClr val="FFFFFF"/>
                </a:highlight>
              </a:rPr>
              <a:t>Most patients will take up to 3 months to return to most activities and likely </a:t>
            </a:r>
            <a:r>
              <a:rPr lang="en-US" b="0" i="0" dirty="0">
                <a:effectLst/>
              </a:rPr>
              <a:t>6 months to one year</a:t>
            </a:r>
            <a:r>
              <a:rPr lang="en-US" b="0" i="0" dirty="0">
                <a:effectLst/>
                <a:highlight>
                  <a:srgbClr val="FFFFFF"/>
                </a:highlight>
              </a:rPr>
              <a:t> to fully recover to maximal strength and endurance following a total knee replacement. This is highly dependent on preoperative conditioning, additional medical problems, and patient expectations.</a:t>
            </a:r>
            <a:endParaRPr lang="en-US" dirty="0"/>
          </a:p>
        </p:txBody>
      </p:sp>
      <p:pic>
        <p:nvPicPr>
          <p:cNvPr id="5" name="Content Placeholder 4" descr="A person running on a track&#10;&#10;Description automatically generated">
            <a:extLst>
              <a:ext uri="{FF2B5EF4-FFF2-40B4-BE49-F238E27FC236}">
                <a16:creationId xmlns:a16="http://schemas.microsoft.com/office/drawing/2014/main" id="{5243F0BF-80D8-35FE-5643-99F67467665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6097" r="19635" b="-1"/>
          <a:stretch/>
        </p:blipFill>
        <p:spPr>
          <a:xfrm>
            <a:off x="6324600" y="1825624"/>
            <a:ext cx="4800600" cy="4575175"/>
          </a:xfrm>
          <a:noFill/>
        </p:spPr>
      </p:pic>
    </p:spTree>
    <p:extLst>
      <p:ext uri="{BB962C8B-B14F-4D97-AF65-F5344CB8AC3E}">
        <p14:creationId xmlns:p14="http://schemas.microsoft.com/office/powerpoint/2010/main" val="258550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7756-6A62-CD19-071E-A647120C95BD}"/>
              </a:ext>
            </a:extLst>
          </p:cNvPr>
          <p:cNvSpPr>
            <a:spLocks noGrp="1"/>
          </p:cNvSpPr>
          <p:nvPr>
            <p:ph type="title"/>
          </p:nvPr>
        </p:nvSpPr>
        <p:spPr>
          <a:xfrm>
            <a:off x="7632700" y="3200400"/>
            <a:ext cx="3932237" cy="1752600"/>
          </a:xfrm>
        </p:spPr>
        <p:txBody>
          <a:bodyPr anchor="b">
            <a:normAutofit/>
          </a:bodyPr>
          <a:lstStyle/>
          <a:p>
            <a:r>
              <a:rPr lang="en-US" dirty="0"/>
              <a:t>Part 2 The Elbow</a:t>
            </a:r>
          </a:p>
        </p:txBody>
      </p:sp>
      <p:pic>
        <p:nvPicPr>
          <p:cNvPr id="6" name="Picture Placeholder 5" descr="A person holding his arm&#10;&#10;Description automatically generated">
            <a:extLst>
              <a:ext uri="{FF2B5EF4-FFF2-40B4-BE49-F238E27FC236}">
                <a16:creationId xmlns:a16="http://schemas.microsoft.com/office/drawing/2014/main" id="{F16D6C73-97D5-C661-7DC5-66D775697E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0395" r="-1" b="10394"/>
          <a:stretch/>
        </p:blipFill>
        <p:spPr>
          <a:xfrm>
            <a:off x="609600" y="457201"/>
            <a:ext cx="5943600" cy="5943600"/>
          </a:xfrm>
          <a:noFill/>
        </p:spPr>
      </p:pic>
    </p:spTree>
    <p:extLst>
      <p:ext uri="{BB962C8B-B14F-4D97-AF65-F5344CB8AC3E}">
        <p14:creationId xmlns:p14="http://schemas.microsoft.com/office/powerpoint/2010/main" val="92955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757B-5229-D037-2C70-C4CA0F4C8C75}"/>
              </a:ext>
            </a:extLst>
          </p:cNvPr>
          <p:cNvSpPr>
            <a:spLocks noGrp="1"/>
          </p:cNvSpPr>
          <p:nvPr>
            <p:ph type="title"/>
          </p:nvPr>
        </p:nvSpPr>
        <p:spPr/>
        <p:txBody>
          <a:bodyPr/>
          <a:lstStyle/>
          <a:p>
            <a:r>
              <a:rPr lang="en-US" dirty="0"/>
              <a:t>Total Elbows and why we do them </a:t>
            </a:r>
          </a:p>
        </p:txBody>
      </p:sp>
      <p:sp>
        <p:nvSpPr>
          <p:cNvPr id="3" name="Content Placeholder 2">
            <a:extLst>
              <a:ext uri="{FF2B5EF4-FFF2-40B4-BE49-F238E27FC236}">
                <a16:creationId xmlns:a16="http://schemas.microsoft.com/office/drawing/2014/main" id="{B70BD9BB-3B69-EC10-8C1C-A18E9FC138DF}"/>
              </a:ext>
            </a:extLst>
          </p:cNvPr>
          <p:cNvSpPr>
            <a:spLocks noGrp="1"/>
          </p:cNvSpPr>
          <p:nvPr>
            <p:ph idx="1"/>
          </p:nvPr>
        </p:nvSpPr>
        <p:spPr/>
        <p:txBody>
          <a:bodyPr>
            <a:normAutofit fontScale="85000" lnSpcReduction="10000"/>
          </a:bodyPr>
          <a:lstStyle/>
          <a:p>
            <a:pPr algn="l"/>
            <a:r>
              <a:rPr lang="en-US" b="0" i="0" dirty="0">
                <a:solidFill>
                  <a:srgbClr val="555555"/>
                </a:solidFill>
                <a:effectLst/>
                <a:latin typeface="__Roboto_ba6641"/>
              </a:rPr>
              <a:t>The elbow joint brings together three bones called the humerus, ulna and radius. At the ends of these bones where they come together, they are covered by a specialized structure called cartilage. Cartilage provides a smooth surface on which the bones can glide against one another. Damage to the bones or cartilage can cause chronic (long-term) pain, swelling and stiffness of the joint.</a:t>
            </a:r>
          </a:p>
          <a:p>
            <a:pPr algn="l"/>
            <a:r>
              <a:rPr lang="en-US" b="0" i="0" dirty="0">
                <a:solidFill>
                  <a:srgbClr val="555555"/>
                </a:solidFill>
                <a:effectLst/>
                <a:latin typeface="__Roboto_ba6641"/>
              </a:rPr>
              <a:t>Doctors perform elbow replacement surgery to relieve pain and increase range of motion in people with chronic elbow pain. This surgery often improves people’s quality of life when medications or physical do not ease their pain adequately.</a:t>
            </a:r>
          </a:p>
          <a:p>
            <a:pPr algn="l"/>
            <a:r>
              <a:rPr lang="en-US" b="0" i="0" dirty="0">
                <a:solidFill>
                  <a:srgbClr val="555555"/>
                </a:solidFill>
                <a:effectLst/>
                <a:latin typeface="__Roboto_ba6641"/>
              </a:rPr>
              <a:t>Conditions that may lead to elbow replacement surgery include:</a:t>
            </a:r>
          </a:p>
          <a:p>
            <a:pPr algn="l">
              <a:buFont typeface="Arial" panose="020B0604020202020204" pitchFamily="34" charset="0"/>
              <a:buChar char="•"/>
            </a:pPr>
            <a:r>
              <a:rPr lang="en-US" b="1" i="0" dirty="0">
                <a:solidFill>
                  <a:schemeClr val="tx1">
                    <a:lumMod val="95000"/>
                    <a:lumOff val="5000"/>
                  </a:schemeClr>
                </a:solidFill>
                <a:effectLst/>
                <a:latin typeface="__Roboto_ba6641"/>
              </a:rPr>
              <a:t>Injury</a:t>
            </a:r>
            <a:r>
              <a:rPr lang="en-US" b="1" i="0" dirty="0">
                <a:solidFill>
                  <a:srgbClr val="555555"/>
                </a:solidFill>
                <a:effectLst/>
                <a:latin typeface="__Roboto_ba6641"/>
              </a:rPr>
              <a:t>:</a:t>
            </a:r>
            <a:r>
              <a:rPr lang="en-US" b="0" i="0" dirty="0">
                <a:solidFill>
                  <a:srgbClr val="555555"/>
                </a:solidFill>
                <a:effectLst/>
                <a:latin typeface="__Roboto_ba6641"/>
              </a:rPr>
              <a:t> A broken bone in the elbow.</a:t>
            </a:r>
          </a:p>
          <a:p>
            <a:pPr algn="l">
              <a:buFont typeface="Arial" panose="020B0604020202020204" pitchFamily="34" charset="0"/>
              <a:buChar char="•"/>
            </a:pPr>
            <a:r>
              <a:rPr lang="en-US" b="1" i="0" dirty="0">
                <a:solidFill>
                  <a:schemeClr val="tx1">
                    <a:lumMod val="95000"/>
                    <a:lumOff val="5000"/>
                  </a:schemeClr>
                </a:solidFill>
                <a:effectLst/>
                <a:latin typeface="__Roboto_ba6641"/>
              </a:rPr>
              <a:t>Osteoarthritis</a:t>
            </a:r>
            <a:r>
              <a:rPr lang="en-US" b="1" i="0" dirty="0">
                <a:solidFill>
                  <a:srgbClr val="555555"/>
                </a:solidFill>
                <a:effectLst/>
                <a:latin typeface="__Roboto_ba6641"/>
              </a:rPr>
              <a:t>:</a:t>
            </a:r>
            <a:r>
              <a:rPr lang="en-US" b="0" i="0" dirty="0">
                <a:solidFill>
                  <a:srgbClr val="555555"/>
                </a:solidFill>
                <a:effectLst/>
                <a:latin typeface="__Roboto_ba6641"/>
              </a:rPr>
              <a:t> Worn-down cartilage in the joints.</a:t>
            </a:r>
          </a:p>
          <a:p>
            <a:pPr algn="l">
              <a:buFont typeface="Arial" panose="020B0604020202020204" pitchFamily="34" charset="0"/>
              <a:buChar char="•"/>
            </a:pPr>
            <a:r>
              <a:rPr lang="en-US" b="1" i="0" dirty="0">
                <a:solidFill>
                  <a:schemeClr val="tx1">
                    <a:lumMod val="95000"/>
                    <a:lumOff val="5000"/>
                  </a:schemeClr>
                </a:solidFill>
                <a:effectLst/>
                <a:latin typeface="__Roboto_ba6641"/>
              </a:rPr>
              <a:t>Rheumatoid arthritis</a:t>
            </a:r>
            <a:r>
              <a:rPr lang="en-US" b="1" i="0" dirty="0">
                <a:solidFill>
                  <a:srgbClr val="555555"/>
                </a:solidFill>
                <a:effectLst/>
                <a:latin typeface="__Roboto_ba6641"/>
              </a:rPr>
              <a:t>:</a:t>
            </a:r>
            <a:r>
              <a:rPr lang="en-US" b="0" i="0" dirty="0">
                <a:solidFill>
                  <a:srgbClr val="555555"/>
                </a:solidFill>
                <a:effectLst/>
                <a:latin typeface="__Roboto_ba6641"/>
              </a:rPr>
              <a:t> An autoimmune disorder involving inflammation (swelling) of the joints.</a:t>
            </a:r>
          </a:p>
          <a:p>
            <a:endParaRPr lang="en-US" dirty="0"/>
          </a:p>
        </p:txBody>
      </p:sp>
    </p:spTree>
    <p:extLst>
      <p:ext uri="{BB962C8B-B14F-4D97-AF65-F5344CB8AC3E}">
        <p14:creationId xmlns:p14="http://schemas.microsoft.com/office/powerpoint/2010/main" val="178722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7E18-D221-6EA0-0C02-CBD4C1D40314}"/>
              </a:ext>
            </a:extLst>
          </p:cNvPr>
          <p:cNvSpPr>
            <a:spLocks noGrp="1"/>
          </p:cNvSpPr>
          <p:nvPr>
            <p:ph type="title"/>
          </p:nvPr>
        </p:nvSpPr>
        <p:spPr>
          <a:xfrm>
            <a:off x="1066800" y="99220"/>
            <a:ext cx="10058400" cy="1325563"/>
          </a:xfrm>
        </p:spPr>
        <p:txBody>
          <a:bodyPr anchor="ctr">
            <a:normAutofit/>
          </a:bodyPr>
          <a:lstStyle/>
          <a:p>
            <a:r>
              <a:rPr lang="en-US" dirty="0"/>
              <a:t>Total Elbow Prosthesis</a:t>
            </a:r>
          </a:p>
        </p:txBody>
      </p:sp>
      <p:pic>
        <p:nvPicPr>
          <p:cNvPr id="4" name="Picture 3" descr="A close-up of a mechanical tool&#10;&#10;Description automatically generated">
            <a:extLst>
              <a:ext uri="{FF2B5EF4-FFF2-40B4-BE49-F238E27FC236}">
                <a16:creationId xmlns:a16="http://schemas.microsoft.com/office/drawing/2014/main" id="{D867FDF2-0033-D428-5C45-4D0C1996B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935" y="1828799"/>
            <a:ext cx="7782129" cy="4572001"/>
          </a:xfrm>
          <a:prstGeom prst="rect">
            <a:avLst/>
          </a:prstGeom>
          <a:noFill/>
        </p:spPr>
      </p:pic>
    </p:spTree>
    <p:extLst>
      <p:ext uri="{BB962C8B-B14F-4D97-AF65-F5344CB8AC3E}">
        <p14:creationId xmlns:p14="http://schemas.microsoft.com/office/powerpoint/2010/main" val="85955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1D05-D9E5-4A3D-77F8-0FAA3230E7E3}"/>
              </a:ext>
            </a:extLst>
          </p:cNvPr>
          <p:cNvSpPr>
            <a:spLocks noGrp="1"/>
          </p:cNvSpPr>
          <p:nvPr>
            <p:ph type="title"/>
          </p:nvPr>
        </p:nvSpPr>
        <p:spPr/>
        <p:txBody>
          <a:bodyPr/>
          <a:lstStyle/>
          <a:p>
            <a:r>
              <a:rPr lang="en-US" dirty="0"/>
              <a:t>Elbow Anatomy</a:t>
            </a:r>
          </a:p>
        </p:txBody>
      </p:sp>
      <p:pic>
        <p:nvPicPr>
          <p:cNvPr id="4" name="Content Placeholder 3">
            <a:extLst>
              <a:ext uri="{FF2B5EF4-FFF2-40B4-BE49-F238E27FC236}">
                <a16:creationId xmlns:a16="http://schemas.microsoft.com/office/drawing/2014/main" id="{3823E7A4-4066-EDCE-E938-67812C32AE08}"/>
              </a:ext>
            </a:extLst>
          </p:cNvPr>
          <p:cNvPicPr>
            <a:picLocks noGrp="1" noChangeAspect="1"/>
          </p:cNvPicPr>
          <p:nvPr>
            <p:ph idx="1"/>
          </p:nvPr>
        </p:nvPicPr>
        <p:blipFill>
          <a:blip r:embed="rId2"/>
          <a:stretch>
            <a:fillRect/>
          </a:stretch>
        </p:blipFill>
        <p:spPr>
          <a:xfrm>
            <a:off x="2819400" y="2119978"/>
            <a:ext cx="7162800" cy="3976022"/>
          </a:xfrm>
          <a:prstGeom prst="rect">
            <a:avLst/>
          </a:prstGeom>
        </p:spPr>
      </p:pic>
    </p:spTree>
    <p:extLst>
      <p:ext uri="{BB962C8B-B14F-4D97-AF65-F5344CB8AC3E}">
        <p14:creationId xmlns:p14="http://schemas.microsoft.com/office/powerpoint/2010/main" val="249800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0489B-92AC-337F-34AA-758E17B54469}"/>
              </a:ext>
            </a:extLst>
          </p:cNvPr>
          <p:cNvSpPr>
            <a:spLocks noGrp="1"/>
          </p:cNvSpPr>
          <p:nvPr>
            <p:ph type="title"/>
          </p:nvPr>
        </p:nvSpPr>
        <p:spPr>
          <a:xfrm>
            <a:off x="1066800" y="99220"/>
            <a:ext cx="10058400" cy="1325563"/>
          </a:xfrm>
        </p:spPr>
        <p:txBody>
          <a:bodyPr anchor="ctr">
            <a:normAutofit/>
          </a:bodyPr>
          <a:lstStyle/>
          <a:p>
            <a:r>
              <a:rPr lang="en-US" dirty="0"/>
              <a:t>Total Elbow</a:t>
            </a:r>
          </a:p>
        </p:txBody>
      </p:sp>
      <p:pic>
        <p:nvPicPr>
          <p:cNvPr id="7" name="Content Placeholder 6" descr="X-ray of a human arm&#10;&#10;Description automatically generated">
            <a:extLst>
              <a:ext uri="{FF2B5EF4-FFF2-40B4-BE49-F238E27FC236}">
                <a16:creationId xmlns:a16="http://schemas.microsoft.com/office/drawing/2014/main" id="{37F4E478-F22C-82E1-CAD8-0D59060ACC1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8315"/>
          <a:stretch/>
        </p:blipFill>
        <p:spPr>
          <a:xfrm>
            <a:off x="1524000" y="1828799"/>
            <a:ext cx="9144000" cy="4572001"/>
          </a:xfrm>
          <a:noFill/>
        </p:spPr>
      </p:pic>
    </p:spTree>
    <p:extLst>
      <p:ext uri="{BB962C8B-B14F-4D97-AF65-F5344CB8AC3E}">
        <p14:creationId xmlns:p14="http://schemas.microsoft.com/office/powerpoint/2010/main" val="70391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21C3-BEFA-F478-8B81-7A962F66829B}"/>
              </a:ext>
            </a:extLst>
          </p:cNvPr>
          <p:cNvSpPr>
            <a:spLocks noGrp="1"/>
          </p:cNvSpPr>
          <p:nvPr>
            <p:ph type="title"/>
          </p:nvPr>
        </p:nvSpPr>
        <p:spPr>
          <a:xfrm>
            <a:off x="987215" y="1318591"/>
            <a:ext cx="5102159" cy="4220820"/>
          </a:xfrm>
        </p:spPr>
        <p:txBody>
          <a:bodyPr vert="horz" lIns="91440" tIns="45720" rIns="91440" bIns="45720" rtlCol="0" anchor="ctr">
            <a:normAutofit/>
          </a:bodyPr>
          <a:lstStyle/>
          <a:p>
            <a:r>
              <a:rPr lang="en-US" sz="5400" dirty="0">
                <a:solidFill>
                  <a:srgbClr val="FFFFFF"/>
                </a:solidFill>
              </a:rPr>
              <a:t>						</a:t>
            </a:r>
            <a:r>
              <a:rPr lang="en-US" sz="5400" dirty="0">
                <a:solidFill>
                  <a:schemeClr val="tx1">
                    <a:lumMod val="95000"/>
                    <a:lumOff val="5000"/>
                  </a:schemeClr>
                </a:solidFill>
              </a:rPr>
              <a:t>Who Am I </a:t>
            </a:r>
          </a:p>
        </p:txBody>
      </p:sp>
    </p:spTree>
    <p:extLst>
      <p:ext uri="{BB962C8B-B14F-4D97-AF65-F5344CB8AC3E}">
        <p14:creationId xmlns:p14="http://schemas.microsoft.com/office/powerpoint/2010/main" val="401175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A836-99CD-979B-2934-5B6CCA5C6527}"/>
              </a:ext>
            </a:extLst>
          </p:cNvPr>
          <p:cNvSpPr>
            <a:spLocks noGrp="1"/>
          </p:cNvSpPr>
          <p:nvPr>
            <p:ph type="title"/>
          </p:nvPr>
        </p:nvSpPr>
        <p:spPr/>
        <p:txBody>
          <a:bodyPr/>
          <a:lstStyle/>
          <a:p>
            <a:r>
              <a:rPr lang="en-US" dirty="0"/>
              <a:t>Coding Total Elbows</a:t>
            </a:r>
          </a:p>
        </p:txBody>
      </p:sp>
      <p:sp>
        <p:nvSpPr>
          <p:cNvPr id="3" name="Content Placeholder 2">
            <a:extLst>
              <a:ext uri="{FF2B5EF4-FFF2-40B4-BE49-F238E27FC236}">
                <a16:creationId xmlns:a16="http://schemas.microsoft.com/office/drawing/2014/main" id="{2F7EAA6A-6825-7595-50A9-8B3B2AF0681D}"/>
              </a:ext>
            </a:extLst>
          </p:cNvPr>
          <p:cNvSpPr>
            <a:spLocks noGrp="1"/>
          </p:cNvSpPr>
          <p:nvPr>
            <p:ph idx="1"/>
          </p:nvPr>
        </p:nvSpPr>
        <p:spPr/>
        <p:txBody>
          <a:bodyPr/>
          <a:lstStyle/>
          <a:p>
            <a:r>
              <a:rPr lang="en-US" dirty="0"/>
              <a:t>24363 - Arthroplasty, elbow with distal humerus and proximal ulnar prosthetic replacement</a:t>
            </a:r>
          </a:p>
          <a:p>
            <a:r>
              <a:rPr lang="en-US" dirty="0"/>
              <a:t>24370- Revision of total elbow arthroplasty, including allograft when performed; humeral or ulnar component</a:t>
            </a:r>
          </a:p>
          <a:p>
            <a:r>
              <a:rPr lang="en-US" dirty="0"/>
              <a:t>24371 - Revision of total elbow arthroplasty, including allograft when performed humeral and ulnar component</a:t>
            </a:r>
          </a:p>
          <a:p>
            <a:r>
              <a:rPr lang="en-US" dirty="0"/>
              <a:t>24160-Removal of prosthesis, includes debridement and synovectomy when performed; humeral and ulnar components</a:t>
            </a:r>
          </a:p>
        </p:txBody>
      </p:sp>
    </p:spTree>
    <p:extLst>
      <p:ext uri="{BB962C8B-B14F-4D97-AF65-F5344CB8AC3E}">
        <p14:creationId xmlns:p14="http://schemas.microsoft.com/office/powerpoint/2010/main" val="362867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2AD5-364E-0A6E-8F2C-E124E7EF5C7B}"/>
              </a:ext>
            </a:extLst>
          </p:cNvPr>
          <p:cNvSpPr>
            <a:spLocks noGrp="1"/>
          </p:cNvSpPr>
          <p:nvPr>
            <p:ph type="title"/>
          </p:nvPr>
        </p:nvSpPr>
        <p:spPr>
          <a:xfrm>
            <a:off x="1066800" y="99220"/>
            <a:ext cx="10058400" cy="1325563"/>
          </a:xfrm>
        </p:spPr>
        <p:txBody>
          <a:bodyPr anchor="ctr">
            <a:normAutofit/>
          </a:bodyPr>
          <a:lstStyle/>
          <a:p>
            <a:r>
              <a:rPr lang="en-US" dirty="0"/>
              <a:t>Recovery Time for A Total Elbow</a:t>
            </a:r>
          </a:p>
        </p:txBody>
      </p:sp>
      <p:sp>
        <p:nvSpPr>
          <p:cNvPr id="3" name="Content Placeholder 2">
            <a:extLst>
              <a:ext uri="{FF2B5EF4-FFF2-40B4-BE49-F238E27FC236}">
                <a16:creationId xmlns:a16="http://schemas.microsoft.com/office/drawing/2014/main" id="{90E2B4E9-4CC0-65D3-6054-C17EC252490B}"/>
              </a:ext>
            </a:extLst>
          </p:cNvPr>
          <p:cNvSpPr>
            <a:spLocks noGrp="1"/>
          </p:cNvSpPr>
          <p:nvPr>
            <p:ph sz="half" idx="1"/>
          </p:nvPr>
        </p:nvSpPr>
        <p:spPr>
          <a:xfrm>
            <a:off x="1066800" y="1825624"/>
            <a:ext cx="4800600" cy="4575175"/>
          </a:xfrm>
        </p:spPr>
        <p:txBody>
          <a:bodyPr>
            <a:normAutofit/>
          </a:bodyPr>
          <a:lstStyle/>
          <a:p>
            <a:r>
              <a:rPr lang="en-US"/>
              <a:t>Some people can start to use their new elbow as soon as 12 weeks after surgery. Complete recovery can take up to a year. There will be limits to how much weight you can lift. Lifting too heavy of a load can break the replacement elbow or loosen the parts.</a:t>
            </a:r>
            <a:endParaRPr lang="en-US" dirty="0"/>
          </a:p>
        </p:txBody>
      </p:sp>
      <p:pic>
        <p:nvPicPr>
          <p:cNvPr id="5" name="Picture 4" descr="A baseball player throwing a ball&#10;&#10;Description automatically generated">
            <a:extLst>
              <a:ext uri="{FF2B5EF4-FFF2-40B4-BE49-F238E27FC236}">
                <a16:creationId xmlns:a16="http://schemas.microsoft.com/office/drawing/2014/main" id="{1E7D3828-2D87-2934-F042-A2332324C486}"/>
              </a:ext>
            </a:extLst>
          </p:cNvPr>
          <p:cNvPicPr>
            <a:picLocks noChangeAspect="1"/>
          </p:cNvPicPr>
          <p:nvPr/>
        </p:nvPicPr>
        <p:blipFill>
          <a:blip r:embed="rId2">
            <a:extLst>
              <a:ext uri="{28A0092B-C50C-407E-A947-70E740481C1C}">
                <a14:useLocalDpi xmlns:a14="http://schemas.microsoft.com/office/drawing/2010/main" val="0"/>
              </a:ext>
            </a:extLst>
          </a:blip>
          <a:srcRect r="-1" b="32571"/>
          <a:stretch/>
        </p:blipFill>
        <p:spPr>
          <a:xfrm>
            <a:off x="6324600" y="1825624"/>
            <a:ext cx="4800600" cy="4575175"/>
          </a:xfrm>
          <a:prstGeom prst="rect">
            <a:avLst/>
          </a:prstGeom>
          <a:noFill/>
        </p:spPr>
      </p:pic>
    </p:spTree>
    <p:extLst>
      <p:ext uri="{BB962C8B-B14F-4D97-AF65-F5344CB8AC3E}">
        <p14:creationId xmlns:p14="http://schemas.microsoft.com/office/powerpoint/2010/main" val="347277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3A7A-673E-395A-A570-856BD9B664B7}"/>
              </a:ext>
            </a:extLst>
          </p:cNvPr>
          <p:cNvSpPr>
            <a:spLocks noGrp="1"/>
          </p:cNvSpPr>
          <p:nvPr>
            <p:ph type="title"/>
          </p:nvPr>
        </p:nvSpPr>
        <p:spPr/>
        <p:txBody>
          <a:bodyPr/>
          <a:lstStyle/>
          <a:p>
            <a:r>
              <a:rPr lang="en-US" dirty="0"/>
              <a:t>Part 3 Shoulder</a:t>
            </a:r>
          </a:p>
        </p:txBody>
      </p:sp>
      <p:pic>
        <p:nvPicPr>
          <p:cNvPr id="6" name="Picture Placeholder 5" descr="A cartoon of a person with her back pain&#10;&#10;Description automatically generated">
            <a:extLst>
              <a:ext uri="{FF2B5EF4-FFF2-40B4-BE49-F238E27FC236}">
                <a16:creationId xmlns:a16="http://schemas.microsoft.com/office/drawing/2014/main" id="{C6AD997C-7DA8-0EDE-9862-E252ABA48B8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76" b="1076"/>
          <a:stretch>
            <a:fillRect/>
          </a:stretch>
        </p:blipFill>
        <p:spPr/>
      </p:pic>
    </p:spTree>
    <p:extLst>
      <p:ext uri="{BB962C8B-B14F-4D97-AF65-F5344CB8AC3E}">
        <p14:creationId xmlns:p14="http://schemas.microsoft.com/office/powerpoint/2010/main" val="163084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02B2-B505-DF4A-06B6-58C77549BB42}"/>
              </a:ext>
            </a:extLst>
          </p:cNvPr>
          <p:cNvSpPr>
            <a:spLocks noGrp="1"/>
          </p:cNvSpPr>
          <p:nvPr>
            <p:ph type="title"/>
          </p:nvPr>
        </p:nvSpPr>
        <p:spPr/>
        <p:txBody>
          <a:bodyPr/>
          <a:lstStyle/>
          <a:p>
            <a:r>
              <a:rPr lang="en-US" dirty="0"/>
              <a:t>Total shoulder and why we do them </a:t>
            </a:r>
          </a:p>
        </p:txBody>
      </p:sp>
      <p:sp>
        <p:nvSpPr>
          <p:cNvPr id="3" name="Content Placeholder 2">
            <a:extLst>
              <a:ext uri="{FF2B5EF4-FFF2-40B4-BE49-F238E27FC236}">
                <a16:creationId xmlns:a16="http://schemas.microsoft.com/office/drawing/2014/main" id="{41D81581-CF5A-F9DE-8F70-4BB6469AD712}"/>
              </a:ext>
            </a:extLst>
          </p:cNvPr>
          <p:cNvSpPr>
            <a:spLocks noGrp="1"/>
          </p:cNvSpPr>
          <p:nvPr>
            <p:ph idx="1"/>
          </p:nvPr>
        </p:nvSpPr>
        <p:spPr/>
        <p:txBody>
          <a:bodyPr/>
          <a:lstStyle/>
          <a:p>
            <a:r>
              <a:rPr lang="en-US" dirty="0"/>
              <a:t>The shoulder joint can be replaced by an artificial shoulder or shoulder replacement for pain caused by arthritis or when the shoulder is severely fractured or broken. Arthritis is when the cartilage on the ends of the bones is gone and there is bone rubbing on bone in the joint. Arthritis can be caused by fractures, rheumatoid disease, torn rotator cuff tendons or just by wear and tear over time.</a:t>
            </a:r>
          </a:p>
        </p:txBody>
      </p:sp>
    </p:spTree>
    <p:extLst>
      <p:ext uri="{BB962C8B-B14F-4D97-AF65-F5344CB8AC3E}">
        <p14:creationId xmlns:p14="http://schemas.microsoft.com/office/powerpoint/2010/main" val="355018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9E619-6D53-6DA6-A79A-08146CA8736E}"/>
              </a:ext>
            </a:extLst>
          </p:cNvPr>
          <p:cNvSpPr>
            <a:spLocks noGrp="1"/>
          </p:cNvSpPr>
          <p:nvPr>
            <p:ph type="title"/>
          </p:nvPr>
        </p:nvSpPr>
        <p:spPr/>
        <p:txBody>
          <a:bodyPr/>
          <a:lstStyle/>
          <a:p>
            <a:r>
              <a:rPr lang="en-US" dirty="0"/>
              <a:t>Shoulder Anatomy  </a:t>
            </a:r>
          </a:p>
        </p:txBody>
      </p:sp>
      <p:pic>
        <p:nvPicPr>
          <p:cNvPr id="4" name="Content Placeholder 3">
            <a:extLst>
              <a:ext uri="{FF2B5EF4-FFF2-40B4-BE49-F238E27FC236}">
                <a16:creationId xmlns:a16="http://schemas.microsoft.com/office/drawing/2014/main" id="{0C26B89A-C151-36F9-F199-49EEF9E28912}"/>
              </a:ext>
            </a:extLst>
          </p:cNvPr>
          <p:cNvPicPr>
            <a:picLocks noGrp="1" noChangeAspect="1"/>
          </p:cNvPicPr>
          <p:nvPr>
            <p:ph idx="1"/>
          </p:nvPr>
        </p:nvPicPr>
        <p:blipFill>
          <a:blip r:embed="rId2"/>
          <a:stretch>
            <a:fillRect/>
          </a:stretch>
        </p:blipFill>
        <p:spPr>
          <a:xfrm>
            <a:off x="2590800" y="1524000"/>
            <a:ext cx="7543800" cy="5334000"/>
          </a:xfrm>
          <a:prstGeom prst="rect">
            <a:avLst/>
          </a:prstGeom>
        </p:spPr>
      </p:pic>
    </p:spTree>
    <p:extLst>
      <p:ext uri="{BB962C8B-B14F-4D97-AF65-F5344CB8AC3E}">
        <p14:creationId xmlns:p14="http://schemas.microsoft.com/office/powerpoint/2010/main" val="178001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AF3E-703E-AF80-5EF9-1C2F0D3026D9}"/>
              </a:ext>
            </a:extLst>
          </p:cNvPr>
          <p:cNvSpPr>
            <a:spLocks noGrp="1"/>
          </p:cNvSpPr>
          <p:nvPr>
            <p:ph type="title"/>
          </p:nvPr>
        </p:nvSpPr>
        <p:spPr/>
        <p:txBody>
          <a:bodyPr/>
          <a:lstStyle/>
          <a:p>
            <a:r>
              <a:rPr lang="en-US" dirty="0"/>
              <a:t>Total Shoulder Arthroplasty</a:t>
            </a:r>
          </a:p>
        </p:txBody>
      </p:sp>
      <p:pic>
        <p:nvPicPr>
          <p:cNvPr id="4" name="Content Placeholder 3">
            <a:extLst>
              <a:ext uri="{FF2B5EF4-FFF2-40B4-BE49-F238E27FC236}">
                <a16:creationId xmlns:a16="http://schemas.microsoft.com/office/drawing/2014/main" id="{F4591FB9-8957-A269-9BB5-DEA0A6594979}"/>
              </a:ext>
            </a:extLst>
          </p:cNvPr>
          <p:cNvPicPr>
            <a:picLocks noGrp="1" noChangeAspect="1"/>
          </p:cNvPicPr>
          <p:nvPr>
            <p:ph idx="1"/>
          </p:nvPr>
        </p:nvPicPr>
        <p:blipFill>
          <a:blip r:embed="rId2"/>
          <a:stretch>
            <a:fillRect/>
          </a:stretch>
        </p:blipFill>
        <p:spPr>
          <a:xfrm>
            <a:off x="2032000" y="1828800"/>
            <a:ext cx="8128000" cy="4572000"/>
          </a:xfrm>
          <a:prstGeom prst="rect">
            <a:avLst/>
          </a:prstGeom>
        </p:spPr>
      </p:pic>
    </p:spTree>
    <p:extLst>
      <p:ext uri="{BB962C8B-B14F-4D97-AF65-F5344CB8AC3E}">
        <p14:creationId xmlns:p14="http://schemas.microsoft.com/office/powerpoint/2010/main" val="77182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AC35-4865-4F1A-A1EB-7D65F5112689}"/>
              </a:ext>
            </a:extLst>
          </p:cNvPr>
          <p:cNvSpPr>
            <a:spLocks noGrp="1"/>
          </p:cNvSpPr>
          <p:nvPr>
            <p:ph type="title"/>
          </p:nvPr>
        </p:nvSpPr>
        <p:spPr/>
        <p:txBody>
          <a:bodyPr/>
          <a:lstStyle/>
          <a:p>
            <a:r>
              <a:rPr lang="en-US" dirty="0"/>
              <a:t>Reverse Total Shoulder </a:t>
            </a:r>
          </a:p>
        </p:txBody>
      </p:sp>
      <p:pic>
        <p:nvPicPr>
          <p:cNvPr id="4" name="Content Placeholder 3">
            <a:extLst>
              <a:ext uri="{FF2B5EF4-FFF2-40B4-BE49-F238E27FC236}">
                <a16:creationId xmlns:a16="http://schemas.microsoft.com/office/drawing/2014/main" id="{C53F32EA-8924-6257-772D-156D4C655BB1}"/>
              </a:ext>
            </a:extLst>
          </p:cNvPr>
          <p:cNvPicPr>
            <a:picLocks noGrp="1" noChangeAspect="1"/>
          </p:cNvPicPr>
          <p:nvPr>
            <p:ph idx="1"/>
          </p:nvPr>
        </p:nvPicPr>
        <p:blipFill>
          <a:blip r:embed="rId2"/>
          <a:stretch>
            <a:fillRect/>
          </a:stretch>
        </p:blipFill>
        <p:spPr>
          <a:xfrm>
            <a:off x="1524000" y="1977887"/>
            <a:ext cx="9144000" cy="4273826"/>
          </a:xfrm>
          <a:prstGeom prst="rect">
            <a:avLst/>
          </a:prstGeom>
        </p:spPr>
      </p:pic>
    </p:spTree>
    <p:extLst>
      <p:ext uri="{BB962C8B-B14F-4D97-AF65-F5344CB8AC3E}">
        <p14:creationId xmlns:p14="http://schemas.microsoft.com/office/powerpoint/2010/main" val="315892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4482-28EE-6E20-11CC-B8B819EAD8F1}"/>
              </a:ext>
            </a:extLst>
          </p:cNvPr>
          <p:cNvSpPr>
            <a:spLocks noGrp="1"/>
          </p:cNvSpPr>
          <p:nvPr>
            <p:ph type="title"/>
          </p:nvPr>
        </p:nvSpPr>
        <p:spPr/>
        <p:txBody>
          <a:bodyPr/>
          <a:lstStyle/>
          <a:p>
            <a:r>
              <a:rPr lang="en-US" dirty="0"/>
              <a:t>Total Shoulder Side by Side</a:t>
            </a:r>
          </a:p>
        </p:txBody>
      </p:sp>
      <p:pic>
        <p:nvPicPr>
          <p:cNvPr id="4" name="Content Placeholder 3">
            <a:extLst>
              <a:ext uri="{FF2B5EF4-FFF2-40B4-BE49-F238E27FC236}">
                <a16:creationId xmlns:a16="http://schemas.microsoft.com/office/drawing/2014/main" id="{9CD86905-E7F8-8245-42BD-A85668B821DE}"/>
              </a:ext>
            </a:extLst>
          </p:cNvPr>
          <p:cNvPicPr>
            <a:picLocks noGrp="1" noChangeAspect="1"/>
          </p:cNvPicPr>
          <p:nvPr>
            <p:ph idx="1"/>
          </p:nvPr>
        </p:nvPicPr>
        <p:blipFill>
          <a:blip r:embed="rId2"/>
          <a:stretch>
            <a:fillRect/>
          </a:stretch>
        </p:blipFill>
        <p:spPr>
          <a:xfrm>
            <a:off x="1371600" y="1981992"/>
            <a:ext cx="9067800" cy="4776788"/>
          </a:xfrm>
          <a:prstGeom prst="rect">
            <a:avLst/>
          </a:prstGeom>
        </p:spPr>
      </p:pic>
      <p:pic>
        <p:nvPicPr>
          <p:cNvPr id="3" name="Content Placeholder 3">
            <a:extLst>
              <a:ext uri="{FF2B5EF4-FFF2-40B4-BE49-F238E27FC236}">
                <a16:creationId xmlns:a16="http://schemas.microsoft.com/office/drawing/2014/main" id="{B971057B-C04E-84E0-79A7-0A1532CB89EA}"/>
              </a:ext>
            </a:extLst>
          </p:cNvPr>
          <p:cNvPicPr>
            <a:picLocks noChangeAspect="1"/>
          </p:cNvPicPr>
          <p:nvPr/>
        </p:nvPicPr>
        <p:blipFill>
          <a:blip r:embed="rId2"/>
          <a:stretch>
            <a:fillRect/>
          </a:stretch>
        </p:blipFill>
        <p:spPr>
          <a:xfrm>
            <a:off x="1524000" y="2134392"/>
            <a:ext cx="9067800" cy="4776788"/>
          </a:xfrm>
          <a:prstGeom prst="rect">
            <a:avLst/>
          </a:prstGeom>
        </p:spPr>
      </p:pic>
    </p:spTree>
    <p:extLst>
      <p:ext uri="{BB962C8B-B14F-4D97-AF65-F5344CB8AC3E}">
        <p14:creationId xmlns:p14="http://schemas.microsoft.com/office/powerpoint/2010/main" val="111481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BB3A-0D3F-43D8-0C0B-801D556E6EE0}"/>
              </a:ext>
            </a:extLst>
          </p:cNvPr>
          <p:cNvSpPr>
            <a:spLocks noGrp="1"/>
          </p:cNvSpPr>
          <p:nvPr>
            <p:ph type="title"/>
          </p:nvPr>
        </p:nvSpPr>
        <p:spPr/>
        <p:txBody>
          <a:bodyPr/>
          <a:lstStyle/>
          <a:p>
            <a:r>
              <a:rPr lang="en-US" dirty="0"/>
              <a:t>Coding Total Shoulder</a:t>
            </a:r>
          </a:p>
        </p:txBody>
      </p:sp>
      <p:sp>
        <p:nvSpPr>
          <p:cNvPr id="3" name="Content Placeholder 2">
            <a:extLst>
              <a:ext uri="{FF2B5EF4-FFF2-40B4-BE49-F238E27FC236}">
                <a16:creationId xmlns:a16="http://schemas.microsoft.com/office/drawing/2014/main" id="{F7B97BCA-50D6-82E8-8D4B-19162AABAFE9}"/>
              </a:ext>
            </a:extLst>
          </p:cNvPr>
          <p:cNvSpPr>
            <a:spLocks noGrp="1"/>
          </p:cNvSpPr>
          <p:nvPr>
            <p:ph idx="1"/>
          </p:nvPr>
        </p:nvSpPr>
        <p:spPr/>
        <p:txBody>
          <a:bodyPr/>
          <a:lstStyle/>
          <a:p>
            <a:r>
              <a:rPr lang="en-US" dirty="0"/>
              <a:t>23472-Arthroplasty, glenohumeral joint; total shoulder (glenoid and proximal humeral replacement </a:t>
            </a:r>
          </a:p>
          <a:p>
            <a:r>
              <a:rPr lang="en-US" dirty="0"/>
              <a:t>23473- Revision of total shoulder arthroplasty, including allograft when performed; humeral or glenoid component</a:t>
            </a:r>
          </a:p>
          <a:p>
            <a:r>
              <a:rPr lang="en-US" dirty="0"/>
              <a:t>23474-Revision of total shoulder arthroplasty, including allograft when performed; humeral and glenoid component</a:t>
            </a:r>
          </a:p>
          <a:p>
            <a:r>
              <a:rPr lang="en-US" dirty="0"/>
              <a:t>23334-Removal of prosthesis, includes debridement and synovectomy when performed; humeral or glenoid component</a:t>
            </a:r>
          </a:p>
          <a:p>
            <a:r>
              <a:rPr lang="en-US" dirty="0"/>
              <a:t>23335-Removal of prosthesis, includes debridement and synovectomy when performed; humeral and glenoid components </a:t>
            </a:r>
          </a:p>
        </p:txBody>
      </p:sp>
    </p:spTree>
    <p:extLst>
      <p:ext uri="{BB962C8B-B14F-4D97-AF65-F5344CB8AC3E}">
        <p14:creationId xmlns:p14="http://schemas.microsoft.com/office/powerpoint/2010/main" val="424192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6153-7359-E8F7-745E-CCF27230C861}"/>
              </a:ext>
            </a:extLst>
          </p:cNvPr>
          <p:cNvSpPr>
            <a:spLocks noGrp="1"/>
          </p:cNvSpPr>
          <p:nvPr>
            <p:ph type="title"/>
          </p:nvPr>
        </p:nvSpPr>
        <p:spPr>
          <a:xfrm>
            <a:off x="1066800" y="99220"/>
            <a:ext cx="10058400" cy="1325563"/>
          </a:xfrm>
        </p:spPr>
        <p:txBody>
          <a:bodyPr anchor="ctr">
            <a:normAutofit/>
          </a:bodyPr>
          <a:lstStyle/>
          <a:p>
            <a:r>
              <a:rPr lang="en-US" dirty="0"/>
              <a:t>Recovery Time From a total Shoulder</a:t>
            </a:r>
          </a:p>
        </p:txBody>
      </p:sp>
      <p:pic>
        <p:nvPicPr>
          <p:cNvPr id="6" name="Picture Placeholder 5" descr="A silhouette of a person doing a handstand&#10;&#10;Description automatically generated">
            <a:extLst>
              <a:ext uri="{FF2B5EF4-FFF2-40B4-BE49-F238E27FC236}">
                <a16:creationId xmlns:a16="http://schemas.microsoft.com/office/drawing/2014/main" id="{367FA358-7297-6D09-2EB3-2C793BB112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b="4696"/>
          <a:stretch/>
        </p:blipFill>
        <p:spPr>
          <a:xfrm>
            <a:off x="1066800" y="1825624"/>
            <a:ext cx="4800600" cy="4575175"/>
          </a:xfrm>
          <a:noFill/>
        </p:spPr>
      </p:pic>
      <p:sp>
        <p:nvSpPr>
          <p:cNvPr id="4" name="Text Placeholder 3">
            <a:extLst>
              <a:ext uri="{FF2B5EF4-FFF2-40B4-BE49-F238E27FC236}">
                <a16:creationId xmlns:a16="http://schemas.microsoft.com/office/drawing/2014/main" id="{869B01D5-284F-2927-BD5B-AC7DBB3BE343}"/>
              </a:ext>
            </a:extLst>
          </p:cNvPr>
          <p:cNvSpPr>
            <a:spLocks noGrp="1"/>
          </p:cNvSpPr>
          <p:nvPr>
            <p:ph sz="half" idx="2"/>
          </p:nvPr>
        </p:nvSpPr>
        <p:spPr>
          <a:xfrm>
            <a:off x="6324600" y="1825624"/>
            <a:ext cx="4800600" cy="4575175"/>
          </a:xfrm>
        </p:spPr>
        <p:txBody>
          <a:bodyPr>
            <a:normAutofit/>
          </a:bodyPr>
          <a:lstStyle/>
          <a:p>
            <a:r>
              <a:rPr lang="en-US" dirty="0"/>
              <a:t>The recovery period varies from person to person and also depends on the type of surgery you had. Typically, you should use your arm for waist-level activities on day one following surgery. You should dress and feed yourself within the first week. Be careful with driving. Only resume driving when you’re certain that you can do so safely. But expect at least 6 weeks.</a:t>
            </a:r>
          </a:p>
        </p:txBody>
      </p:sp>
    </p:spTree>
    <p:extLst>
      <p:ext uri="{BB962C8B-B14F-4D97-AF65-F5344CB8AC3E}">
        <p14:creationId xmlns:p14="http://schemas.microsoft.com/office/powerpoint/2010/main" val="208515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lstStyle/>
          <a:p>
            <a:r>
              <a:rPr lang="en-US" dirty="0"/>
              <a:t>Review total joint coding</a:t>
            </a:r>
          </a:p>
          <a:p>
            <a:r>
              <a:rPr lang="en-US" dirty="0"/>
              <a:t>Review each joint that we can total.</a:t>
            </a:r>
          </a:p>
          <a:p>
            <a:r>
              <a:rPr lang="en-US" dirty="0"/>
              <a:t>Give coding advice from a provider approach. </a:t>
            </a:r>
          </a:p>
          <a:p>
            <a:r>
              <a:rPr lang="en-US" dirty="0"/>
              <a:t>Have fun doing it</a:t>
            </a:r>
          </a:p>
        </p:txBody>
      </p:sp>
    </p:spTree>
    <p:extLst>
      <p:ext uri="{BB962C8B-B14F-4D97-AF65-F5344CB8AC3E}">
        <p14:creationId xmlns:p14="http://schemas.microsoft.com/office/powerpoint/2010/main" val="177296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E5FD-5801-5EB8-35DD-2FEB36B006E2}"/>
              </a:ext>
            </a:extLst>
          </p:cNvPr>
          <p:cNvSpPr>
            <a:spLocks noGrp="1"/>
          </p:cNvSpPr>
          <p:nvPr>
            <p:ph type="title"/>
          </p:nvPr>
        </p:nvSpPr>
        <p:spPr/>
        <p:txBody>
          <a:bodyPr/>
          <a:lstStyle/>
          <a:p>
            <a:r>
              <a:rPr lang="en-US" dirty="0"/>
              <a:t>Part 4 The Hip </a:t>
            </a:r>
          </a:p>
        </p:txBody>
      </p:sp>
      <p:pic>
        <p:nvPicPr>
          <p:cNvPr id="6" name="Content Placeholder 5" descr="A person holding their buttocks&#10;&#10;Description automatically generated">
            <a:extLst>
              <a:ext uri="{FF2B5EF4-FFF2-40B4-BE49-F238E27FC236}">
                <a16:creationId xmlns:a16="http://schemas.microsoft.com/office/drawing/2014/main" id="{2964B168-D937-FDFA-91D8-A13ABCD5D5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446833"/>
            <a:ext cx="5943600" cy="3964334"/>
          </a:xfrm>
        </p:spPr>
      </p:pic>
    </p:spTree>
    <p:extLst>
      <p:ext uri="{BB962C8B-B14F-4D97-AF65-F5344CB8AC3E}">
        <p14:creationId xmlns:p14="http://schemas.microsoft.com/office/powerpoint/2010/main" val="295470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3859-DE68-54B6-046E-3B0BC34F4FEE}"/>
              </a:ext>
            </a:extLst>
          </p:cNvPr>
          <p:cNvSpPr>
            <a:spLocks noGrp="1"/>
          </p:cNvSpPr>
          <p:nvPr>
            <p:ph type="title"/>
          </p:nvPr>
        </p:nvSpPr>
        <p:spPr/>
        <p:txBody>
          <a:bodyPr/>
          <a:lstStyle/>
          <a:p>
            <a:r>
              <a:rPr lang="en-US" dirty="0"/>
              <a:t>Why we do total hips </a:t>
            </a:r>
          </a:p>
        </p:txBody>
      </p:sp>
      <p:sp>
        <p:nvSpPr>
          <p:cNvPr id="3" name="Content Placeholder 2">
            <a:extLst>
              <a:ext uri="{FF2B5EF4-FFF2-40B4-BE49-F238E27FC236}">
                <a16:creationId xmlns:a16="http://schemas.microsoft.com/office/drawing/2014/main" id="{78A5F451-7F0F-0E48-3771-119286FB28BC}"/>
              </a:ext>
            </a:extLst>
          </p:cNvPr>
          <p:cNvSpPr>
            <a:spLocks noGrp="1"/>
          </p:cNvSpPr>
          <p:nvPr>
            <p:ph idx="1"/>
          </p:nvPr>
        </p:nvSpPr>
        <p:spPr/>
        <p:txBody>
          <a:bodyPr>
            <a:normAutofit lnSpcReduction="10000"/>
          </a:bodyPr>
          <a:lstStyle/>
          <a:p>
            <a:r>
              <a:rPr lang="en-US" dirty="0"/>
              <a:t>Conditions that can damage the hip joint, sometimes making hip replacement surgery necessary, include:</a:t>
            </a:r>
          </a:p>
          <a:p>
            <a:r>
              <a:rPr lang="en-US" dirty="0"/>
              <a:t>Osteoarthritis. Commonly known as wear-and-tear arthritis, osteoarthritis damages the slick cartilage that covers the ends of bones and helps joints move smoothly.</a:t>
            </a:r>
          </a:p>
          <a:p>
            <a:r>
              <a:rPr lang="en-US" dirty="0"/>
              <a:t>Rheumatoid arthritis. Caused by an overactive immune system, rheumatoid arthritis produces a type of inflammation that can erode cartilage and occasionally underlying bone, resulting in damaged and deformed joints.</a:t>
            </a:r>
          </a:p>
          <a:p>
            <a:r>
              <a:rPr lang="en-US" dirty="0"/>
              <a:t>Osteonecrosis. If there isn't enough blood supplied to the ball portion of the hip joint, such as might result from a dislocation or fracture, the bone might collapse and deform.</a:t>
            </a:r>
          </a:p>
        </p:txBody>
      </p:sp>
    </p:spTree>
    <p:extLst>
      <p:ext uri="{BB962C8B-B14F-4D97-AF65-F5344CB8AC3E}">
        <p14:creationId xmlns:p14="http://schemas.microsoft.com/office/powerpoint/2010/main" val="227505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39E6-F324-E70B-4812-B2C58F545978}"/>
              </a:ext>
            </a:extLst>
          </p:cNvPr>
          <p:cNvSpPr>
            <a:spLocks noGrp="1"/>
          </p:cNvSpPr>
          <p:nvPr>
            <p:ph type="title"/>
          </p:nvPr>
        </p:nvSpPr>
        <p:spPr/>
        <p:txBody>
          <a:bodyPr/>
          <a:lstStyle/>
          <a:p>
            <a:r>
              <a:rPr lang="en-US" dirty="0"/>
              <a:t>Total Hip Arthroplasty</a:t>
            </a:r>
          </a:p>
        </p:txBody>
      </p:sp>
      <p:pic>
        <p:nvPicPr>
          <p:cNvPr id="4" name="Content Placeholder 3">
            <a:extLst>
              <a:ext uri="{FF2B5EF4-FFF2-40B4-BE49-F238E27FC236}">
                <a16:creationId xmlns:a16="http://schemas.microsoft.com/office/drawing/2014/main" id="{DFF648A7-1CEB-AAD2-3BF2-0ECB21ECFA8B}"/>
              </a:ext>
            </a:extLst>
          </p:cNvPr>
          <p:cNvPicPr>
            <a:picLocks noGrp="1" noChangeAspect="1"/>
          </p:cNvPicPr>
          <p:nvPr>
            <p:ph idx="1"/>
          </p:nvPr>
        </p:nvPicPr>
        <p:blipFill>
          <a:blip r:embed="rId2"/>
          <a:stretch>
            <a:fillRect/>
          </a:stretch>
        </p:blipFill>
        <p:spPr>
          <a:xfrm>
            <a:off x="3886200" y="1653635"/>
            <a:ext cx="4724400" cy="5261801"/>
          </a:xfrm>
          <a:prstGeom prst="rect">
            <a:avLst/>
          </a:prstGeom>
        </p:spPr>
      </p:pic>
    </p:spTree>
    <p:extLst>
      <p:ext uri="{BB962C8B-B14F-4D97-AF65-F5344CB8AC3E}">
        <p14:creationId xmlns:p14="http://schemas.microsoft.com/office/powerpoint/2010/main" val="388790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1B38-18BD-8244-0BF7-ACB52DFECB6D}"/>
              </a:ext>
            </a:extLst>
          </p:cNvPr>
          <p:cNvSpPr>
            <a:spLocks noGrp="1"/>
          </p:cNvSpPr>
          <p:nvPr>
            <p:ph type="title"/>
          </p:nvPr>
        </p:nvSpPr>
        <p:spPr/>
        <p:txBody>
          <a:bodyPr/>
          <a:lstStyle/>
          <a:p>
            <a:r>
              <a:rPr lang="en-US" dirty="0"/>
              <a:t>Total Hip Arthroplasty</a:t>
            </a:r>
          </a:p>
        </p:txBody>
      </p:sp>
      <p:pic>
        <p:nvPicPr>
          <p:cNvPr id="4" name="Content Placeholder 3">
            <a:extLst>
              <a:ext uri="{FF2B5EF4-FFF2-40B4-BE49-F238E27FC236}">
                <a16:creationId xmlns:a16="http://schemas.microsoft.com/office/drawing/2014/main" id="{D4A76C68-BC91-E425-28F3-60558F366183}"/>
              </a:ext>
            </a:extLst>
          </p:cNvPr>
          <p:cNvPicPr>
            <a:picLocks noGrp="1" noChangeAspect="1"/>
          </p:cNvPicPr>
          <p:nvPr>
            <p:ph idx="1"/>
          </p:nvPr>
        </p:nvPicPr>
        <p:blipFill>
          <a:blip r:embed="rId2"/>
          <a:stretch>
            <a:fillRect/>
          </a:stretch>
        </p:blipFill>
        <p:spPr>
          <a:xfrm>
            <a:off x="2514600" y="1600200"/>
            <a:ext cx="7543800" cy="5158580"/>
          </a:xfrm>
          <a:prstGeom prst="rect">
            <a:avLst/>
          </a:prstGeom>
        </p:spPr>
      </p:pic>
    </p:spTree>
    <p:extLst>
      <p:ext uri="{BB962C8B-B14F-4D97-AF65-F5344CB8AC3E}">
        <p14:creationId xmlns:p14="http://schemas.microsoft.com/office/powerpoint/2010/main" val="366308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7ED5-092D-FF52-792E-E4FAD662EFB3}"/>
              </a:ext>
            </a:extLst>
          </p:cNvPr>
          <p:cNvSpPr>
            <a:spLocks noGrp="1"/>
          </p:cNvSpPr>
          <p:nvPr>
            <p:ph type="title"/>
          </p:nvPr>
        </p:nvSpPr>
        <p:spPr/>
        <p:txBody>
          <a:bodyPr/>
          <a:lstStyle/>
          <a:p>
            <a:r>
              <a:rPr lang="en-US" dirty="0"/>
              <a:t>Total Hip Arthroplasty </a:t>
            </a:r>
          </a:p>
        </p:txBody>
      </p:sp>
      <p:sp>
        <p:nvSpPr>
          <p:cNvPr id="3" name="Content Placeholder 2">
            <a:extLst>
              <a:ext uri="{FF2B5EF4-FFF2-40B4-BE49-F238E27FC236}">
                <a16:creationId xmlns:a16="http://schemas.microsoft.com/office/drawing/2014/main" id="{B777109E-24FD-15CE-8BCC-8F3511D60EE5}"/>
              </a:ext>
            </a:extLst>
          </p:cNvPr>
          <p:cNvSpPr>
            <a:spLocks noGrp="1"/>
          </p:cNvSpPr>
          <p:nvPr>
            <p:ph idx="1"/>
          </p:nvPr>
        </p:nvSpPr>
        <p:spPr/>
        <p:txBody>
          <a:bodyPr>
            <a:normAutofit fontScale="85000" lnSpcReduction="20000"/>
          </a:bodyPr>
          <a:lstStyle/>
          <a:p>
            <a:r>
              <a:rPr lang="en-US" dirty="0"/>
              <a:t>27130-Arthroplasty, acetabular and proximal femoral prosthetic replacement (total hip arthroplasty), with or without autograft or allograft</a:t>
            </a:r>
          </a:p>
          <a:p>
            <a:r>
              <a:rPr lang="en-US" dirty="0"/>
              <a:t>27132- Conversion of previous hip surgery to total hip arthroplasty, with or without autograft or allograft</a:t>
            </a:r>
          </a:p>
          <a:p>
            <a:r>
              <a:rPr lang="en-US" dirty="0"/>
              <a:t>27125- Hemiarthroplasty, hip, partial (</a:t>
            </a:r>
            <a:r>
              <a:rPr lang="en-US" dirty="0" err="1"/>
              <a:t>eg</a:t>
            </a:r>
            <a:r>
              <a:rPr lang="en-US" dirty="0"/>
              <a:t>, femoral stem prosthesis, bipolar arthroplasty)</a:t>
            </a:r>
          </a:p>
          <a:p>
            <a:r>
              <a:rPr lang="en-US" dirty="0"/>
              <a:t>27134-Revision of total hip arthroplasty; both components, with or without autograft or allograft</a:t>
            </a:r>
          </a:p>
          <a:p>
            <a:r>
              <a:rPr lang="en-US" dirty="0"/>
              <a:t>27137-Revision of total hip arthroplasty; both components, with or without autograft or allograft</a:t>
            </a:r>
          </a:p>
          <a:p>
            <a:r>
              <a:rPr lang="en-US" dirty="0"/>
              <a:t>27138-Revision of total hip arthroplasty; femoral component only, with or without allograft</a:t>
            </a:r>
          </a:p>
          <a:p>
            <a:r>
              <a:rPr lang="en-US" dirty="0"/>
              <a:t>27091-Removal of hip prosthesis; complicated, including total hip prosthesis, </a:t>
            </a:r>
            <a:r>
              <a:rPr lang="en-US" dirty="0" err="1"/>
              <a:t>methylmethacrylate</a:t>
            </a:r>
            <a:r>
              <a:rPr lang="en-US" dirty="0"/>
              <a:t> with or without insertion of spacer</a:t>
            </a:r>
          </a:p>
          <a:p>
            <a:endParaRPr lang="en-US" dirty="0"/>
          </a:p>
        </p:txBody>
      </p:sp>
    </p:spTree>
    <p:extLst>
      <p:ext uri="{BB962C8B-B14F-4D97-AF65-F5344CB8AC3E}">
        <p14:creationId xmlns:p14="http://schemas.microsoft.com/office/powerpoint/2010/main" val="136474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FAE8-A870-909F-11E5-766B9035A3C1}"/>
              </a:ext>
            </a:extLst>
          </p:cNvPr>
          <p:cNvSpPr>
            <a:spLocks noGrp="1"/>
          </p:cNvSpPr>
          <p:nvPr>
            <p:ph type="title"/>
          </p:nvPr>
        </p:nvSpPr>
        <p:spPr>
          <a:xfrm>
            <a:off x="1066800" y="99220"/>
            <a:ext cx="10058400" cy="1325563"/>
          </a:xfrm>
        </p:spPr>
        <p:txBody>
          <a:bodyPr anchor="ctr">
            <a:normAutofit/>
          </a:bodyPr>
          <a:lstStyle/>
          <a:p>
            <a:r>
              <a:rPr lang="en-US" dirty="0"/>
              <a:t>Recovery time for a total hip </a:t>
            </a:r>
          </a:p>
        </p:txBody>
      </p:sp>
      <p:pic>
        <p:nvPicPr>
          <p:cNvPr id="6" name="Picture Placeholder 5" descr="A group of women dancing&#10;&#10;Description automatically generated">
            <a:extLst>
              <a:ext uri="{FF2B5EF4-FFF2-40B4-BE49-F238E27FC236}">
                <a16:creationId xmlns:a16="http://schemas.microsoft.com/office/drawing/2014/main" id="{5BBD0FAE-6A34-9F6F-7035-11A626F98A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6800" y="2763043"/>
            <a:ext cx="4800600" cy="2700337"/>
          </a:xfrm>
          <a:noFill/>
        </p:spPr>
      </p:pic>
      <p:sp>
        <p:nvSpPr>
          <p:cNvPr id="4" name="Text Placeholder 3">
            <a:extLst>
              <a:ext uri="{FF2B5EF4-FFF2-40B4-BE49-F238E27FC236}">
                <a16:creationId xmlns:a16="http://schemas.microsoft.com/office/drawing/2014/main" id="{1236EC99-E3F7-6C1B-F735-262A28627109}"/>
              </a:ext>
            </a:extLst>
          </p:cNvPr>
          <p:cNvSpPr>
            <a:spLocks noGrp="1"/>
          </p:cNvSpPr>
          <p:nvPr>
            <p:ph sz="half" idx="2"/>
          </p:nvPr>
        </p:nvSpPr>
        <p:spPr>
          <a:xfrm>
            <a:off x="6324600" y="1825624"/>
            <a:ext cx="4800600" cy="4575175"/>
          </a:xfrm>
        </p:spPr>
        <p:txBody>
          <a:bodyPr>
            <a:normAutofit/>
          </a:bodyPr>
          <a:lstStyle/>
          <a:p>
            <a:r>
              <a:rPr lang="en-US"/>
              <a:t>After about 14 days, most patients are usually feeling better. Somewhere around 2-6 weeks, people really turn a corner after a hip replacement. A full recovery usually takes up to a year, but after 2-3 months, most patients are doing pretty well.</a:t>
            </a:r>
            <a:endParaRPr lang="en-US" dirty="0"/>
          </a:p>
        </p:txBody>
      </p:sp>
    </p:spTree>
    <p:extLst>
      <p:ext uri="{BB962C8B-B14F-4D97-AF65-F5344CB8AC3E}">
        <p14:creationId xmlns:p14="http://schemas.microsoft.com/office/powerpoint/2010/main" val="17184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E108-EAFC-EFFB-6E6C-14A518A5895F}"/>
              </a:ext>
            </a:extLst>
          </p:cNvPr>
          <p:cNvSpPr>
            <a:spLocks noGrp="1"/>
          </p:cNvSpPr>
          <p:nvPr>
            <p:ph type="title"/>
          </p:nvPr>
        </p:nvSpPr>
        <p:spPr/>
        <p:txBody>
          <a:bodyPr/>
          <a:lstStyle/>
          <a:p>
            <a:r>
              <a:rPr lang="en-US" dirty="0"/>
              <a:t>Part 5 The Ankle</a:t>
            </a:r>
          </a:p>
        </p:txBody>
      </p:sp>
      <p:pic>
        <p:nvPicPr>
          <p:cNvPr id="6" name="Picture Placeholder 5" descr="A cartoon of a person holding her ankle&#10;&#10;Description automatically generated">
            <a:extLst>
              <a:ext uri="{FF2B5EF4-FFF2-40B4-BE49-F238E27FC236}">
                <a16:creationId xmlns:a16="http://schemas.microsoft.com/office/drawing/2014/main" id="{B28F6FC4-EB3F-5522-D607-43474A21EF9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373" r="5373"/>
          <a:stretch>
            <a:fillRect/>
          </a:stretch>
        </p:blipFill>
        <p:spPr/>
      </p:pic>
    </p:spTree>
    <p:extLst>
      <p:ext uri="{BB962C8B-B14F-4D97-AF65-F5344CB8AC3E}">
        <p14:creationId xmlns:p14="http://schemas.microsoft.com/office/powerpoint/2010/main" val="243156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322AA-C774-C984-6AFE-AB6620CFB9DF}"/>
              </a:ext>
            </a:extLst>
          </p:cNvPr>
          <p:cNvSpPr>
            <a:spLocks noGrp="1"/>
          </p:cNvSpPr>
          <p:nvPr>
            <p:ph type="title"/>
          </p:nvPr>
        </p:nvSpPr>
        <p:spPr/>
        <p:txBody>
          <a:bodyPr/>
          <a:lstStyle/>
          <a:p>
            <a:r>
              <a:rPr lang="en-US" dirty="0"/>
              <a:t>Why we do total ankles  </a:t>
            </a:r>
          </a:p>
        </p:txBody>
      </p:sp>
      <p:sp>
        <p:nvSpPr>
          <p:cNvPr id="3" name="Content Placeholder 2">
            <a:extLst>
              <a:ext uri="{FF2B5EF4-FFF2-40B4-BE49-F238E27FC236}">
                <a16:creationId xmlns:a16="http://schemas.microsoft.com/office/drawing/2014/main" id="{50676DEB-C672-10FB-6A8F-8B3C11766876}"/>
              </a:ext>
            </a:extLst>
          </p:cNvPr>
          <p:cNvSpPr>
            <a:spLocks noGrp="1"/>
          </p:cNvSpPr>
          <p:nvPr>
            <p:ph idx="1"/>
          </p:nvPr>
        </p:nvSpPr>
        <p:spPr/>
        <p:txBody>
          <a:bodyPr/>
          <a:lstStyle/>
          <a:p>
            <a:r>
              <a:rPr lang="en-US" dirty="0"/>
              <a:t>Total ankle replacement, or ankle arthroplasty, treats ankle arthritis. The surgery can help reduce ankle pain, increase joint stability and improve overall mobility. Healthcare providers only recommend ankle replacement when other treatments can’t relieve the symptoms of ankle arthritis.</a:t>
            </a:r>
          </a:p>
        </p:txBody>
      </p:sp>
    </p:spTree>
    <p:extLst>
      <p:ext uri="{BB962C8B-B14F-4D97-AF65-F5344CB8AC3E}">
        <p14:creationId xmlns:p14="http://schemas.microsoft.com/office/powerpoint/2010/main" val="39519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C13BB-404F-0C3B-4D17-94859621DFD3}"/>
              </a:ext>
            </a:extLst>
          </p:cNvPr>
          <p:cNvSpPr>
            <a:spLocks noGrp="1"/>
          </p:cNvSpPr>
          <p:nvPr>
            <p:ph type="title"/>
          </p:nvPr>
        </p:nvSpPr>
        <p:spPr/>
        <p:txBody>
          <a:bodyPr/>
          <a:lstStyle/>
          <a:p>
            <a:r>
              <a:rPr lang="en-US" dirty="0"/>
              <a:t>Total Ankle Arthroplasty</a:t>
            </a:r>
          </a:p>
        </p:txBody>
      </p:sp>
      <p:pic>
        <p:nvPicPr>
          <p:cNvPr id="4" name="Content Placeholder 3">
            <a:extLst>
              <a:ext uri="{FF2B5EF4-FFF2-40B4-BE49-F238E27FC236}">
                <a16:creationId xmlns:a16="http://schemas.microsoft.com/office/drawing/2014/main" id="{FBBB82DB-CE05-726D-09A2-6F2B3126F174}"/>
              </a:ext>
            </a:extLst>
          </p:cNvPr>
          <p:cNvPicPr>
            <a:picLocks noGrp="1" noChangeAspect="1"/>
          </p:cNvPicPr>
          <p:nvPr>
            <p:ph idx="1"/>
          </p:nvPr>
        </p:nvPicPr>
        <p:blipFill>
          <a:blip r:embed="rId2"/>
          <a:stretch>
            <a:fillRect/>
          </a:stretch>
        </p:blipFill>
        <p:spPr>
          <a:xfrm>
            <a:off x="2667000" y="1600200"/>
            <a:ext cx="6400800" cy="4876800"/>
          </a:xfrm>
          <a:prstGeom prst="rect">
            <a:avLst/>
          </a:prstGeom>
        </p:spPr>
      </p:pic>
    </p:spTree>
    <p:extLst>
      <p:ext uri="{BB962C8B-B14F-4D97-AF65-F5344CB8AC3E}">
        <p14:creationId xmlns:p14="http://schemas.microsoft.com/office/powerpoint/2010/main" val="409657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0A5F-435E-F01E-A949-1FC8218CE79E}"/>
              </a:ext>
            </a:extLst>
          </p:cNvPr>
          <p:cNvSpPr>
            <a:spLocks noGrp="1"/>
          </p:cNvSpPr>
          <p:nvPr>
            <p:ph type="title"/>
          </p:nvPr>
        </p:nvSpPr>
        <p:spPr/>
        <p:txBody>
          <a:bodyPr/>
          <a:lstStyle/>
          <a:p>
            <a:r>
              <a:rPr lang="en-US" dirty="0"/>
              <a:t>Total Ankle Arthroplasty</a:t>
            </a:r>
          </a:p>
        </p:txBody>
      </p:sp>
      <p:pic>
        <p:nvPicPr>
          <p:cNvPr id="4" name="Content Placeholder 3">
            <a:extLst>
              <a:ext uri="{FF2B5EF4-FFF2-40B4-BE49-F238E27FC236}">
                <a16:creationId xmlns:a16="http://schemas.microsoft.com/office/drawing/2014/main" id="{74B2F448-A6B0-47A4-5B0A-4AC0278A5C03}"/>
              </a:ext>
            </a:extLst>
          </p:cNvPr>
          <p:cNvPicPr>
            <a:picLocks noGrp="1" noChangeAspect="1"/>
          </p:cNvPicPr>
          <p:nvPr>
            <p:ph idx="1"/>
          </p:nvPr>
        </p:nvPicPr>
        <p:blipFill>
          <a:blip r:embed="rId2"/>
          <a:stretch>
            <a:fillRect/>
          </a:stretch>
        </p:blipFill>
        <p:spPr>
          <a:xfrm>
            <a:off x="1524000" y="1524000"/>
            <a:ext cx="9067800" cy="5105400"/>
          </a:xfrm>
          <a:prstGeom prst="rect">
            <a:avLst/>
          </a:prstGeom>
        </p:spPr>
      </p:pic>
    </p:spTree>
    <p:extLst>
      <p:ext uri="{BB962C8B-B14F-4D97-AF65-F5344CB8AC3E}">
        <p14:creationId xmlns:p14="http://schemas.microsoft.com/office/powerpoint/2010/main" val="41347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69D2-8C3E-CC8C-3373-96745E56A799}"/>
              </a:ext>
            </a:extLst>
          </p:cNvPr>
          <p:cNvSpPr>
            <a:spLocks noGrp="1"/>
          </p:cNvSpPr>
          <p:nvPr>
            <p:ph type="title"/>
          </p:nvPr>
        </p:nvSpPr>
        <p:spPr>
          <a:xfrm>
            <a:off x="7635240" y="3200400"/>
            <a:ext cx="3932237" cy="1752600"/>
          </a:xfrm>
        </p:spPr>
        <p:txBody>
          <a:bodyPr anchor="b">
            <a:normAutofit/>
          </a:bodyPr>
          <a:lstStyle/>
          <a:p>
            <a:r>
              <a:rPr lang="en-US" dirty="0"/>
              <a:t>Part 1 The Knee</a:t>
            </a:r>
          </a:p>
        </p:txBody>
      </p:sp>
      <p:pic>
        <p:nvPicPr>
          <p:cNvPr id="4" name="Picture 3" descr="Cartoon of a person sitting on the sidewalk&#10;&#10;Description automatically generated">
            <a:extLst>
              <a:ext uri="{FF2B5EF4-FFF2-40B4-BE49-F238E27FC236}">
                <a16:creationId xmlns:a16="http://schemas.microsoft.com/office/drawing/2014/main" id="{5C075E17-BD2E-0DA1-5703-12E41F92C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696"/>
            <a:ext cx="7010399" cy="5257799"/>
          </a:xfrm>
          <a:prstGeom prst="rect">
            <a:avLst/>
          </a:prstGeom>
          <a:noFill/>
        </p:spPr>
      </p:pic>
    </p:spTree>
    <p:extLst>
      <p:ext uri="{BB962C8B-B14F-4D97-AF65-F5344CB8AC3E}">
        <p14:creationId xmlns:p14="http://schemas.microsoft.com/office/powerpoint/2010/main" val="152897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3DDA-F56F-B14B-69BB-14C39A7ADA68}"/>
              </a:ext>
            </a:extLst>
          </p:cNvPr>
          <p:cNvSpPr>
            <a:spLocks noGrp="1"/>
          </p:cNvSpPr>
          <p:nvPr>
            <p:ph type="title"/>
          </p:nvPr>
        </p:nvSpPr>
        <p:spPr/>
        <p:txBody>
          <a:bodyPr/>
          <a:lstStyle/>
          <a:p>
            <a:r>
              <a:rPr lang="en-US" dirty="0"/>
              <a:t>Coding Total Ankles</a:t>
            </a:r>
          </a:p>
        </p:txBody>
      </p:sp>
      <p:sp>
        <p:nvSpPr>
          <p:cNvPr id="3" name="Content Placeholder 2">
            <a:extLst>
              <a:ext uri="{FF2B5EF4-FFF2-40B4-BE49-F238E27FC236}">
                <a16:creationId xmlns:a16="http://schemas.microsoft.com/office/drawing/2014/main" id="{2A28B6A7-B9CC-3BBD-7822-3CE0E8AE7226}"/>
              </a:ext>
            </a:extLst>
          </p:cNvPr>
          <p:cNvSpPr>
            <a:spLocks noGrp="1"/>
          </p:cNvSpPr>
          <p:nvPr>
            <p:ph idx="1"/>
          </p:nvPr>
        </p:nvSpPr>
        <p:spPr/>
        <p:txBody>
          <a:bodyPr/>
          <a:lstStyle/>
          <a:p>
            <a:r>
              <a:rPr lang="en-US" dirty="0"/>
              <a:t>27702- Arthroplasty, ankle; with implant (total ankle</a:t>
            </a:r>
          </a:p>
          <a:p>
            <a:r>
              <a:rPr lang="en-US" dirty="0"/>
              <a:t>27703- Arthroplasty, ankle; revision, total ankle</a:t>
            </a:r>
          </a:p>
          <a:p>
            <a:r>
              <a:rPr lang="en-US" dirty="0"/>
              <a:t>27704- Removal of ankle implant</a:t>
            </a:r>
          </a:p>
        </p:txBody>
      </p:sp>
    </p:spTree>
    <p:extLst>
      <p:ext uri="{BB962C8B-B14F-4D97-AF65-F5344CB8AC3E}">
        <p14:creationId xmlns:p14="http://schemas.microsoft.com/office/powerpoint/2010/main" val="55422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ACA5-A460-C8BF-EB53-05EBB64CBFEF}"/>
              </a:ext>
            </a:extLst>
          </p:cNvPr>
          <p:cNvSpPr>
            <a:spLocks noGrp="1"/>
          </p:cNvSpPr>
          <p:nvPr>
            <p:ph type="title"/>
          </p:nvPr>
        </p:nvSpPr>
        <p:spPr>
          <a:xfrm>
            <a:off x="1066800" y="99220"/>
            <a:ext cx="10058400" cy="1325563"/>
          </a:xfrm>
        </p:spPr>
        <p:txBody>
          <a:bodyPr anchor="ctr">
            <a:normAutofit/>
          </a:bodyPr>
          <a:lstStyle/>
          <a:p>
            <a:r>
              <a:rPr lang="en-US" dirty="0"/>
              <a:t>Recovery Time for Total Ankle</a:t>
            </a:r>
          </a:p>
        </p:txBody>
      </p:sp>
      <p:sp>
        <p:nvSpPr>
          <p:cNvPr id="4" name="Text Placeholder 3">
            <a:extLst>
              <a:ext uri="{FF2B5EF4-FFF2-40B4-BE49-F238E27FC236}">
                <a16:creationId xmlns:a16="http://schemas.microsoft.com/office/drawing/2014/main" id="{C7810D78-50A2-4D3F-8C48-9ACFAC2BE138}"/>
              </a:ext>
            </a:extLst>
          </p:cNvPr>
          <p:cNvSpPr>
            <a:spLocks noGrp="1"/>
          </p:cNvSpPr>
          <p:nvPr>
            <p:ph sz="half" idx="1"/>
          </p:nvPr>
        </p:nvSpPr>
        <p:spPr>
          <a:xfrm>
            <a:off x="1066800" y="1825624"/>
            <a:ext cx="4800600" cy="4575175"/>
          </a:xfrm>
        </p:spPr>
        <p:txBody>
          <a:bodyPr>
            <a:normAutofit/>
          </a:bodyPr>
          <a:lstStyle/>
          <a:p>
            <a:r>
              <a:rPr lang="en-US" dirty="0"/>
              <a:t>You will need to keep weight off of the foot for 10 to 12 weeks. Recovery can take 3 to 6 months. </a:t>
            </a:r>
          </a:p>
        </p:txBody>
      </p:sp>
      <p:pic>
        <p:nvPicPr>
          <p:cNvPr id="6" name="Picture Placeholder 5" descr="A cartoon of a child walking&#10;&#10;Description automatically generated">
            <a:extLst>
              <a:ext uri="{FF2B5EF4-FFF2-40B4-BE49-F238E27FC236}">
                <a16:creationId xmlns:a16="http://schemas.microsoft.com/office/drawing/2014/main" id="{A08876EF-C016-33F1-4B11-D342A664867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2481" r="-2" b="19375"/>
          <a:stretch/>
        </p:blipFill>
        <p:spPr>
          <a:xfrm>
            <a:off x="6324600" y="1825623"/>
            <a:ext cx="4800600" cy="4575175"/>
          </a:xfrm>
          <a:noFill/>
        </p:spPr>
      </p:pic>
    </p:spTree>
    <p:extLst>
      <p:ext uri="{BB962C8B-B14F-4D97-AF65-F5344CB8AC3E}">
        <p14:creationId xmlns:p14="http://schemas.microsoft.com/office/powerpoint/2010/main" val="216025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A755F-7ACA-DA6E-50FF-38A05FD77DA8}"/>
              </a:ext>
            </a:extLst>
          </p:cNvPr>
          <p:cNvSpPr>
            <a:spLocks noGrp="1"/>
          </p:cNvSpPr>
          <p:nvPr>
            <p:ph type="title"/>
          </p:nvPr>
        </p:nvSpPr>
        <p:spPr/>
        <p:txBody>
          <a:bodyPr/>
          <a:lstStyle/>
          <a:p>
            <a:r>
              <a:rPr lang="en-US" dirty="0"/>
              <a:t>Complications</a:t>
            </a:r>
          </a:p>
        </p:txBody>
      </p:sp>
      <p:pic>
        <p:nvPicPr>
          <p:cNvPr id="6" name="Picture Placeholder 5" descr="A doctor wearing a mask and holding a clipboard&#10;&#10;Description automatically generated">
            <a:extLst>
              <a:ext uri="{FF2B5EF4-FFF2-40B4-BE49-F238E27FC236}">
                <a16:creationId xmlns:a16="http://schemas.microsoft.com/office/drawing/2014/main" id="{BD1DD043-93AD-9D20-554F-36EF1053259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76" b="1076"/>
          <a:stretch>
            <a:fillRect/>
          </a:stretch>
        </p:blipFill>
        <p:spPr/>
      </p:pic>
    </p:spTree>
    <p:extLst>
      <p:ext uri="{BB962C8B-B14F-4D97-AF65-F5344CB8AC3E}">
        <p14:creationId xmlns:p14="http://schemas.microsoft.com/office/powerpoint/2010/main" val="206775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7974-2995-7CE0-575D-708510A3960A}"/>
              </a:ext>
            </a:extLst>
          </p:cNvPr>
          <p:cNvSpPr>
            <a:spLocks noGrp="1"/>
          </p:cNvSpPr>
          <p:nvPr>
            <p:ph type="title"/>
          </p:nvPr>
        </p:nvSpPr>
        <p:spPr/>
        <p:txBody>
          <a:bodyPr/>
          <a:lstStyle/>
          <a:p>
            <a:r>
              <a:rPr lang="en-US" dirty="0"/>
              <a:t>Periprosthetic Fractures</a:t>
            </a:r>
          </a:p>
        </p:txBody>
      </p:sp>
      <p:sp>
        <p:nvSpPr>
          <p:cNvPr id="3" name="Content Placeholder 2">
            <a:extLst>
              <a:ext uri="{FF2B5EF4-FFF2-40B4-BE49-F238E27FC236}">
                <a16:creationId xmlns:a16="http://schemas.microsoft.com/office/drawing/2014/main" id="{77AC86AA-C695-B336-40EB-6506DCEF72E7}"/>
              </a:ext>
            </a:extLst>
          </p:cNvPr>
          <p:cNvSpPr>
            <a:spLocks noGrp="1"/>
          </p:cNvSpPr>
          <p:nvPr>
            <p:ph idx="1"/>
          </p:nvPr>
        </p:nvSpPr>
        <p:spPr/>
        <p:txBody>
          <a:bodyPr/>
          <a:lstStyle/>
          <a:p>
            <a:r>
              <a:rPr lang="en-US" dirty="0"/>
              <a:t>Periprosthetic fractures are fractures that occur in association with an </a:t>
            </a:r>
            <a:r>
              <a:rPr lang="en-US" dirty="0" err="1"/>
              <a:t>orthopaedic</a:t>
            </a:r>
            <a:r>
              <a:rPr lang="en-US" dirty="0"/>
              <a:t> implant, most often used for joint arthroplasty or fracture fixation. They are associated with significant morbidity and increased mortality in some cases.</a:t>
            </a:r>
          </a:p>
        </p:txBody>
      </p:sp>
    </p:spTree>
    <p:extLst>
      <p:ext uri="{BB962C8B-B14F-4D97-AF65-F5344CB8AC3E}">
        <p14:creationId xmlns:p14="http://schemas.microsoft.com/office/powerpoint/2010/main" val="291787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8305-DF5D-8620-613E-B851552FA385}"/>
              </a:ext>
            </a:extLst>
          </p:cNvPr>
          <p:cNvSpPr>
            <a:spLocks noGrp="1"/>
          </p:cNvSpPr>
          <p:nvPr>
            <p:ph type="title"/>
          </p:nvPr>
        </p:nvSpPr>
        <p:spPr>
          <a:xfrm>
            <a:off x="1066800" y="99220"/>
            <a:ext cx="10058400" cy="1325563"/>
          </a:xfrm>
        </p:spPr>
        <p:txBody>
          <a:bodyPr anchor="ctr">
            <a:normAutofit/>
          </a:bodyPr>
          <a:lstStyle/>
          <a:p>
            <a:r>
              <a:rPr lang="en-US" dirty="0"/>
              <a:t>Periprosthetic Hip Fracture</a:t>
            </a:r>
          </a:p>
        </p:txBody>
      </p:sp>
      <p:pic>
        <p:nvPicPr>
          <p:cNvPr id="6" name="Picture Placeholder 5" descr="X-ray of a broken bone&#10;&#10;Description automatically generated">
            <a:extLst>
              <a:ext uri="{FF2B5EF4-FFF2-40B4-BE49-F238E27FC236}">
                <a16:creationId xmlns:a16="http://schemas.microsoft.com/office/drawing/2014/main" id="{58DB46FE-8C58-7D51-7BB8-6BF19037BB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6248" y="1828799"/>
            <a:ext cx="5679504" cy="4572001"/>
          </a:xfrm>
          <a:noFill/>
        </p:spPr>
      </p:pic>
    </p:spTree>
    <p:extLst>
      <p:ext uri="{BB962C8B-B14F-4D97-AF65-F5344CB8AC3E}">
        <p14:creationId xmlns:p14="http://schemas.microsoft.com/office/powerpoint/2010/main" val="3253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D770CA0-5369-6CEF-60EB-C8861D8B03B1}"/>
              </a:ext>
            </a:extLst>
          </p:cNvPr>
          <p:cNvSpPr>
            <a:spLocks noGrp="1"/>
          </p:cNvSpPr>
          <p:nvPr>
            <p:ph type="title"/>
          </p:nvPr>
        </p:nvSpPr>
        <p:spPr>
          <a:xfrm>
            <a:off x="1066800" y="99220"/>
            <a:ext cx="10058400" cy="1325563"/>
          </a:xfrm>
        </p:spPr>
        <p:txBody>
          <a:bodyPr/>
          <a:lstStyle/>
          <a:p>
            <a:r>
              <a:rPr lang="en-US" dirty="0"/>
              <a:t>More Periprosthetic fractures </a:t>
            </a:r>
          </a:p>
        </p:txBody>
      </p:sp>
      <p:pic>
        <p:nvPicPr>
          <p:cNvPr id="6" name="Picture Placeholder 5" descr="A diagram of a bone&#10;&#10;Description automatically generated">
            <a:extLst>
              <a:ext uri="{FF2B5EF4-FFF2-40B4-BE49-F238E27FC236}">
                <a16:creationId xmlns:a16="http://schemas.microsoft.com/office/drawing/2014/main" id="{5914C0E3-AEF4-A48C-BA4A-410359D58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8926" y="1828799"/>
            <a:ext cx="7434148" cy="4572001"/>
          </a:xfrm>
          <a:noFill/>
        </p:spPr>
      </p:pic>
    </p:spTree>
    <p:extLst>
      <p:ext uri="{BB962C8B-B14F-4D97-AF65-F5344CB8AC3E}">
        <p14:creationId xmlns:p14="http://schemas.microsoft.com/office/powerpoint/2010/main" val="90452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F819-810F-3DA9-48D5-604BC2693353}"/>
              </a:ext>
            </a:extLst>
          </p:cNvPr>
          <p:cNvSpPr>
            <a:spLocks noGrp="1"/>
          </p:cNvSpPr>
          <p:nvPr>
            <p:ph type="title"/>
          </p:nvPr>
        </p:nvSpPr>
        <p:spPr>
          <a:xfrm>
            <a:off x="649224" y="228600"/>
            <a:ext cx="3650279" cy="1219200"/>
          </a:xfrm>
        </p:spPr>
        <p:txBody>
          <a:bodyPr>
            <a:normAutofit/>
          </a:bodyPr>
          <a:lstStyle/>
          <a:p>
            <a:pPr>
              <a:lnSpc>
                <a:spcPct val="90000"/>
              </a:lnSpc>
            </a:pPr>
            <a:r>
              <a:rPr lang="en-US" sz="2800" dirty="0">
                <a:solidFill>
                  <a:schemeClr val="tx1"/>
                </a:solidFill>
              </a:rPr>
              <a:t>Treating Periprosthetic Hip Fractures</a:t>
            </a:r>
          </a:p>
        </p:txBody>
      </p:sp>
      <p:sp>
        <p:nvSpPr>
          <p:cNvPr id="3" name="Content Placeholder 2">
            <a:extLst>
              <a:ext uri="{FF2B5EF4-FFF2-40B4-BE49-F238E27FC236}">
                <a16:creationId xmlns:a16="http://schemas.microsoft.com/office/drawing/2014/main" id="{52C7B6ED-BE69-B0B3-21DC-B43912B96ABE}"/>
              </a:ext>
            </a:extLst>
          </p:cNvPr>
          <p:cNvSpPr>
            <a:spLocks noGrp="1"/>
          </p:cNvSpPr>
          <p:nvPr>
            <p:ph idx="1"/>
          </p:nvPr>
        </p:nvSpPr>
        <p:spPr>
          <a:xfrm>
            <a:off x="649225" y="2133600"/>
            <a:ext cx="3650278" cy="3759253"/>
          </a:xfrm>
        </p:spPr>
        <p:txBody>
          <a:bodyPr>
            <a:normAutofit lnSpcReduction="10000"/>
          </a:bodyPr>
          <a:lstStyle/>
          <a:p>
            <a:pPr>
              <a:buClr>
                <a:srgbClr val="2E95B2"/>
              </a:buClr>
            </a:pPr>
            <a:r>
              <a:rPr lang="en-US" dirty="0"/>
              <a:t>The General Approaches to treating periprosthetic hip fractures include:</a:t>
            </a:r>
            <a:endParaRPr lang="en-US"/>
          </a:p>
          <a:p>
            <a:pPr>
              <a:buClr>
                <a:srgbClr val="2E95B2"/>
              </a:buClr>
              <a:buFont typeface="+mj-lt"/>
              <a:buAutoNum type="arabicPeriod"/>
            </a:pPr>
            <a:r>
              <a:rPr lang="en-US" dirty="0"/>
              <a:t>Open reduction and internal fixation.</a:t>
            </a:r>
            <a:endParaRPr lang="en-US"/>
          </a:p>
          <a:p>
            <a:pPr>
              <a:buClr>
                <a:srgbClr val="2E95B2"/>
              </a:buClr>
              <a:buFont typeface="+mj-lt"/>
              <a:buAutoNum type="arabicPeriod"/>
            </a:pPr>
            <a:r>
              <a:rPr lang="en-US" dirty="0"/>
              <a:t>Revision of the total arthroplasty with an exchange of some or all of the implants.</a:t>
            </a:r>
            <a:endParaRPr lang="en-US"/>
          </a:p>
          <a:p>
            <a:pPr>
              <a:buClr>
                <a:srgbClr val="2E95B2"/>
              </a:buClr>
              <a:buFont typeface="+mj-lt"/>
              <a:buAutoNum type="arabicPeriod"/>
            </a:pPr>
            <a:r>
              <a:rPr lang="en-US" dirty="0"/>
              <a:t>A combination of both.</a:t>
            </a:r>
            <a:endParaRPr lang="en-US"/>
          </a:p>
        </p:txBody>
      </p:sp>
      <p:pic>
        <p:nvPicPr>
          <p:cNvPr id="5" name="Picture 4" descr="The radiologic figure of a skeleton">
            <a:extLst>
              <a:ext uri="{FF2B5EF4-FFF2-40B4-BE49-F238E27FC236}">
                <a16:creationId xmlns:a16="http://schemas.microsoft.com/office/drawing/2014/main" id="{604E96A8-F0D7-9665-58C9-2E0712CF87F5}"/>
              </a:ext>
            </a:extLst>
          </p:cNvPr>
          <p:cNvPicPr>
            <a:picLocks noChangeAspect="1"/>
          </p:cNvPicPr>
          <p:nvPr/>
        </p:nvPicPr>
        <p:blipFill rotWithShape="1">
          <a:blip r:embed="rId2"/>
          <a:srcRect l="26848" r="-1" b="-1"/>
          <a:stretch/>
        </p:blipFill>
        <p:spPr>
          <a:xfrm>
            <a:off x="4619543" y="10"/>
            <a:ext cx="7572457" cy="6857990"/>
          </a:xfrm>
          <a:prstGeom prst="rect">
            <a:avLst/>
          </a:prstGeom>
        </p:spPr>
      </p:pic>
    </p:spTree>
    <p:extLst>
      <p:ext uri="{BB962C8B-B14F-4D97-AF65-F5344CB8AC3E}">
        <p14:creationId xmlns:p14="http://schemas.microsoft.com/office/powerpoint/2010/main" val="378789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6444-3CF1-9933-15B0-56567A91BE5D}"/>
              </a:ext>
            </a:extLst>
          </p:cNvPr>
          <p:cNvSpPr>
            <a:spLocks noGrp="1"/>
          </p:cNvSpPr>
          <p:nvPr>
            <p:ph type="title"/>
          </p:nvPr>
        </p:nvSpPr>
        <p:spPr/>
        <p:txBody>
          <a:bodyPr/>
          <a:lstStyle/>
          <a:p>
            <a:r>
              <a:rPr lang="en-US" dirty="0"/>
              <a:t>Total Knees And why we do them.</a:t>
            </a:r>
          </a:p>
        </p:txBody>
      </p:sp>
      <p:sp>
        <p:nvSpPr>
          <p:cNvPr id="3" name="Content Placeholder 2">
            <a:extLst>
              <a:ext uri="{FF2B5EF4-FFF2-40B4-BE49-F238E27FC236}">
                <a16:creationId xmlns:a16="http://schemas.microsoft.com/office/drawing/2014/main" id="{DF99CB8C-6938-ADCB-516E-545B0B19A501}"/>
              </a:ext>
            </a:extLst>
          </p:cNvPr>
          <p:cNvSpPr>
            <a:spLocks noGrp="1"/>
          </p:cNvSpPr>
          <p:nvPr>
            <p:ph idx="1"/>
          </p:nvPr>
        </p:nvSpPr>
        <p:spPr/>
        <p:txBody>
          <a:bodyPr/>
          <a:lstStyle/>
          <a:p>
            <a:r>
              <a:rPr lang="en-US" dirty="0"/>
              <a:t>Why it's done. The most common reason for knee replacement surgery is to ease pain caused by arthritis. People who need knee replacement surgery usually have problems walking, climbing stairs and getting up out of chairs. If only one part of the knee is damaged, surgeons often can replace just that part.</a:t>
            </a:r>
          </a:p>
          <a:p>
            <a:r>
              <a:rPr lang="en-US" dirty="0"/>
              <a:t>Fractures can also lead to total knees if there is to much arthritic changes in the knee that wont allow Hemiarthroplasties.</a:t>
            </a:r>
          </a:p>
        </p:txBody>
      </p:sp>
    </p:spTree>
    <p:extLst>
      <p:ext uri="{BB962C8B-B14F-4D97-AF65-F5344CB8AC3E}">
        <p14:creationId xmlns:p14="http://schemas.microsoft.com/office/powerpoint/2010/main" val="101842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B4F1-6A4E-3DB9-EBDF-9E8CA873A59F}"/>
              </a:ext>
            </a:extLst>
          </p:cNvPr>
          <p:cNvSpPr>
            <a:spLocks noGrp="1"/>
          </p:cNvSpPr>
          <p:nvPr>
            <p:ph type="title"/>
          </p:nvPr>
        </p:nvSpPr>
        <p:spPr>
          <a:xfrm>
            <a:off x="7635240" y="3200400"/>
            <a:ext cx="3932237" cy="1752600"/>
          </a:xfrm>
        </p:spPr>
        <p:txBody>
          <a:bodyPr anchor="b">
            <a:normAutofit/>
          </a:bodyPr>
          <a:lstStyle/>
          <a:p>
            <a:r>
              <a:rPr lang="en-US" dirty="0"/>
              <a:t>Road map to success.</a:t>
            </a:r>
          </a:p>
        </p:txBody>
      </p:sp>
      <p:pic>
        <p:nvPicPr>
          <p:cNvPr id="5" name="Picture 4" descr="Person pointing on a map">
            <a:extLst>
              <a:ext uri="{FF2B5EF4-FFF2-40B4-BE49-F238E27FC236}">
                <a16:creationId xmlns:a16="http://schemas.microsoft.com/office/drawing/2014/main" id="{F85ECA3E-E68E-396E-E3C4-EBF5834314E7}"/>
              </a:ext>
            </a:extLst>
          </p:cNvPr>
          <p:cNvPicPr>
            <a:picLocks noChangeAspect="1"/>
          </p:cNvPicPr>
          <p:nvPr/>
        </p:nvPicPr>
        <p:blipFill rotWithShape="1">
          <a:blip r:embed="rId2"/>
          <a:srcRect l="10085" r="21696" b="-1"/>
          <a:stretch/>
        </p:blipFill>
        <p:spPr>
          <a:xfrm>
            <a:off x="1" y="10"/>
            <a:ext cx="7008810" cy="6857989"/>
          </a:xfrm>
          <a:prstGeom prst="rect">
            <a:avLst/>
          </a:prstGeom>
          <a:noFill/>
        </p:spPr>
      </p:pic>
      <p:sp>
        <p:nvSpPr>
          <p:cNvPr id="3" name="Content Placeholder 2">
            <a:extLst>
              <a:ext uri="{FF2B5EF4-FFF2-40B4-BE49-F238E27FC236}">
                <a16:creationId xmlns:a16="http://schemas.microsoft.com/office/drawing/2014/main" id="{AA267EF3-150E-B2A7-CA2D-6DAD97711133}"/>
              </a:ext>
            </a:extLst>
          </p:cNvPr>
          <p:cNvSpPr>
            <a:spLocks noGrp="1"/>
          </p:cNvSpPr>
          <p:nvPr>
            <p:ph type="body" sz="half" idx="2"/>
          </p:nvPr>
        </p:nvSpPr>
        <p:spPr>
          <a:xfrm>
            <a:off x="7635240" y="5029200"/>
            <a:ext cx="3932237" cy="1374648"/>
          </a:xfrm>
        </p:spPr>
        <p:txBody>
          <a:bodyPr>
            <a:normAutofit/>
          </a:bodyPr>
          <a:lstStyle/>
          <a:p>
            <a:r>
              <a:rPr lang="en-US" dirty="0"/>
              <a:t>The way I code these is the GPS method. </a:t>
            </a:r>
          </a:p>
        </p:txBody>
      </p:sp>
    </p:spTree>
    <p:extLst>
      <p:ext uri="{BB962C8B-B14F-4D97-AF65-F5344CB8AC3E}">
        <p14:creationId xmlns:p14="http://schemas.microsoft.com/office/powerpoint/2010/main" val="281423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3C06-2613-D85E-1674-E05CA7B5D6BE}"/>
              </a:ext>
            </a:extLst>
          </p:cNvPr>
          <p:cNvSpPr>
            <a:spLocks noGrp="1"/>
          </p:cNvSpPr>
          <p:nvPr>
            <p:ph type="title"/>
          </p:nvPr>
        </p:nvSpPr>
        <p:spPr/>
        <p:txBody>
          <a:bodyPr/>
          <a:lstStyle/>
          <a:p>
            <a:r>
              <a:rPr lang="en-US" dirty="0"/>
              <a:t>Total Knee Arthroplasty (TKA)</a:t>
            </a:r>
          </a:p>
        </p:txBody>
      </p:sp>
      <p:sp>
        <p:nvSpPr>
          <p:cNvPr id="3" name="Content Placeholder 2">
            <a:extLst>
              <a:ext uri="{FF2B5EF4-FFF2-40B4-BE49-F238E27FC236}">
                <a16:creationId xmlns:a16="http://schemas.microsoft.com/office/drawing/2014/main" id="{AB58213F-60B8-FB22-BA65-AD6E50DFA470}"/>
              </a:ext>
            </a:extLst>
          </p:cNvPr>
          <p:cNvSpPr>
            <a:spLocks noGrp="1"/>
          </p:cNvSpPr>
          <p:nvPr>
            <p:ph idx="1"/>
          </p:nvPr>
        </p:nvSpPr>
        <p:spPr/>
        <p:txBody>
          <a:bodyPr/>
          <a:lstStyle/>
          <a:p>
            <a:r>
              <a:rPr lang="en-US" dirty="0"/>
              <a:t>Both the medial and lateral compartments of a knee are reshaped, and a prosthesis implanted in a patient who has damage to both compartments.</a:t>
            </a:r>
          </a:p>
          <a:p>
            <a:r>
              <a:rPr lang="en-US" dirty="0" err="1"/>
              <a:t>Menisectomy</a:t>
            </a:r>
            <a:r>
              <a:rPr lang="en-US" dirty="0"/>
              <a:t>, synovectomy, debridement, and release of the lateral retinacula, ligament or capsule are all included.</a:t>
            </a:r>
          </a:p>
          <a:p>
            <a:r>
              <a:rPr lang="en-US" dirty="0"/>
              <a:t>The Patella can be replaced and isn’t billed separately.</a:t>
            </a:r>
          </a:p>
          <a:p>
            <a:endParaRPr lang="en-US" dirty="0"/>
          </a:p>
        </p:txBody>
      </p:sp>
    </p:spTree>
    <p:extLst>
      <p:ext uri="{BB962C8B-B14F-4D97-AF65-F5344CB8AC3E}">
        <p14:creationId xmlns:p14="http://schemas.microsoft.com/office/powerpoint/2010/main" val="207643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ADBE-D34E-289A-419C-DB73EE5710EC}"/>
              </a:ext>
            </a:extLst>
          </p:cNvPr>
          <p:cNvSpPr>
            <a:spLocks noGrp="1"/>
          </p:cNvSpPr>
          <p:nvPr>
            <p:ph type="title"/>
          </p:nvPr>
        </p:nvSpPr>
        <p:spPr/>
        <p:txBody>
          <a:bodyPr/>
          <a:lstStyle/>
          <a:p>
            <a:r>
              <a:rPr lang="en-US" dirty="0"/>
              <a:t>Knee Anatomy</a:t>
            </a:r>
          </a:p>
        </p:txBody>
      </p:sp>
      <p:pic>
        <p:nvPicPr>
          <p:cNvPr id="4" name="Content Placeholder 3">
            <a:extLst>
              <a:ext uri="{FF2B5EF4-FFF2-40B4-BE49-F238E27FC236}">
                <a16:creationId xmlns:a16="http://schemas.microsoft.com/office/drawing/2014/main" id="{48F50C95-02DA-B142-88D1-7A2752BDC1E9}"/>
              </a:ext>
            </a:extLst>
          </p:cNvPr>
          <p:cNvPicPr>
            <a:picLocks noGrp="1" noChangeAspect="1"/>
          </p:cNvPicPr>
          <p:nvPr>
            <p:ph idx="1"/>
          </p:nvPr>
        </p:nvPicPr>
        <p:blipFill>
          <a:blip r:embed="rId2"/>
          <a:stretch>
            <a:fillRect/>
          </a:stretch>
        </p:blipFill>
        <p:spPr>
          <a:xfrm>
            <a:off x="3048000" y="1828800"/>
            <a:ext cx="6096000" cy="4572000"/>
          </a:xfrm>
          <a:prstGeom prst="rect">
            <a:avLst/>
          </a:prstGeom>
        </p:spPr>
      </p:pic>
    </p:spTree>
    <p:extLst>
      <p:ext uri="{BB962C8B-B14F-4D97-AF65-F5344CB8AC3E}">
        <p14:creationId xmlns:p14="http://schemas.microsoft.com/office/powerpoint/2010/main" val="1788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5126-2215-952F-D91A-B9574653AE3F}"/>
              </a:ext>
            </a:extLst>
          </p:cNvPr>
          <p:cNvSpPr>
            <a:spLocks noGrp="1"/>
          </p:cNvSpPr>
          <p:nvPr>
            <p:ph type="title"/>
          </p:nvPr>
        </p:nvSpPr>
        <p:spPr>
          <a:xfrm>
            <a:off x="1066800" y="99220"/>
            <a:ext cx="10058400" cy="1325563"/>
          </a:xfrm>
        </p:spPr>
        <p:txBody>
          <a:bodyPr anchor="ctr">
            <a:normAutofit/>
          </a:bodyPr>
          <a:lstStyle/>
          <a:p>
            <a:r>
              <a:rPr lang="en-US" dirty="0"/>
              <a:t>Total Knee what it looks like</a:t>
            </a:r>
          </a:p>
        </p:txBody>
      </p:sp>
      <p:pic>
        <p:nvPicPr>
          <p:cNvPr id="3074" name="Picture 2" descr="Peripheral Nerve Stimulation to Relieve Pain After Total Knee Replacement">
            <a:extLst>
              <a:ext uri="{FF2B5EF4-FFF2-40B4-BE49-F238E27FC236}">
                <a16:creationId xmlns:a16="http://schemas.microsoft.com/office/drawing/2014/main" id="{07FB5F6F-156F-4CAC-D4EB-87DC61AC2CC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043"/>
          <a:stretch/>
        </p:blipFill>
        <p:spPr bwMode="auto">
          <a:xfrm>
            <a:off x="1524000" y="1828799"/>
            <a:ext cx="9144000" cy="4572001"/>
          </a:xfrm>
          <a:prstGeom prst="rect">
            <a:avLst/>
          </a:prstGeom>
          <a:solidFill>
            <a:srgbClr val="FFFFFF"/>
          </a:solidFill>
        </p:spPr>
      </p:pic>
    </p:spTree>
    <p:extLst>
      <p:ext uri="{BB962C8B-B14F-4D97-AF65-F5344CB8AC3E}">
        <p14:creationId xmlns:p14="http://schemas.microsoft.com/office/powerpoint/2010/main" val="2805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2.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presentation (widescreen)</Template>
  <TotalTime>353</TotalTime>
  <Words>1463</Words>
  <Application>Microsoft Office PowerPoint</Application>
  <PresentationFormat>Widescreen</PresentationFormat>
  <Paragraphs>106</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__Roboto_ba6641</vt:lpstr>
      <vt:lpstr>Arial</vt:lpstr>
      <vt:lpstr>Franklin Gothic Medium</vt:lpstr>
      <vt:lpstr>Medical Design 16x9</vt:lpstr>
      <vt:lpstr>The Total on Totals</vt:lpstr>
      <vt:lpstr>      Who Am I </vt:lpstr>
      <vt:lpstr>Goals</vt:lpstr>
      <vt:lpstr>Part 1 The Knee</vt:lpstr>
      <vt:lpstr>Total Knees And why we do them.</vt:lpstr>
      <vt:lpstr>Road map to success.</vt:lpstr>
      <vt:lpstr>Total Knee Arthroplasty (TKA)</vt:lpstr>
      <vt:lpstr>Knee Anatomy</vt:lpstr>
      <vt:lpstr>Total Knee what it looks like</vt:lpstr>
      <vt:lpstr>Unicompartmental Total Knee</vt:lpstr>
      <vt:lpstr>Unicompartmental Total Knees</vt:lpstr>
      <vt:lpstr>Robotic Total Knee Replacements</vt:lpstr>
      <vt:lpstr>Coding for these</vt:lpstr>
      <vt:lpstr>Recovery times for a Total Knee </vt:lpstr>
      <vt:lpstr>Part 2 The Elbow</vt:lpstr>
      <vt:lpstr>Total Elbows and why we do them </vt:lpstr>
      <vt:lpstr>Total Elbow Prosthesis</vt:lpstr>
      <vt:lpstr>Elbow Anatomy</vt:lpstr>
      <vt:lpstr>Total Elbow</vt:lpstr>
      <vt:lpstr>Coding Total Elbows</vt:lpstr>
      <vt:lpstr>Recovery Time for A Total Elbow</vt:lpstr>
      <vt:lpstr>Part 3 Shoulder</vt:lpstr>
      <vt:lpstr>Total shoulder and why we do them </vt:lpstr>
      <vt:lpstr>Shoulder Anatomy  </vt:lpstr>
      <vt:lpstr>Total Shoulder Arthroplasty</vt:lpstr>
      <vt:lpstr>Reverse Total Shoulder </vt:lpstr>
      <vt:lpstr>Total Shoulder Side by Side</vt:lpstr>
      <vt:lpstr>Coding Total Shoulder</vt:lpstr>
      <vt:lpstr>Recovery Time From a total Shoulder</vt:lpstr>
      <vt:lpstr>Part 4 The Hip </vt:lpstr>
      <vt:lpstr>Why we do total hips </vt:lpstr>
      <vt:lpstr>Total Hip Arthroplasty</vt:lpstr>
      <vt:lpstr>Total Hip Arthroplasty</vt:lpstr>
      <vt:lpstr>Total Hip Arthroplasty </vt:lpstr>
      <vt:lpstr>Recovery time for a total hip </vt:lpstr>
      <vt:lpstr>Part 5 The Ankle</vt:lpstr>
      <vt:lpstr>Why we do total ankles  </vt:lpstr>
      <vt:lpstr>Total Ankle Arthroplasty</vt:lpstr>
      <vt:lpstr>Total Ankle Arthroplasty</vt:lpstr>
      <vt:lpstr>Coding Total Ankles</vt:lpstr>
      <vt:lpstr>Recovery Time for Total Ankle</vt:lpstr>
      <vt:lpstr>Complications</vt:lpstr>
      <vt:lpstr>Periprosthetic Fractures</vt:lpstr>
      <vt:lpstr>Periprosthetic Hip Fracture</vt:lpstr>
      <vt:lpstr>More Periprosthetic fractures </vt:lpstr>
      <vt:lpstr>Treating Periprosthetic Hip Fractures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Total on Totals</dc:title>
  <dc:creator>Branden Chavez</dc:creator>
  <cp:lastModifiedBy>Branden Chavez</cp:lastModifiedBy>
  <cp:revision>2</cp:revision>
  <dcterms:created xsi:type="dcterms:W3CDTF">2023-08-09T14:04:54Z</dcterms:created>
  <dcterms:modified xsi:type="dcterms:W3CDTF">2024-07-16T21:27:18Z</dcterms:modified>
</cp:coreProperties>
</file>