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9" r:id="rId1"/>
  </p:sldMasterIdLst>
  <p:notesMasterIdLst>
    <p:notesMasterId r:id="rId82"/>
  </p:notesMasterIdLst>
  <p:sldIdLst>
    <p:sldId id="256" r:id="rId2"/>
    <p:sldId id="316" r:id="rId3"/>
    <p:sldId id="312" r:id="rId4"/>
    <p:sldId id="313" r:id="rId5"/>
    <p:sldId id="314" r:id="rId6"/>
    <p:sldId id="315" r:id="rId7"/>
    <p:sldId id="373" r:id="rId8"/>
    <p:sldId id="320" r:id="rId9"/>
    <p:sldId id="331" r:id="rId10"/>
    <p:sldId id="318" r:id="rId11"/>
    <p:sldId id="319" r:id="rId12"/>
    <p:sldId id="322" r:id="rId13"/>
    <p:sldId id="323" r:id="rId14"/>
    <p:sldId id="324" r:id="rId15"/>
    <p:sldId id="325" r:id="rId16"/>
    <p:sldId id="326" r:id="rId17"/>
    <p:sldId id="327" r:id="rId18"/>
    <p:sldId id="328" r:id="rId19"/>
    <p:sldId id="329" r:id="rId20"/>
    <p:sldId id="330" r:id="rId21"/>
    <p:sldId id="360" r:id="rId22"/>
    <p:sldId id="362" r:id="rId23"/>
    <p:sldId id="364" r:id="rId24"/>
    <p:sldId id="365" r:id="rId25"/>
    <p:sldId id="340" r:id="rId26"/>
    <p:sldId id="366" r:id="rId27"/>
    <p:sldId id="337" r:id="rId28"/>
    <p:sldId id="338" r:id="rId29"/>
    <p:sldId id="339" r:id="rId30"/>
    <p:sldId id="341" r:id="rId31"/>
    <p:sldId id="376" r:id="rId32"/>
    <p:sldId id="342" r:id="rId33"/>
    <p:sldId id="343" r:id="rId34"/>
    <p:sldId id="344" r:id="rId35"/>
    <p:sldId id="351" r:id="rId36"/>
    <p:sldId id="352" r:id="rId37"/>
    <p:sldId id="353" r:id="rId38"/>
    <p:sldId id="372" r:id="rId39"/>
    <p:sldId id="370" r:id="rId40"/>
    <p:sldId id="371" r:id="rId41"/>
    <p:sldId id="375" r:id="rId42"/>
    <p:sldId id="374" r:id="rId43"/>
    <p:sldId id="354" r:id="rId44"/>
    <p:sldId id="269" r:id="rId45"/>
    <p:sldId id="268" r:id="rId46"/>
    <p:sldId id="279" r:id="rId47"/>
    <p:sldId id="280" r:id="rId48"/>
    <p:sldId id="282" r:id="rId49"/>
    <p:sldId id="283" r:id="rId50"/>
    <p:sldId id="284" r:id="rId51"/>
    <p:sldId id="285" r:id="rId52"/>
    <p:sldId id="287" r:id="rId53"/>
    <p:sldId id="286" r:id="rId54"/>
    <p:sldId id="289" r:id="rId55"/>
    <p:sldId id="290" r:id="rId56"/>
    <p:sldId id="291" r:id="rId57"/>
    <p:sldId id="363" r:id="rId58"/>
    <p:sldId id="295" r:id="rId59"/>
    <p:sldId id="296" r:id="rId60"/>
    <p:sldId id="297" r:id="rId61"/>
    <p:sldId id="294" r:id="rId62"/>
    <p:sldId id="305" r:id="rId63"/>
    <p:sldId id="308" r:id="rId64"/>
    <p:sldId id="358" r:id="rId65"/>
    <p:sldId id="334" r:id="rId66"/>
    <p:sldId id="335" r:id="rId67"/>
    <p:sldId id="336" r:id="rId68"/>
    <p:sldId id="359" r:id="rId69"/>
    <p:sldId id="355" r:id="rId70"/>
    <p:sldId id="332" r:id="rId71"/>
    <p:sldId id="333" r:id="rId72"/>
    <p:sldId id="357" r:id="rId73"/>
    <p:sldId id="356" r:id="rId74"/>
    <p:sldId id="348" r:id="rId75"/>
    <p:sldId id="349" r:id="rId76"/>
    <p:sldId id="350" r:id="rId77"/>
    <p:sldId id="367" r:id="rId78"/>
    <p:sldId id="368" r:id="rId79"/>
    <p:sldId id="369" r:id="rId80"/>
    <p:sldId id="311"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951B5B-DE8F-4F2C-9048-94ED72686DC8}" v="18" dt="2024-04-12T16:32:53.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30" autoAdjust="0"/>
    <p:restoredTop sz="87602" autoAdjust="0"/>
  </p:normalViewPr>
  <p:slideViewPr>
    <p:cSldViewPr>
      <p:cViewPr varScale="1">
        <p:scale>
          <a:sx n="100" d="100"/>
          <a:sy n="100" d="100"/>
        </p:scale>
        <p:origin x="103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en Chavez" userId="6087547f-15a0-47af-9920-a2fd0cb8bcaf" providerId="ADAL" clId="{6D78DCD9-5CF6-4D5A-9E22-CD8EA1DEC9C2}"/>
    <pc:docChg chg="undo custSel addSld delSld modSld sldOrd">
      <pc:chgData name="Branden Chavez" userId="6087547f-15a0-47af-9920-a2fd0cb8bcaf" providerId="ADAL" clId="{6D78DCD9-5CF6-4D5A-9E22-CD8EA1DEC9C2}" dt="2023-06-20T20:09:09.532" v="148" actId="22"/>
      <pc:docMkLst>
        <pc:docMk/>
      </pc:docMkLst>
      <pc:sldChg chg="ord">
        <pc:chgData name="Branden Chavez" userId="6087547f-15a0-47af-9920-a2fd0cb8bcaf" providerId="ADAL" clId="{6D78DCD9-5CF6-4D5A-9E22-CD8EA1DEC9C2}" dt="2023-06-20T19:50:16.702" v="12"/>
        <pc:sldMkLst>
          <pc:docMk/>
          <pc:sldMk cId="4282169598" sldId="271"/>
        </pc:sldMkLst>
      </pc:sldChg>
      <pc:sldChg chg="del">
        <pc:chgData name="Branden Chavez" userId="6087547f-15a0-47af-9920-a2fd0cb8bcaf" providerId="ADAL" clId="{6D78DCD9-5CF6-4D5A-9E22-CD8EA1DEC9C2}" dt="2023-06-20T19:49:28.887" v="7" actId="2696"/>
        <pc:sldMkLst>
          <pc:docMk/>
          <pc:sldMk cId="3974914876" sldId="292"/>
        </pc:sldMkLst>
      </pc:sldChg>
      <pc:sldChg chg="del">
        <pc:chgData name="Branden Chavez" userId="6087547f-15a0-47af-9920-a2fd0cb8bcaf" providerId="ADAL" clId="{6D78DCD9-5CF6-4D5A-9E22-CD8EA1DEC9C2}" dt="2023-06-20T19:49:32.702" v="8" actId="2696"/>
        <pc:sldMkLst>
          <pc:docMk/>
          <pc:sldMk cId="1412621349" sldId="293"/>
        </pc:sldMkLst>
      </pc:sldChg>
      <pc:sldChg chg="ord">
        <pc:chgData name="Branden Chavez" userId="6087547f-15a0-47af-9920-a2fd0cb8bcaf" providerId="ADAL" clId="{6D78DCD9-5CF6-4D5A-9E22-CD8EA1DEC9C2}" dt="2023-06-20T19:49:22.325" v="6"/>
        <pc:sldMkLst>
          <pc:docMk/>
          <pc:sldMk cId="301383181" sldId="294"/>
        </pc:sldMkLst>
      </pc:sldChg>
      <pc:sldChg chg="del">
        <pc:chgData name="Branden Chavez" userId="6087547f-15a0-47af-9920-a2fd0cb8bcaf" providerId="ADAL" clId="{6D78DCD9-5CF6-4D5A-9E22-CD8EA1DEC9C2}" dt="2023-06-20T19:48:59.727" v="3" actId="2696"/>
        <pc:sldMkLst>
          <pc:docMk/>
          <pc:sldMk cId="1796250307" sldId="299"/>
        </pc:sldMkLst>
      </pc:sldChg>
      <pc:sldChg chg="del">
        <pc:chgData name="Branden Chavez" userId="6087547f-15a0-47af-9920-a2fd0cb8bcaf" providerId="ADAL" clId="{6D78DCD9-5CF6-4D5A-9E22-CD8EA1DEC9C2}" dt="2023-06-20T19:48:46.499" v="2" actId="2696"/>
        <pc:sldMkLst>
          <pc:docMk/>
          <pc:sldMk cId="3361992822" sldId="300"/>
        </pc:sldMkLst>
      </pc:sldChg>
      <pc:sldChg chg="del">
        <pc:chgData name="Branden Chavez" userId="6087547f-15a0-47af-9920-a2fd0cb8bcaf" providerId="ADAL" clId="{6D78DCD9-5CF6-4D5A-9E22-CD8EA1DEC9C2}" dt="2023-06-20T19:49:08.705" v="4" actId="2696"/>
        <pc:sldMkLst>
          <pc:docMk/>
          <pc:sldMk cId="99294531" sldId="301"/>
        </pc:sldMkLst>
      </pc:sldChg>
      <pc:sldChg chg="del">
        <pc:chgData name="Branden Chavez" userId="6087547f-15a0-47af-9920-a2fd0cb8bcaf" providerId="ADAL" clId="{6D78DCD9-5CF6-4D5A-9E22-CD8EA1DEC9C2}" dt="2023-06-20T19:48:34.834" v="1" actId="2696"/>
        <pc:sldMkLst>
          <pc:docMk/>
          <pc:sldMk cId="321772565" sldId="302"/>
        </pc:sldMkLst>
      </pc:sldChg>
      <pc:sldChg chg="del">
        <pc:chgData name="Branden Chavez" userId="6087547f-15a0-47af-9920-a2fd0cb8bcaf" providerId="ADAL" clId="{6D78DCD9-5CF6-4D5A-9E22-CD8EA1DEC9C2}" dt="2023-06-20T19:48:29.177" v="0" actId="2696"/>
        <pc:sldMkLst>
          <pc:docMk/>
          <pc:sldMk cId="1584843471" sldId="304"/>
        </pc:sldMkLst>
      </pc:sldChg>
      <pc:sldChg chg="del">
        <pc:chgData name="Branden Chavez" userId="6087547f-15a0-47af-9920-a2fd0cb8bcaf" providerId="ADAL" clId="{6D78DCD9-5CF6-4D5A-9E22-CD8EA1DEC9C2}" dt="2023-06-20T19:52:34.516" v="13" actId="2696"/>
        <pc:sldMkLst>
          <pc:docMk/>
          <pc:sldMk cId="1573928489" sldId="306"/>
        </pc:sldMkLst>
      </pc:sldChg>
      <pc:sldChg chg="del">
        <pc:chgData name="Branden Chavez" userId="6087547f-15a0-47af-9920-a2fd0cb8bcaf" providerId="ADAL" clId="{6D78DCD9-5CF6-4D5A-9E22-CD8EA1DEC9C2}" dt="2023-06-20T19:57:22.674" v="93" actId="2696"/>
        <pc:sldMkLst>
          <pc:docMk/>
          <pc:sldMk cId="142539140" sldId="309"/>
        </pc:sldMkLst>
      </pc:sldChg>
      <pc:sldChg chg="addSp new">
        <pc:chgData name="Branden Chavez" userId="6087547f-15a0-47af-9920-a2fd0cb8bcaf" providerId="ADAL" clId="{6D78DCD9-5CF6-4D5A-9E22-CD8EA1DEC9C2}" dt="2023-06-20T19:54:25.918" v="15"/>
        <pc:sldMkLst>
          <pc:docMk/>
          <pc:sldMk cId="379223484" sldId="332"/>
        </pc:sldMkLst>
        <pc:picChg chg="add">
          <ac:chgData name="Branden Chavez" userId="6087547f-15a0-47af-9920-a2fd0cb8bcaf" providerId="ADAL" clId="{6D78DCD9-5CF6-4D5A-9E22-CD8EA1DEC9C2}" dt="2023-06-20T19:54:25.918" v="15"/>
          <ac:picMkLst>
            <pc:docMk/>
            <pc:sldMk cId="379223484" sldId="332"/>
            <ac:picMk id="1026" creationId="{6E42C3CE-3E36-09B6-E6F2-A7A6D7FE514D}"/>
          </ac:picMkLst>
        </pc:picChg>
      </pc:sldChg>
      <pc:sldChg chg="new del">
        <pc:chgData name="Branden Chavez" userId="6087547f-15a0-47af-9920-a2fd0cb8bcaf" providerId="ADAL" clId="{6D78DCD9-5CF6-4D5A-9E22-CD8EA1DEC9C2}" dt="2023-06-20T19:55:07.863" v="17" actId="680"/>
        <pc:sldMkLst>
          <pc:docMk/>
          <pc:sldMk cId="1086989037" sldId="333"/>
        </pc:sldMkLst>
      </pc:sldChg>
      <pc:sldChg chg="addSp modSp new mod">
        <pc:chgData name="Branden Chavez" userId="6087547f-15a0-47af-9920-a2fd0cb8bcaf" providerId="ADAL" clId="{6D78DCD9-5CF6-4D5A-9E22-CD8EA1DEC9C2}" dt="2023-06-20T19:56:29.561" v="92" actId="14100"/>
        <pc:sldMkLst>
          <pc:docMk/>
          <pc:sldMk cId="3177376924" sldId="333"/>
        </pc:sldMkLst>
        <pc:spChg chg="mod">
          <ac:chgData name="Branden Chavez" userId="6087547f-15a0-47af-9920-a2fd0cb8bcaf" providerId="ADAL" clId="{6D78DCD9-5CF6-4D5A-9E22-CD8EA1DEC9C2}" dt="2023-06-20T19:56:23.686" v="91" actId="20577"/>
          <ac:spMkLst>
            <pc:docMk/>
            <pc:sldMk cId="3177376924" sldId="333"/>
            <ac:spMk id="2" creationId="{E604570A-A3C3-F3C7-B7CD-A7A36F8B4C5F}"/>
          </ac:spMkLst>
        </pc:spChg>
        <pc:picChg chg="add mod">
          <ac:chgData name="Branden Chavez" userId="6087547f-15a0-47af-9920-a2fd0cb8bcaf" providerId="ADAL" clId="{6D78DCD9-5CF6-4D5A-9E22-CD8EA1DEC9C2}" dt="2023-06-20T19:56:29.561" v="92" actId="14100"/>
          <ac:picMkLst>
            <pc:docMk/>
            <pc:sldMk cId="3177376924" sldId="333"/>
            <ac:picMk id="2050" creationId="{382C3F21-4B47-BD33-4182-C53006B946B9}"/>
          </ac:picMkLst>
        </pc:picChg>
      </pc:sldChg>
      <pc:sldChg chg="addSp modSp new mod">
        <pc:chgData name="Branden Chavez" userId="6087547f-15a0-47af-9920-a2fd0cb8bcaf" providerId="ADAL" clId="{6D78DCD9-5CF6-4D5A-9E22-CD8EA1DEC9C2}" dt="2023-06-20T19:58:52.440" v="138"/>
        <pc:sldMkLst>
          <pc:docMk/>
          <pc:sldMk cId="28053166" sldId="334"/>
        </pc:sldMkLst>
        <pc:spChg chg="mod">
          <ac:chgData name="Branden Chavez" userId="6087547f-15a0-47af-9920-a2fd0cb8bcaf" providerId="ADAL" clId="{6D78DCD9-5CF6-4D5A-9E22-CD8EA1DEC9C2}" dt="2023-06-20T19:58:40.837" v="137" actId="20577"/>
          <ac:spMkLst>
            <pc:docMk/>
            <pc:sldMk cId="28053166" sldId="334"/>
            <ac:spMk id="2" creationId="{08A35126-2215-952F-D91A-B9574653AE3F}"/>
          </ac:spMkLst>
        </pc:spChg>
        <pc:picChg chg="add">
          <ac:chgData name="Branden Chavez" userId="6087547f-15a0-47af-9920-a2fd0cb8bcaf" providerId="ADAL" clId="{6D78DCD9-5CF6-4D5A-9E22-CD8EA1DEC9C2}" dt="2023-06-20T19:58:52.440" v="138"/>
          <ac:picMkLst>
            <pc:docMk/>
            <pc:sldMk cId="28053166" sldId="334"/>
            <ac:picMk id="3074" creationId="{07FB5F6F-156F-4CAC-D4EB-87DC61AC2CC3}"/>
          </ac:picMkLst>
        </pc:picChg>
      </pc:sldChg>
      <pc:sldChg chg="addSp new">
        <pc:chgData name="Branden Chavez" userId="6087547f-15a0-47af-9920-a2fd0cb8bcaf" providerId="ADAL" clId="{6D78DCD9-5CF6-4D5A-9E22-CD8EA1DEC9C2}" dt="2023-06-20T20:00:49.462" v="142"/>
        <pc:sldMkLst>
          <pc:docMk/>
          <pc:sldMk cId="3289929707" sldId="335"/>
        </pc:sldMkLst>
        <pc:picChg chg="add">
          <ac:chgData name="Branden Chavez" userId="6087547f-15a0-47af-9920-a2fd0cb8bcaf" providerId="ADAL" clId="{6D78DCD9-5CF6-4D5A-9E22-CD8EA1DEC9C2}" dt="2023-06-20T20:00:49.462" v="142"/>
          <ac:picMkLst>
            <pc:docMk/>
            <pc:sldMk cId="3289929707" sldId="335"/>
            <ac:picMk id="4098" creationId="{BA08BB2D-D13A-F6D6-8D81-71430B061D00}"/>
          </ac:picMkLst>
        </pc:picChg>
      </pc:sldChg>
      <pc:sldChg chg="new del">
        <pc:chgData name="Branden Chavez" userId="6087547f-15a0-47af-9920-a2fd0cb8bcaf" providerId="ADAL" clId="{6D78DCD9-5CF6-4D5A-9E22-CD8EA1DEC9C2}" dt="2023-06-20T20:00:42.316" v="140" actId="2696"/>
        <pc:sldMkLst>
          <pc:docMk/>
          <pc:sldMk cId="3555038106" sldId="335"/>
        </pc:sldMkLst>
      </pc:sldChg>
      <pc:sldChg chg="addSp new">
        <pc:chgData name="Branden Chavez" userId="6087547f-15a0-47af-9920-a2fd0cb8bcaf" providerId="ADAL" clId="{6D78DCD9-5CF6-4D5A-9E22-CD8EA1DEC9C2}" dt="2023-06-20T20:02:04.510" v="144"/>
        <pc:sldMkLst>
          <pc:docMk/>
          <pc:sldMk cId="787802196" sldId="336"/>
        </pc:sldMkLst>
        <pc:picChg chg="add">
          <ac:chgData name="Branden Chavez" userId="6087547f-15a0-47af-9920-a2fd0cb8bcaf" providerId="ADAL" clId="{6D78DCD9-5CF6-4D5A-9E22-CD8EA1DEC9C2}" dt="2023-06-20T20:02:04.510" v="144"/>
          <ac:picMkLst>
            <pc:docMk/>
            <pc:sldMk cId="787802196" sldId="336"/>
            <ac:picMk id="5122" creationId="{D684775E-4A18-FFD6-3D6D-AEBD40BE3A8C}"/>
          </ac:picMkLst>
        </pc:picChg>
      </pc:sldChg>
      <pc:sldChg chg="addSp new mod">
        <pc:chgData name="Branden Chavez" userId="6087547f-15a0-47af-9920-a2fd0cb8bcaf" providerId="ADAL" clId="{6D78DCD9-5CF6-4D5A-9E22-CD8EA1DEC9C2}" dt="2023-06-20T20:09:09.532" v="148" actId="22"/>
        <pc:sldMkLst>
          <pc:docMk/>
          <pc:sldMk cId="1606377254" sldId="337"/>
        </pc:sldMkLst>
        <pc:picChg chg="add">
          <ac:chgData name="Branden Chavez" userId="6087547f-15a0-47af-9920-a2fd0cb8bcaf" providerId="ADAL" clId="{6D78DCD9-5CF6-4D5A-9E22-CD8EA1DEC9C2}" dt="2023-06-20T20:09:09.532" v="148" actId="22"/>
          <ac:picMkLst>
            <pc:docMk/>
            <pc:sldMk cId="1606377254" sldId="337"/>
            <ac:picMk id="3" creationId="{35785D98-497F-19A7-491D-66D03FD47DC2}"/>
          </ac:picMkLst>
        </pc:picChg>
      </pc:sldChg>
      <pc:sldChg chg="new del">
        <pc:chgData name="Branden Chavez" userId="6087547f-15a0-47af-9920-a2fd0cb8bcaf" providerId="ADAL" clId="{6D78DCD9-5CF6-4D5A-9E22-CD8EA1DEC9C2}" dt="2023-06-20T20:03:37.487" v="146" actId="680"/>
        <pc:sldMkLst>
          <pc:docMk/>
          <pc:sldMk cId="2839342454" sldId="337"/>
        </pc:sldMkLst>
      </pc:sldChg>
    </pc:docChg>
  </pc:docChgLst>
  <pc:docChgLst>
    <pc:chgData name="Branden Chavez" userId="6087547f-15a0-47af-9920-a2fd0cb8bcaf" providerId="ADAL" clId="{A7348FDA-09DF-4EAF-B225-3BA71324D782}"/>
    <pc:docChg chg="modSld">
      <pc:chgData name="Branden Chavez" userId="6087547f-15a0-47af-9920-a2fd0cb8bcaf" providerId="ADAL" clId="{A7348FDA-09DF-4EAF-B225-3BA71324D782}" dt="2024-01-25T19:19:07.109" v="8" actId="20577"/>
      <pc:docMkLst>
        <pc:docMk/>
      </pc:docMkLst>
      <pc:sldChg chg="modSp mod">
        <pc:chgData name="Branden Chavez" userId="6087547f-15a0-47af-9920-a2fd0cb8bcaf" providerId="ADAL" clId="{A7348FDA-09DF-4EAF-B225-3BA71324D782}" dt="2024-01-25T19:19:07.109" v="8" actId="20577"/>
        <pc:sldMkLst>
          <pc:docMk/>
          <pc:sldMk cId="3888665813" sldId="256"/>
        </pc:sldMkLst>
        <pc:spChg chg="mod">
          <ac:chgData name="Branden Chavez" userId="6087547f-15a0-47af-9920-a2fd0cb8bcaf" providerId="ADAL" clId="{A7348FDA-09DF-4EAF-B225-3BA71324D782}" dt="2024-01-25T19:19:07.109" v="8" actId="20577"/>
          <ac:spMkLst>
            <pc:docMk/>
            <pc:sldMk cId="3888665813" sldId="256"/>
            <ac:spMk id="3" creationId="{00000000-0000-0000-0000-000000000000}"/>
          </ac:spMkLst>
        </pc:spChg>
      </pc:sldChg>
    </pc:docChg>
  </pc:docChgLst>
  <pc:docChgLst>
    <pc:chgData name="Branden Chavez" userId="6087547f-15a0-47af-9920-a2fd0cb8bcaf" providerId="ADAL" clId="{69951B5B-DE8F-4F2C-9048-94ED72686DC8}"/>
    <pc:docChg chg="undo redo custSel addSld delSld modSld sldOrd">
      <pc:chgData name="Branden Chavez" userId="6087547f-15a0-47af-9920-a2fd0cb8bcaf" providerId="ADAL" clId="{69951B5B-DE8F-4F2C-9048-94ED72686DC8}" dt="2024-04-16T16:15:23.140" v="5658" actId="20577"/>
      <pc:docMkLst>
        <pc:docMk/>
      </pc:docMkLst>
      <pc:sldChg chg="modSp mod">
        <pc:chgData name="Branden Chavez" userId="6087547f-15a0-47af-9920-a2fd0cb8bcaf" providerId="ADAL" clId="{69951B5B-DE8F-4F2C-9048-94ED72686DC8}" dt="2024-04-16T15:56:51.366" v="5524" actId="20577"/>
        <pc:sldMkLst>
          <pc:docMk/>
          <pc:sldMk cId="3888665813" sldId="256"/>
        </pc:sldMkLst>
        <pc:spChg chg="mod">
          <ac:chgData name="Branden Chavez" userId="6087547f-15a0-47af-9920-a2fd0cb8bcaf" providerId="ADAL" clId="{69951B5B-DE8F-4F2C-9048-94ED72686DC8}" dt="2024-04-16T15:56:51.366" v="5524" actId="20577"/>
          <ac:spMkLst>
            <pc:docMk/>
            <pc:sldMk cId="3888665813" sldId="256"/>
            <ac:spMk id="3" creationId="{00000000-0000-0000-0000-000000000000}"/>
          </ac:spMkLst>
        </pc:spChg>
      </pc:sldChg>
      <pc:sldChg chg="ord">
        <pc:chgData name="Branden Chavez" userId="6087547f-15a0-47af-9920-a2fd0cb8bcaf" providerId="ADAL" clId="{69951B5B-DE8F-4F2C-9048-94ED72686DC8}" dt="2024-04-09T20:40:32.656" v="3928"/>
        <pc:sldMkLst>
          <pc:docMk/>
          <pc:sldMk cId="2804853415" sldId="268"/>
        </pc:sldMkLst>
      </pc:sldChg>
      <pc:sldChg chg="del ord">
        <pc:chgData name="Branden Chavez" userId="6087547f-15a0-47af-9920-a2fd0cb8bcaf" providerId="ADAL" clId="{69951B5B-DE8F-4F2C-9048-94ED72686DC8}" dt="2024-04-09T16:26:09.333" v="3290" actId="2696"/>
        <pc:sldMkLst>
          <pc:docMk/>
          <pc:sldMk cId="4282169598" sldId="271"/>
        </pc:sldMkLst>
      </pc:sldChg>
      <pc:sldChg chg="ord">
        <pc:chgData name="Branden Chavez" userId="6087547f-15a0-47af-9920-a2fd0cb8bcaf" providerId="ADAL" clId="{69951B5B-DE8F-4F2C-9048-94ED72686DC8}" dt="2024-04-09T20:41:06.015" v="3930"/>
        <pc:sldMkLst>
          <pc:docMk/>
          <pc:sldMk cId="331095291" sldId="286"/>
        </pc:sldMkLst>
      </pc:sldChg>
      <pc:sldChg chg="ord">
        <pc:chgData name="Branden Chavez" userId="6087547f-15a0-47af-9920-a2fd0cb8bcaf" providerId="ADAL" clId="{69951B5B-DE8F-4F2C-9048-94ED72686DC8}" dt="2024-04-09T20:41:11.747" v="3932"/>
        <pc:sldMkLst>
          <pc:docMk/>
          <pc:sldMk cId="3185338323" sldId="289"/>
        </pc:sldMkLst>
      </pc:sldChg>
      <pc:sldChg chg="ord">
        <pc:chgData name="Branden Chavez" userId="6087547f-15a0-47af-9920-a2fd0cb8bcaf" providerId="ADAL" clId="{69951B5B-DE8F-4F2C-9048-94ED72686DC8}" dt="2024-04-09T20:41:14.405" v="3934"/>
        <pc:sldMkLst>
          <pc:docMk/>
          <pc:sldMk cId="3046286530" sldId="290"/>
        </pc:sldMkLst>
      </pc:sldChg>
      <pc:sldChg chg="ord">
        <pc:chgData name="Branden Chavez" userId="6087547f-15a0-47af-9920-a2fd0cb8bcaf" providerId="ADAL" clId="{69951B5B-DE8F-4F2C-9048-94ED72686DC8}" dt="2024-04-09T20:41:18.494" v="3936"/>
        <pc:sldMkLst>
          <pc:docMk/>
          <pc:sldMk cId="3385810164" sldId="291"/>
        </pc:sldMkLst>
      </pc:sldChg>
      <pc:sldChg chg="ord">
        <pc:chgData name="Branden Chavez" userId="6087547f-15a0-47af-9920-a2fd0cb8bcaf" providerId="ADAL" clId="{69951B5B-DE8F-4F2C-9048-94ED72686DC8}" dt="2024-03-07T16:16:45.112" v="535"/>
        <pc:sldMkLst>
          <pc:docMk/>
          <pc:sldMk cId="3958647966" sldId="295"/>
        </pc:sldMkLst>
      </pc:sldChg>
      <pc:sldChg chg="modSp mod ord">
        <pc:chgData name="Branden Chavez" userId="6087547f-15a0-47af-9920-a2fd0cb8bcaf" providerId="ADAL" clId="{69951B5B-DE8F-4F2C-9048-94ED72686DC8}" dt="2024-04-13T16:04:15.385" v="5381" actId="20577"/>
        <pc:sldMkLst>
          <pc:docMk/>
          <pc:sldMk cId="1960734577" sldId="311"/>
        </pc:sldMkLst>
        <pc:spChg chg="mod">
          <ac:chgData name="Branden Chavez" userId="6087547f-15a0-47af-9920-a2fd0cb8bcaf" providerId="ADAL" clId="{69951B5B-DE8F-4F2C-9048-94ED72686DC8}" dt="2024-04-13T16:04:15.385" v="5381" actId="20577"/>
          <ac:spMkLst>
            <pc:docMk/>
            <pc:sldMk cId="1960734577" sldId="311"/>
            <ac:spMk id="2" creationId="{00000000-0000-0000-0000-000000000000}"/>
          </ac:spMkLst>
        </pc:spChg>
      </pc:sldChg>
      <pc:sldChg chg="add del">
        <pc:chgData name="Branden Chavez" userId="6087547f-15a0-47af-9920-a2fd0cb8bcaf" providerId="ADAL" clId="{69951B5B-DE8F-4F2C-9048-94ED72686DC8}" dt="2024-03-07T15:06:25.774" v="3" actId="2696"/>
        <pc:sldMkLst>
          <pc:docMk/>
          <pc:sldMk cId="351254477" sldId="338"/>
        </pc:sldMkLst>
      </pc:sldChg>
      <pc:sldChg chg="addSp delSp modSp new del mod chgLayout">
        <pc:chgData name="Branden Chavez" userId="6087547f-15a0-47af-9920-a2fd0cb8bcaf" providerId="ADAL" clId="{69951B5B-DE8F-4F2C-9048-94ED72686DC8}" dt="2024-03-07T15:06:47.236" v="6" actId="2696"/>
        <pc:sldMkLst>
          <pc:docMk/>
          <pc:sldMk cId="1235090756" sldId="338"/>
        </pc:sldMkLst>
        <pc:spChg chg="del">
          <ac:chgData name="Branden Chavez" userId="6087547f-15a0-47af-9920-a2fd0cb8bcaf" providerId="ADAL" clId="{69951B5B-DE8F-4F2C-9048-94ED72686DC8}" dt="2024-03-07T15:06:40.877" v="5" actId="6264"/>
          <ac:spMkLst>
            <pc:docMk/>
            <pc:sldMk cId="1235090756" sldId="338"/>
            <ac:spMk id="2" creationId="{AB1D2628-720B-E947-D45A-498FF4227058}"/>
          </ac:spMkLst>
        </pc:spChg>
        <pc:spChg chg="del">
          <ac:chgData name="Branden Chavez" userId="6087547f-15a0-47af-9920-a2fd0cb8bcaf" providerId="ADAL" clId="{69951B5B-DE8F-4F2C-9048-94ED72686DC8}" dt="2024-03-07T15:06:40.877" v="5" actId="6264"/>
          <ac:spMkLst>
            <pc:docMk/>
            <pc:sldMk cId="1235090756" sldId="338"/>
            <ac:spMk id="3" creationId="{989ED0BC-8073-5A41-6B05-4941C1A61589}"/>
          </ac:spMkLst>
        </pc:spChg>
        <pc:spChg chg="add mod ord">
          <ac:chgData name="Branden Chavez" userId="6087547f-15a0-47af-9920-a2fd0cb8bcaf" providerId="ADAL" clId="{69951B5B-DE8F-4F2C-9048-94ED72686DC8}" dt="2024-03-07T15:06:40.877" v="5" actId="6264"/>
          <ac:spMkLst>
            <pc:docMk/>
            <pc:sldMk cId="1235090756" sldId="338"/>
            <ac:spMk id="4" creationId="{5A135F97-B33F-6CCB-028B-6ED6F25EF271}"/>
          </ac:spMkLst>
        </pc:spChg>
        <pc:spChg chg="add mod ord">
          <ac:chgData name="Branden Chavez" userId="6087547f-15a0-47af-9920-a2fd0cb8bcaf" providerId="ADAL" clId="{69951B5B-DE8F-4F2C-9048-94ED72686DC8}" dt="2024-03-07T15:06:40.877" v="5" actId="6264"/>
          <ac:spMkLst>
            <pc:docMk/>
            <pc:sldMk cId="1235090756" sldId="338"/>
            <ac:spMk id="5" creationId="{A6BB38D0-FCD7-A941-34C0-6069E92829E7}"/>
          </ac:spMkLst>
        </pc:spChg>
      </pc:sldChg>
      <pc:sldChg chg="addSp modSp new mod ord modNotesTx">
        <pc:chgData name="Branden Chavez" userId="6087547f-15a0-47af-9920-a2fd0cb8bcaf" providerId="ADAL" clId="{69951B5B-DE8F-4F2C-9048-94ED72686DC8}" dt="2024-03-07T15:31:21.434" v="356" actId="20577"/>
        <pc:sldMkLst>
          <pc:docMk/>
          <pc:sldMk cId="3758779973" sldId="338"/>
        </pc:sldMkLst>
        <pc:spChg chg="mod">
          <ac:chgData name="Branden Chavez" userId="6087547f-15a0-47af-9920-a2fd0cb8bcaf" providerId="ADAL" clId="{69951B5B-DE8F-4F2C-9048-94ED72686DC8}" dt="2024-03-07T15:07:26.493" v="14" actId="20577"/>
          <ac:spMkLst>
            <pc:docMk/>
            <pc:sldMk cId="3758779973" sldId="338"/>
            <ac:spMk id="2" creationId="{63C4A620-6ED5-2628-FED1-B69E579A57A1}"/>
          </ac:spMkLst>
        </pc:spChg>
        <pc:spChg chg="mod">
          <ac:chgData name="Branden Chavez" userId="6087547f-15a0-47af-9920-a2fd0cb8bcaf" providerId="ADAL" clId="{69951B5B-DE8F-4F2C-9048-94ED72686DC8}" dt="2024-03-07T15:11:54.704" v="125"/>
          <ac:spMkLst>
            <pc:docMk/>
            <pc:sldMk cId="3758779973" sldId="338"/>
            <ac:spMk id="3" creationId="{2ADC8E4F-681D-3DE8-EF91-360B53CCC3EC}"/>
          </ac:spMkLst>
        </pc:spChg>
        <pc:picChg chg="add">
          <ac:chgData name="Branden Chavez" userId="6087547f-15a0-47af-9920-a2fd0cb8bcaf" providerId="ADAL" clId="{69951B5B-DE8F-4F2C-9048-94ED72686DC8}" dt="2024-03-07T15:10:41.883" v="16"/>
          <ac:picMkLst>
            <pc:docMk/>
            <pc:sldMk cId="3758779973" sldId="338"/>
            <ac:picMk id="4" creationId="{1DAF5746-211F-0F39-D981-8CD5D4A7884A}"/>
          </ac:picMkLst>
        </pc:picChg>
      </pc:sldChg>
      <pc:sldChg chg="addSp modSp new mod modNotesTx">
        <pc:chgData name="Branden Chavez" userId="6087547f-15a0-47af-9920-a2fd0cb8bcaf" providerId="ADAL" clId="{69951B5B-DE8F-4F2C-9048-94ED72686DC8}" dt="2024-03-07T15:17:53.048" v="219"/>
        <pc:sldMkLst>
          <pc:docMk/>
          <pc:sldMk cId="1810109867" sldId="339"/>
        </pc:sldMkLst>
        <pc:picChg chg="add mod">
          <ac:chgData name="Branden Chavez" userId="6087547f-15a0-47af-9920-a2fd0cb8bcaf" providerId="ADAL" clId="{69951B5B-DE8F-4F2C-9048-94ED72686DC8}" dt="2024-03-07T15:12:42.293" v="131" actId="1076"/>
          <ac:picMkLst>
            <pc:docMk/>
            <pc:sldMk cId="1810109867" sldId="339"/>
            <ac:picMk id="2" creationId="{DF1F325D-BD87-0F8B-14FD-7355F7B5DFBE}"/>
          </ac:picMkLst>
        </pc:picChg>
      </pc:sldChg>
      <pc:sldChg chg="addSp delSp modSp new mod setBg addAnim delAnim">
        <pc:chgData name="Branden Chavez" userId="6087547f-15a0-47af-9920-a2fd0cb8bcaf" providerId="ADAL" clId="{69951B5B-DE8F-4F2C-9048-94ED72686DC8}" dt="2024-03-07T17:42:53.157" v="542" actId="14100"/>
        <pc:sldMkLst>
          <pc:docMk/>
          <pc:sldMk cId="2004225688" sldId="340"/>
        </pc:sldMkLst>
        <pc:spChg chg="mod">
          <ac:chgData name="Branden Chavez" userId="6087547f-15a0-47af-9920-a2fd0cb8bcaf" providerId="ADAL" clId="{69951B5B-DE8F-4F2C-9048-94ED72686DC8}" dt="2024-03-07T17:42:53.157" v="542" actId="14100"/>
          <ac:spMkLst>
            <pc:docMk/>
            <pc:sldMk cId="2004225688" sldId="340"/>
            <ac:spMk id="2" creationId="{ABB8CE92-0AF4-DE33-2EA4-E2CE702A3B8D}"/>
          </ac:spMkLst>
        </pc:spChg>
        <pc:spChg chg="add del">
          <ac:chgData name="Branden Chavez" userId="6087547f-15a0-47af-9920-a2fd0cb8bcaf" providerId="ADAL" clId="{69951B5B-DE8F-4F2C-9048-94ED72686DC8}" dt="2024-03-07T15:34:25.619" v="360" actId="26606"/>
          <ac:spMkLst>
            <pc:docMk/>
            <pc:sldMk cId="2004225688" sldId="340"/>
            <ac:spMk id="36" creationId="{4EB21FA6-8B6A-4699-8408-91E69980018A}"/>
          </ac:spMkLst>
        </pc:spChg>
        <pc:spChg chg="add del">
          <ac:chgData name="Branden Chavez" userId="6087547f-15a0-47af-9920-a2fd0cb8bcaf" providerId="ADAL" clId="{69951B5B-DE8F-4F2C-9048-94ED72686DC8}" dt="2024-03-07T15:34:25.619" v="360" actId="26606"/>
          <ac:spMkLst>
            <pc:docMk/>
            <pc:sldMk cId="2004225688" sldId="340"/>
            <ac:spMk id="38" creationId="{BA1AABB7-0FD0-4445-8B8B-7A0C680C5CE8}"/>
          </ac:spMkLst>
        </pc:spChg>
        <pc:spChg chg="add del">
          <ac:chgData name="Branden Chavez" userId="6087547f-15a0-47af-9920-a2fd0cb8bcaf" providerId="ADAL" clId="{69951B5B-DE8F-4F2C-9048-94ED72686DC8}" dt="2024-03-07T15:34:25.619" v="360" actId="26606"/>
          <ac:spMkLst>
            <pc:docMk/>
            <pc:sldMk cId="2004225688" sldId="340"/>
            <ac:spMk id="40" creationId="{8D371DD5-1248-484F-AD54-775B88B37B8D}"/>
          </ac:spMkLst>
        </pc:spChg>
        <pc:spChg chg="add del">
          <ac:chgData name="Branden Chavez" userId="6087547f-15a0-47af-9920-a2fd0cb8bcaf" providerId="ADAL" clId="{69951B5B-DE8F-4F2C-9048-94ED72686DC8}" dt="2024-03-07T15:34:25.619" v="360" actId="26606"/>
          <ac:spMkLst>
            <pc:docMk/>
            <pc:sldMk cId="2004225688" sldId="340"/>
            <ac:spMk id="70" creationId="{80103E92-048D-4E5B-9638-6479E02270DA}"/>
          </ac:spMkLst>
        </pc:spChg>
        <pc:spChg chg="add del">
          <ac:chgData name="Branden Chavez" userId="6087547f-15a0-47af-9920-a2fd0cb8bcaf" providerId="ADAL" clId="{69951B5B-DE8F-4F2C-9048-94ED72686DC8}" dt="2024-03-07T15:34:25.619" v="360" actId="26606"/>
          <ac:spMkLst>
            <pc:docMk/>
            <pc:sldMk cId="2004225688" sldId="340"/>
            <ac:spMk id="72" creationId="{B0F800ED-C7E7-4672-8343-2639F79B67F4}"/>
          </ac:spMkLst>
        </pc:spChg>
        <pc:spChg chg="add del">
          <ac:chgData name="Branden Chavez" userId="6087547f-15a0-47af-9920-a2fd0cb8bcaf" providerId="ADAL" clId="{69951B5B-DE8F-4F2C-9048-94ED72686DC8}" dt="2024-03-07T15:34:36.410" v="362" actId="26606"/>
          <ac:spMkLst>
            <pc:docMk/>
            <pc:sldMk cId="2004225688" sldId="340"/>
            <ac:spMk id="100" creationId="{B8FE8EF1-7AF2-4864-A8DE-7EE3481DA1D4}"/>
          </ac:spMkLst>
        </pc:spChg>
        <pc:spChg chg="add del">
          <ac:chgData name="Branden Chavez" userId="6087547f-15a0-47af-9920-a2fd0cb8bcaf" providerId="ADAL" clId="{69951B5B-DE8F-4F2C-9048-94ED72686DC8}" dt="2024-03-07T15:34:36.410" v="362" actId="26606"/>
          <ac:spMkLst>
            <pc:docMk/>
            <pc:sldMk cId="2004225688" sldId="340"/>
            <ac:spMk id="101" creationId="{76CB6AE4-A444-41E5-A744-47F048A15E7D}"/>
          </ac:spMkLst>
        </pc:spChg>
        <pc:spChg chg="add del">
          <ac:chgData name="Branden Chavez" userId="6087547f-15a0-47af-9920-a2fd0cb8bcaf" providerId="ADAL" clId="{69951B5B-DE8F-4F2C-9048-94ED72686DC8}" dt="2024-03-07T15:34:36.410" v="362" actId="26606"/>
          <ac:spMkLst>
            <pc:docMk/>
            <pc:sldMk cId="2004225688" sldId="340"/>
            <ac:spMk id="102" creationId="{25F129D9-8F3D-4302-AB5D-DE987A6B127A}"/>
          </ac:spMkLst>
        </pc:spChg>
        <pc:spChg chg="add del">
          <ac:chgData name="Branden Chavez" userId="6087547f-15a0-47af-9920-a2fd0cb8bcaf" providerId="ADAL" clId="{69951B5B-DE8F-4F2C-9048-94ED72686DC8}" dt="2024-03-07T15:34:36.410" v="362" actId="26606"/>
          <ac:spMkLst>
            <pc:docMk/>
            <pc:sldMk cId="2004225688" sldId="340"/>
            <ac:spMk id="103" creationId="{1F4A57F6-BEF1-4CA6-A0F1-3A01F6AB48EE}"/>
          </ac:spMkLst>
        </pc:spChg>
        <pc:spChg chg="add del">
          <ac:chgData name="Branden Chavez" userId="6087547f-15a0-47af-9920-a2fd0cb8bcaf" providerId="ADAL" clId="{69951B5B-DE8F-4F2C-9048-94ED72686DC8}" dt="2024-03-07T15:34:36.410" v="362" actId="26606"/>
          <ac:spMkLst>
            <pc:docMk/>
            <pc:sldMk cId="2004225688" sldId="340"/>
            <ac:spMk id="104" creationId="{E3336A73-1C9B-4BAA-A893-AD3C79E66607}"/>
          </ac:spMkLst>
        </pc:spChg>
        <pc:spChg chg="add">
          <ac:chgData name="Branden Chavez" userId="6087547f-15a0-47af-9920-a2fd0cb8bcaf" providerId="ADAL" clId="{69951B5B-DE8F-4F2C-9048-94ED72686DC8}" dt="2024-03-07T15:34:36.447" v="363" actId="26606"/>
          <ac:spMkLst>
            <pc:docMk/>
            <pc:sldMk cId="2004225688" sldId="340"/>
            <ac:spMk id="108" creationId="{B8FE8EF1-7AF2-4864-A8DE-7EE3481DA1D4}"/>
          </ac:spMkLst>
        </pc:spChg>
        <pc:spChg chg="add">
          <ac:chgData name="Branden Chavez" userId="6087547f-15a0-47af-9920-a2fd0cb8bcaf" providerId="ADAL" clId="{69951B5B-DE8F-4F2C-9048-94ED72686DC8}" dt="2024-03-07T15:34:36.447" v="363" actId="26606"/>
          <ac:spMkLst>
            <pc:docMk/>
            <pc:sldMk cId="2004225688" sldId="340"/>
            <ac:spMk id="109" creationId="{76CB6AE4-A444-41E5-A744-47F048A15E7D}"/>
          </ac:spMkLst>
        </pc:spChg>
        <pc:spChg chg="add">
          <ac:chgData name="Branden Chavez" userId="6087547f-15a0-47af-9920-a2fd0cb8bcaf" providerId="ADAL" clId="{69951B5B-DE8F-4F2C-9048-94ED72686DC8}" dt="2024-03-07T15:34:36.447" v="363" actId="26606"/>
          <ac:spMkLst>
            <pc:docMk/>
            <pc:sldMk cId="2004225688" sldId="340"/>
            <ac:spMk id="110" creationId="{B4BAC1B2-6636-4CB3-8018-BAAE8A0456CC}"/>
          </ac:spMkLst>
        </pc:spChg>
        <pc:spChg chg="add">
          <ac:chgData name="Branden Chavez" userId="6087547f-15a0-47af-9920-a2fd0cb8bcaf" providerId="ADAL" clId="{69951B5B-DE8F-4F2C-9048-94ED72686DC8}" dt="2024-03-07T15:34:36.447" v="363" actId="26606"/>
          <ac:spMkLst>
            <pc:docMk/>
            <pc:sldMk cId="2004225688" sldId="340"/>
            <ac:spMk id="111" creationId="{99E51F2A-41B1-4159-8DCF-C9E46EDC595D}"/>
          </ac:spMkLst>
        </pc:spChg>
        <pc:spChg chg="add">
          <ac:chgData name="Branden Chavez" userId="6087547f-15a0-47af-9920-a2fd0cb8bcaf" providerId="ADAL" clId="{69951B5B-DE8F-4F2C-9048-94ED72686DC8}" dt="2024-03-07T15:34:36.447" v="363" actId="26606"/>
          <ac:spMkLst>
            <pc:docMk/>
            <pc:sldMk cId="2004225688" sldId="340"/>
            <ac:spMk id="114" creationId="{FE8CCA1D-3EED-438C-8DF2-1F365B6F1CC5}"/>
          </ac:spMkLst>
        </pc:spChg>
        <pc:spChg chg="add">
          <ac:chgData name="Branden Chavez" userId="6087547f-15a0-47af-9920-a2fd0cb8bcaf" providerId="ADAL" clId="{69951B5B-DE8F-4F2C-9048-94ED72686DC8}" dt="2024-03-07T15:34:36.447" v="363" actId="26606"/>
          <ac:spMkLst>
            <pc:docMk/>
            <pc:sldMk cId="2004225688" sldId="340"/>
            <ac:spMk id="115" creationId="{32D9B158-7DEE-41F9-AC1A-4F746D42820B}"/>
          </ac:spMkLst>
        </pc:spChg>
        <pc:grpChg chg="add del">
          <ac:chgData name="Branden Chavez" userId="6087547f-15a0-47af-9920-a2fd0cb8bcaf" providerId="ADAL" clId="{69951B5B-DE8F-4F2C-9048-94ED72686DC8}" dt="2024-03-07T15:34:25.619" v="360" actId="26606"/>
          <ac:grpSpMkLst>
            <pc:docMk/>
            <pc:sldMk cId="2004225688" sldId="340"/>
            <ac:grpSpMk id="8" creationId="{F27737A0-D7E0-4415-8E90-FD4F69E76C19}"/>
          </ac:grpSpMkLst>
        </pc:grpChg>
        <pc:grpChg chg="add del">
          <ac:chgData name="Branden Chavez" userId="6087547f-15a0-47af-9920-a2fd0cb8bcaf" providerId="ADAL" clId="{69951B5B-DE8F-4F2C-9048-94ED72686DC8}" dt="2024-03-07T15:34:25.619" v="360" actId="26606"/>
          <ac:grpSpMkLst>
            <pc:docMk/>
            <pc:sldMk cId="2004225688" sldId="340"/>
            <ac:grpSpMk id="22" creationId="{57D8AB18-1DD7-4D60-B9FA-190B47BB267A}"/>
          </ac:grpSpMkLst>
        </pc:grpChg>
        <pc:grpChg chg="add del">
          <ac:chgData name="Branden Chavez" userId="6087547f-15a0-47af-9920-a2fd0cb8bcaf" providerId="ADAL" clId="{69951B5B-DE8F-4F2C-9048-94ED72686DC8}" dt="2024-03-07T15:34:25.619" v="360" actId="26606"/>
          <ac:grpSpMkLst>
            <pc:docMk/>
            <pc:sldMk cId="2004225688" sldId="340"/>
            <ac:grpSpMk id="42" creationId="{1DBBA65E-444E-4392-86BD-24972726C3C7}"/>
          </ac:grpSpMkLst>
        </pc:grpChg>
        <pc:grpChg chg="add">
          <ac:chgData name="Branden Chavez" userId="6087547f-15a0-47af-9920-a2fd0cb8bcaf" providerId="ADAL" clId="{69951B5B-DE8F-4F2C-9048-94ED72686DC8}" dt="2024-03-07T15:34:36.447" v="363" actId="26606"/>
          <ac:grpSpMkLst>
            <pc:docMk/>
            <pc:sldMk cId="2004225688" sldId="340"/>
            <ac:grpSpMk id="44" creationId="{4868BDA6-98C8-4E7B-8A59-1162BE9390A7}"/>
          </ac:grpSpMkLst>
        </pc:grpChg>
        <pc:grpChg chg="add del">
          <ac:chgData name="Branden Chavez" userId="6087547f-15a0-47af-9920-a2fd0cb8bcaf" providerId="ADAL" clId="{69951B5B-DE8F-4F2C-9048-94ED72686DC8}" dt="2024-03-07T15:34:25.619" v="360" actId="26606"/>
          <ac:grpSpMkLst>
            <pc:docMk/>
            <pc:sldMk cId="2004225688" sldId="340"/>
            <ac:grpSpMk id="56" creationId="{CB9121D2-9F80-4F15-B0CD-D35E04A5F6B5}"/>
          </ac:grpSpMkLst>
        </pc:grpChg>
        <pc:grpChg chg="add">
          <ac:chgData name="Branden Chavez" userId="6087547f-15a0-47af-9920-a2fd0cb8bcaf" providerId="ADAL" clId="{69951B5B-DE8F-4F2C-9048-94ED72686DC8}" dt="2024-03-07T15:34:36.447" v="363" actId="26606"/>
          <ac:grpSpMkLst>
            <pc:docMk/>
            <pc:sldMk cId="2004225688" sldId="340"/>
            <ac:grpSpMk id="58" creationId="{12B2B893-BDFC-47A3-A8C8-B3351994BF99}"/>
          </ac:grpSpMkLst>
        </pc:grpChg>
        <pc:grpChg chg="add del">
          <ac:chgData name="Branden Chavez" userId="6087547f-15a0-47af-9920-a2fd0cb8bcaf" providerId="ADAL" clId="{69951B5B-DE8F-4F2C-9048-94ED72686DC8}" dt="2024-03-07T15:34:36.410" v="362" actId="26606"/>
          <ac:grpSpMkLst>
            <pc:docMk/>
            <pc:sldMk cId="2004225688" sldId="340"/>
            <ac:grpSpMk id="74" creationId="{7B7EFD05-5F12-420E-8AEF-74D5EF9D58BC}"/>
          </ac:grpSpMkLst>
        </pc:grpChg>
        <pc:grpChg chg="add del">
          <ac:chgData name="Branden Chavez" userId="6087547f-15a0-47af-9920-a2fd0cb8bcaf" providerId="ADAL" clId="{69951B5B-DE8F-4F2C-9048-94ED72686DC8}" dt="2024-03-07T15:34:36.410" v="362" actId="26606"/>
          <ac:grpSpMkLst>
            <pc:docMk/>
            <pc:sldMk cId="2004225688" sldId="340"/>
            <ac:grpSpMk id="87" creationId="{B64F33C7-E158-4057-87E7-6F42AA6D034A}"/>
          </ac:grpSpMkLst>
        </pc:grpChg>
        <pc:grpChg chg="add">
          <ac:chgData name="Branden Chavez" userId="6087547f-15a0-47af-9920-a2fd0cb8bcaf" providerId="ADAL" clId="{69951B5B-DE8F-4F2C-9048-94ED72686DC8}" dt="2024-03-07T15:34:36.447" v="363" actId="26606"/>
          <ac:grpSpMkLst>
            <pc:docMk/>
            <pc:sldMk cId="2004225688" sldId="340"/>
            <ac:grpSpMk id="106" creationId="{7B7EFD05-5F12-420E-8AEF-74D5EF9D58BC}"/>
          </ac:grpSpMkLst>
        </pc:grpChg>
        <pc:grpChg chg="add">
          <ac:chgData name="Branden Chavez" userId="6087547f-15a0-47af-9920-a2fd0cb8bcaf" providerId="ADAL" clId="{69951B5B-DE8F-4F2C-9048-94ED72686DC8}" dt="2024-03-07T15:34:36.447" v="363" actId="26606"/>
          <ac:grpSpMkLst>
            <pc:docMk/>
            <pc:sldMk cId="2004225688" sldId="340"/>
            <ac:grpSpMk id="107" creationId="{B64F33C7-E158-4057-87E7-6F42AA6D034A}"/>
          </ac:grpSpMkLst>
        </pc:grpChg>
        <pc:picChg chg="add mod">
          <ac:chgData name="Branden Chavez" userId="6087547f-15a0-47af-9920-a2fd0cb8bcaf" providerId="ADAL" clId="{69951B5B-DE8F-4F2C-9048-94ED72686DC8}" dt="2024-03-07T15:34:36.447" v="363" actId="26606"/>
          <ac:picMkLst>
            <pc:docMk/>
            <pc:sldMk cId="2004225688" sldId="340"/>
            <ac:picMk id="3" creationId="{5A8956EC-31AF-1FE8-A59F-3A5C12B8A025}"/>
          </ac:picMkLst>
        </pc:picChg>
      </pc:sldChg>
      <pc:sldChg chg="new del">
        <pc:chgData name="Branden Chavez" userId="6087547f-15a0-47af-9920-a2fd0cb8bcaf" providerId="ADAL" clId="{69951B5B-DE8F-4F2C-9048-94ED72686DC8}" dt="2024-03-07T15:13:44.429" v="135" actId="2696"/>
        <pc:sldMkLst>
          <pc:docMk/>
          <pc:sldMk cId="4144684034" sldId="340"/>
        </pc:sldMkLst>
      </pc:sldChg>
      <pc:sldChg chg="modSp new mod modNotesTx">
        <pc:chgData name="Branden Chavez" userId="6087547f-15a0-47af-9920-a2fd0cb8bcaf" providerId="ADAL" clId="{69951B5B-DE8F-4F2C-9048-94ED72686DC8}" dt="2024-03-07T15:30:49.500" v="300" actId="20577"/>
        <pc:sldMkLst>
          <pc:docMk/>
          <pc:sldMk cId="1853687469" sldId="341"/>
        </pc:sldMkLst>
        <pc:spChg chg="mod">
          <ac:chgData name="Branden Chavez" userId="6087547f-15a0-47af-9920-a2fd0cb8bcaf" providerId="ADAL" clId="{69951B5B-DE8F-4F2C-9048-94ED72686DC8}" dt="2024-03-07T15:18:34.795" v="228" actId="20577"/>
          <ac:spMkLst>
            <pc:docMk/>
            <pc:sldMk cId="1853687469" sldId="341"/>
            <ac:spMk id="2" creationId="{F4A6AB85-2499-872C-336C-57579E8A69DA}"/>
          </ac:spMkLst>
        </pc:spChg>
        <pc:spChg chg="mod">
          <ac:chgData name="Branden Chavez" userId="6087547f-15a0-47af-9920-a2fd0cb8bcaf" providerId="ADAL" clId="{69951B5B-DE8F-4F2C-9048-94ED72686DC8}" dt="2024-03-07T15:27:35.116" v="236" actId="20577"/>
          <ac:spMkLst>
            <pc:docMk/>
            <pc:sldMk cId="1853687469" sldId="341"/>
            <ac:spMk id="3" creationId="{8D36FE9C-5672-5BD1-2CBF-33F302F30BD7}"/>
          </ac:spMkLst>
        </pc:spChg>
      </pc:sldChg>
      <pc:sldChg chg="delSp modSp new del mod">
        <pc:chgData name="Branden Chavez" userId="6087547f-15a0-47af-9920-a2fd0cb8bcaf" providerId="ADAL" clId="{69951B5B-DE8F-4F2C-9048-94ED72686DC8}" dt="2024-03-07T15:18:03.226" v="220" actId="2696"/>
        <pc:sldMkLst>
          <pc:docMk/>
          <pc:sldMk cId="3829902166" sldId="341"/>
        </pc:sldMkLst>
        <pc:spChg chg="del">
          <ac:chgData name="Branden Chavez" userId="6087547f-15a0-47af-9920-a2fd0cb8bcaf" providerId="ADAL" clId="{69951B5B-DE8F-4F2C-9048-94ED72686DC8}" dt="2024-03-07T15:16:44.280" v="208" actId="21"/>
          <ac:spMkLst>
            <pc:docMk/>
            <pc:sldMk cId="3829902166" sldId="341"/>
            <ac:spMk id="2" creationId="{68E3EC13-6250-34F0-D2E7-4E270FDC725D}"/>
          </ac:spMkLst>
        </pc:spChg>
        <pc:spChg chg="mod">
          <ac:chgData name="Branden Chavez" userId="6087547f-15a0-47af-9920-a2fd0cb8bcaf" providerId="ADAL" clId="{69951B5B-DE8F-4F2C-9048-94ED72686DC8}" dt="2024-03-07T15:17:44.014" v="218" actId="21"/>
          <ac:spMkLst>
            <pc:docMk/>
            <pc:sldMk cId="3829902166" sldId="341"/>
            <ac:spMk id="3" creationId="{B37A50D6-4386-4E92-2B0F-C6B8E9887395}"/>
          </ac:spMkLst>
        </pc:spChg>
      </pc:sldChg>
      <pc:sldChg chg="addSp modSp new mod setBg modNotesTx">
        <pc:chgData name="Branden Chavez" userId="6087547f-15a0-47af-9920-a2fd0cb8bcaf" providerId="ADAL" clId="{69951B5B-DE8F-4F2C-9048-94ED72686DC8}" dt="2024-04-13T16:19:37.782" v="5522"/>
        <pc:sldMkLst>
          <pc:docMk/>
          <pc:sldMk cId="3529738216" sldId="342"/>
        </pc:sldMkLst>
        <pc:spChg chg="mod">
          <ac:chgData name="Branden Chavez" userId="6087547f-15a0-47af-9920-a2fd0cb8bcaf" providerId="ADAL" clId="{69951B5B-DE8F-4F2C-9048-94ED72686DC8}" dt="2024-03-07T15:37:04.990" v="377" actId="26606"/>
          <ac:spMkLst>
            <pc:docMk/>
            <pc:sldMk cId="3529738216" sldId="342"/>
            <ac:spMk id="2" creationId="{DA0AE727-ECC9-0088-FBE7-86B282164AAD}"/>
          </ac:spMkLst>
        </pc:spChg>
        <pc:spChg chg="mod">
          <ac:chgData name="Branden Chavez" userId="6087547f-15a0-47af-9920-a2fd0cb8bcaf" providerId="ADAL" clId="{69951B5B-DE8F-4F2C-9048-94ED72686DC8}" dt="2024-03-07T15:37:04.990" v="377" actId="26606"/>
          <ac:spMkLst>
            <pc:docMk/>
            <pc:sldMk cId="3529738216" sldId="342"/>
            <ac:spMk id="3" creationId="{1638F154-B2E1-F760-FE44-8666CA0E2C81}"/>
          </ac:spMkLst>
        </pc:spChg>
        <pc:spChg chg="add">
          <ac:chgData name="Branden Chavez" userId="6087547f-15a0-47af-9920-a2fd0cb8bcaf" providerId="ADAL" clId="{69951B5B-DE8F-4F2C-9048-94ED72686DC8}" dt="2024-03-07T15:37:04.990" v="377" actId="26606"/>
          <ac:spMkLst>
            <pc:docMk/>
            <pc:sldMk cId="3529738216" sldId="342"/>
            <ac:spMk id="9" creationId="{E9D11FD5-487C-4A6B-836F-3831DC830FB7}"/>
          </ac:spMkLst>
        </pc:spChg>
        <pc:spChg chg="add">
          <ac:chgData name="Branden Chavez" userId="6087547f-15a0-47af-9920-a2fd0cb8bcaf" providerId="ADAL" clId="{69951B5B-DE8F-4F2C-9048-94ED72686DC8}" dt="2024-03-07T15:37:04.990" v="377" actId="26606"/>
          <ac:spMkLst>
            <pc:docMk/>
            <pc:sldMk cId="3529738216" sldId="342"/>
            <ac:spMk id="11" creationId="{99765169-F70D-4841-BE65-62E10CBED84D}"/>
          </ac:spMkLst>
        </pc:spChg>
        <pc:spChg chg="add">
          <ac:chgData name="Branden Chavez" userId="6087547f-15a0-47af-9920-a2fd0cb8bcaf" providerId="ADAL" clId="{69951B5B-DE8F-4F2C-9048-94ED72686DC8}" dt="2024-03-07T15:37:04.990" v="377" actId="26606"/>
          <ac:spMkLst>
            <pc:docMk/>
            <pc:sldMk cId="3529738216" sldId="342"/>
            <ac:spMk id="13" creationId="{2A2CC818-8106-45C0-93D5-7051F99F2C81}"/>
          </ac:spMkLst>
        </pc:spChg>
        <pc:picChg chg="add mod">
          <ac:chgData name="Branden Chavez" userId="6087547f-15a0-47af-9920-a2fd0cb8bcaf" providerId="ADAL" clId="{69951B5B-DE8F-4F2C-9048-94ED72686DC8}" dt="2024-03-07T15:37:04.990" v="377" actId="26606"/>
          <ac:picMkLst>
            <pc:docMk/>
            <pc:sldMk cId="3529738216" sldId="342"/>
            <ac:picMk id="4" creationId="{CCCDE334-7D68-E279-8163-398B1BB160A6}"/>
          </ac:picMkLst>
        </pc:picChg>
      </pc:sldChg>
      <pc:sldChg chg="modSp new mod">
        <pc:chgData name="Branden Chavez" userId="6087547f-15a0-47af-9920-a2fd0cb8bcaf" providerId="ADAL" clId="{69951B5B-DE8F-4F2C-9048-94ED72686DC8}" dt="2024-04-09T16:11:50.947" v="2287" actId="113"/>
        <pc:sldMkLst>
          <pc:docMk/>
          <pc:sldMk cId="2292964763" sldId="343"/>
        </pc:sldMkLst>
        <pc:spChg chg="mod">
          <ac:chgData name="Branden Chavez" userId="6087547f-15a0-47af-9920-a2fd0cb8bcaf" providerId="ADAL" clId="{69951B5B-DE8F-4F2C-9048-94ED72686DC8}" dt="2024-03-07T15:47:46.921" v="403" actId="20577"/>
          <ac:spMkLst>
            <pc:docMk/>
            <pc:sldMk cId="2292964763" sldId="343"/>
            <ac:spMk id="2" creationId="{3EC56529-59C5-541F-A515-E0C7690F5F03}"/>
          </ac:spMkLst>
        </pc:spChg>
        <pc:spChg chg="mod">
          <ac:chgData name="Branden Chavez" userId="6087547f-15a0-47af-9920-a2fd0cb8bcaf" providerId="ADAL" clId="{69951B5B-DE8F-4F2C-9048-94ED72686DC8}" dt="2024-04-09T16:11:50.947" v="2287" actId="113"/>
          <ac:spMkLst>
            <pc:docMk/>
            <pc:sldMk cId="2292964763" sldId="343"/>
            <ac:spMk id="3" creationId="{950AC356-EF8D-741A-0280-78586EDD9B82}"/>
          </ac:spMkLst>
        </pc:spChg>
      </pc:sldChg>
      <pc:sldChg chg="modSp new mod">
        <pc:chgData name="Branden Chavez" userId="6087547f-15a0-47af-9920-a2fd0cb8bcaf" providerId="ADAL" clId="{69951B5B-DE8F-4F2C-9048-94ED72686DC8}" dt="2024-03-07T16:15:43.781" v="533" actId="20577"/>
        <pc:sldMkLst>
          <pc:docMk/>
          <pc:sldMk cId="1896753771" sldId="344"/>
        </pc:sldMkLst>
        <pc:spChg chg="mod">
          <ac:chgData name="Branden Chavez" userId="6087547f-15a0-47af-9920-a2fd0cb8bcaf" providerId="ADAL" clId="{69951B5B-DE8F-4F2C-9048-94ED72686DC8}" dt="2024-03-07T15:54:49.347" v="469" actId="20577"/>
          <ac:spMkLst>
            <pc:docMk/>
            <pc:sldMk cId="1896753771" sldId="344"/>
            <ac:spMk id="2" creationId="{D27C4F91-10BE-953D-17A9-8D3077288D8B}"/>
          </ac:spMkLst>
        </pc:spChg>
        <pc:spChg chg="mod">
          <ac:chgData name="Branden Chavez" userId="6087547f-15a0-47af-9920-a2fd0cb8bcaf" providerId="ADAL" clId="{69951B5B-DE8F-4F2C-9048-94ED72686DC8}" dt="2024-03-07T16:15:43.781" v="533" actId="20577"/>
          <ac:spMkLst>
            <pc:docMk/>
            <pc:sldMk cId="1896753771" sldId="344"/>
            <ac:spMk id="3" creationId="{086C6E1F-9920-87FB-61DF-ADE05E3BDC4E}"/>
          </ac:spMkLst>
        </pc:spChg>
      </pc:sldChg>
      <pc:sldChg chg="add">
        <pc:chgData name="Branden Chavez" userId="6087547f-15a0-47af-9920-a2fd0cb8bcaf" providerId="ADAL" clId="{69951B5B-DE8F-4F2C-9048-94ED72686DC8}" dt="2024-03-07T17:45:55.586" v="543"/>
        <pc:sldMkLst>
          <pc:docMk/>
          <pc:sldMk cId="3887904079" sldId="348"/>
        </pc:sldMkLst>
      </pc:sldChg>
      <pc:sldChg chg="add">
        <pc:chgData name="Branden Chavez" userId="6087547f-15a0-47af-9920-a2fd0cb8bcaf" providerId="ADAL" clId="{69951B5B-DE8F-4F2C-9048-94ED72686DC8}" dt="2024-03-07T17:46:04.583" v="544"/>
        <pc:sldMkLst>
          <pc:docMk/>
          <pc:sldMk cId="3663084866" sldId="349"/>
        </pc:sldMkLst>
      </pc:sldChg>
      <pc:sldChg chg="modSp add mod">
        <pc:chgData name="Branden Chavez" userId="6087547f-15a0-47af-9920-a2fd0cb8bcaf" providerId="ADAL" clId="{69951B5B-DE8F-4F2C-9048-94ED72686DC8}" dt="2024-04-09T16:35:06.551" v="3510"/>
        <pc:sldMkLst>
          <pc:docMk/>
          <pc:sldMk cId="1364745681" sldId="350"/>
        </pc:sldMkLst>
        <pc:spChg chg="mod">
          <ac:chgData name="Branden Chavez" userId="6087547f-15a0-47af-9920-a2fd0cb8bcaf" providerId="ADAL" clId="{69951B5B-DE8F-4F2C-9048-94ED72686DC8}" dt="2024-04-09T16:35:06.551" v="3510"/>
          <ac:spMkLst>
            <pc:docMk/>
            <pc:sldMk cId="1364745681" sldId="350"/>
            <ac:spMk id="3" creationId="{B777109E-24FD-15CE-8BCC-8F3511D60EE5}"/>
          </ac:spMkLst>
        </pc:spChg>
      </pc:sldChg>
      <pc:sldChg chg="modSp new mod">
        <pc:chgData name="Branden Chavez" userId="6087547f-15a0-47af-9920-a2fd0cb8bcaf" providerId="ADAL" clId="{69951B5B-DE8F-4F2C-9048-94ED72686DC8}" dt="2024-04-09T16:16:28.958" v="2728" actId="20577"/>
        <pc:sldMkLst>
          <pc:docMk/>
          <pc:sldMk cId="799631610" sldId="351"/>
        </pc:sldMkLst>
        <pc:spChg chg="mod">
          <ac:chgData name="Branden Chavez" userId="6087547f-15a0-47af-9920-a2fd0cb8bcaf" providerId="ADAL" clId="{69951B5B-DE8F-4F2C-9048-94ED72686DC8}" dt="2024-04-09T16:12:33.271" v="2356" actId="20577"/>
          <ac:spMkLst>
            <pc:docMk/>
            <pc:sldMk cId="799631610" sldId="351"/>
            <ac:spMk id="2" creationId="{E03A7D6F-176F-9700-3B84-53333C4A055E}"/>
          </ac:spMkLst>
        </pc:spChg>
        <pc:spChg chg="mod">
          <ac:chgData name="Branden Chavez" userId="6087547f-15a0-47af-9920-a2fd0cb8bcaf" providerId="ADAL" clId="{69951B5B-DE8F-4F2C-9048-94ED72686DC8}" dt="2024-04-09T16:16:28.958" v="2728" actId="20577"/>
          <ac:spMkLst>
            <pc:docMk/>
            <pc:sldMk cId="799631610" sldId="351"/>
            <ac:spMk id="3" creationId="{67C5BAAF-7A52-0A70-84F1-A959FC0E87EB}"/>
          </ac:spMkLst>
        </pc:spChg>
      </pc:sldChg>
      <pc:sldChg chg="modSp new del mod">
        <pc:chgData name="Branden Chavez" userId="6087547f-15a0-47af-9920-a2fd0cb8bcaf" providerId="ADAL" clId="{69951B5B-DE8F-4F2C-9048-94ED72686DC8}" dt="2024-04-09T16:11:13.102" v="2283" actId="2696"/>
        <pc:sldMkLst>
          <pc:docMk/>
          <pc:sldMk cId="857193339" sldId="351"/>
        </pc:sldMkLst>
        <pc:spChg chg="mod">
          <ac:chgData name="Branden Chavez" userId="6087547f-15a0-47af-9920-a2fd0cb8bcaf" providerId="ADAL" clId="{69951B5B-DE8F-4F2C-9048-94ED72686DC8}" dt="2024-04-09T15:42:54.084" v="852" actId="20577"/>
          <ac:spMkLst>
            <pc:docMk/>
            <pc:sldMk cId="857193339" sldId="351"/>
            <ac:spMk id="2" creationId="{2C99F7E8-AD2B-376F-E56A-777C814BE5BA}"/>
          </ac:spMkLst>
        </pc:spChg>
        <pc:spChg chg="mod">
          <ac:chgData name="Branden Chavez" userId="6087547f-15a0-47af-9920-a2fd0cb8bcaf" providerId="ADAL" clId="{69951B5B-DE8F-4F2C-9048-94ED72686DC8}" dt="2024-04-09T15:46:01.579" v="1138" actId="20577"/>
          <ac:spMkLst>
            <pc:docMk/>
            <pc:sldMk cId="857193339" sldId="351"/>
            <ac:spMk id="3" creationId="{9ABD6044-ACB1-5F0A-EE4C-CDA0D6594E0D}"/>
          </ac:spMkLst>
        </pc:spChg>
      </pc:sldChg>
      <pc:sldChg chg="modSp new mod">
        <pc:chgData name="Branden Chavez" userId="6087547f-15a0-47af-9920-a2fd0cb8bcaf" providerId="ADAL" clId="{69951B5B-DE8F-4F2C-9048-94ED72686DC8}" dt="2024-04-13T16:14:50.615" v="5521" actId="20577"/>
        <pc:sldMkLst>
          <pc:docMk/>
          <pc:sldMk cId="1314060586" sldId="352"/>
        </pc:sldMkLst>
        <pc:spChg chg="mod">
          <ac:chgData name="Branden Chavez" userId="6087547f-15a0-47af-9920-a2fd0cb8bcaf" providerId="ADAL" clId="{69951B5B-DE8F-4F2C-9048-94ED72686DC8}" dt="2024-04-09T16:16:49.483" v="2744" actId="20577"/>
          <ac:spMkLst>
            <pc:docMk/>
            <pc:sldMk cId="1314060586" sldId="352"/>
            <ac:spMk id="2" creationId="{A73D2020-AE37-F670-22CC-6E11BD267A1A}"/>
          </ac:spMkLst>
        </pc:spChg>
        <pc:spChg chg="mod">
          <ac:chgData name="Branden Chavez" userId="6087547f-15a0-47af-9920-a2fd0cb8bcaf" providerId="ADAL" clId="{69951B5B-DE8F-4F2C-9048-94ED72686DC8}" dt="2024-04-13T16:14:50.615" v="5521" actId="20577"/>
          <ac:spMkLst>
            <pc:docMk/>
            <pc:sldMk cId="1314060586" sldId="352"/>
            <ac:spMk id="3" creationId="{2A6C618C-A344-CEF4-8D81-9320A3464B60}"/>
          </ac:spMkLst>
        </pc:spChg>
      </pc:sldChg>
      <pc:sldChg chg="modSp new del mod">
        <pc:chgData name="Branden Chavez" userId="6087547f-15a0-47af-9920-a2fd0cb8bcaf" providerId="ADAL" clId="{69951B5B-DE8F-4F2C-9048-94ED72686DC8}" dt="2024-04-09T16:11:13.102" v="2283" actId="2696"/>
        <pc:sldMkLst>
          <pc:docMk/>
          <pc:sldMk cId="4018301201" sldId="352"/>
        </pc:sldMkLst>
        <pc:spChg chg="mod">
          <ac:chgData name="Branden Chavez" userId="6087547f-15a0-47af-9920-a2fd0cb8bcaf" providerId="ADAL" clId="{69951B5B-DE8F-4F2C-9048-94ED72686DC8}" dt="2024-04-09T15:46:48.106" v="1174" actId="20577"/>
          <ac:spMkLst>
            <pc:docMk/>
            <pc:sldMk cId="4018301201" sldId="352"/>
            <ac:spMk id="2" creationId="{85A89680-3F2F-E73A-EB00-10D84EA9364D}"/>
          </ac:spMkLst>
        </pc:spChg>
        <pc:spChg chg="mod">
          <ac:chgData name="Branden Chavez" userId="6087547f-15a0-47af-9920-a2fd0cb8bcaf" providerId="ADAL" clId="{69951B5B-DE8F-4F2C-9048-94ED72686DC8}" dt="2024-04-09T15:52:34.881" v="1649" actId="20577"/>
          <ac:spMkLst>
            <pc:docMk/>
            <pc:sldMk cId="4018301201" sldId="352"/>
            <ac:spMk id="3" creationId="{7E052F5B-0333-1B7C-78F3-FBCD8CBDBD80}"/>
          </ac:spMkLst>
        </pc:spChg>
      </pc:sldChg>
      <pc:sldChg chg="modSp new del mod">
        <pc:chgData name="Branden Chavez" userId="6087547f-15a0-47af-9920-a2fd0cb8bcaf" providerId="ADAL" clId="{69951B5B-DE8F-4F2C-9048-94ED72686DC8}" dt="2024-04-09T16:11:13.102" v="2283" actId="2696"/>
        <pc:sldMkLst>
          <pc:docMk/>
          <pc:sldMk cId="3639559835" sldId="353"/>
        </pc:sldMkLst>
        <pc:spChg chg="mod">
          <ac:chgData name="Branden Chavez" userId="6087547f-15a0-47af-9920-a2fd0cb8bcaf" providerId="ADAL" clId="{69951B5B-DE8F-4F2C-9048-94ED72686DC8}" dt="2024-04-09T15:52:53.919" v="1656" actId="20577"/>
          <ac:spMkLst>
            <pc:docMk/>
            <pc:sldMk cId="3639559835" sldId="353"/>
            <ac:spMk id="2" creationId="{36FEDFD1-B7EC-559F-CC1D-28CA4C9F3567}"/>
          </ac:spMkLst>
        </pc:spChg>
        <pc:spChg chg="mod">
          <ac:chgData name="Branden Chavez" userId="6087547f-15a0-47af-9920-a2fd0cb8bcaf" providerId="ADAL" clId="{69951B5B-DE8F-4F2C-9048-94ED72686DC8}" dt="2024-04-09T15:58:52.757" v="2199" actId="20577"/>
          <ac:spMkLst>
            <pc:docMk/>
            <pc:sldMk cId="3639559835" sldId="353"/>
            <ac:spMk id="3" creationId="{29052D78-E67D-C36F-CC8E-B747A8BE4BC6}"/>
          </ac:spMkLst>
        </pc:spChg>
      </pc:sldChg>
      <pc:sldChg chg="modSp new mod">
        <pc:chgData name="Branden Chavez" userId="6087547f-15a0-47af-9920-a2fd0cb8bcaf" providerId="ADAL" clId="{69951B5B-DE8F-4F2C-9048-94ED72686DC8}" dt="2024-04-09T16:22:51.472" v="3256" actId="20577"/>
        <pc:sldMkLst>
          <pc:docMk/>
          <pc:sldMk cId="3969712750" sldId="353"/>
        </pc:sldMkLst>
        <pc:spChg chg="mod">
          <ac:chgData name="Branden Chavez" userId="6087547f-15a0-47af-9920-a2fd0cb8bcaf" providerId="ADAL" clId="{69951B5B-DE8F-4F2C-9048-94ED72686DC8}" dt="2024-04-09T16:21:16.424" v="2962" actId="20577"/>
          <ac:spMkLst>
            <pc:docMk/>
            <pc:sldMk cId="3969712750" sldId="353"/>
            <ac:spMk id="2" creationId="{38C7D256-3EE2-FD3D-6AE2-F113A775933A}"/>
          </ac:spMkLst>
        </pc:spChg>
        <pc:spChg chg="mod">
          <ac:chgData name="Branden Chavez" userId="6087547f-15a0-47af-9920-a2fd0cb8bcaf" providerId="ADAL" clId="{69951B5B-DE8F-4F2C-9048-94ED72686DC8}" dt="2024-04-09T16:22:51.472" v="3256" actId="20577"/>
          <ac:spMkLst>
            <pc:docMk/>
            <pc:sldMk cId="3969712750" sldId="353"/>
            <ac:spMk id="3" creationId="{422EF19D-D009-67DE-5688-5A629D409A2C}"/>
          </ac:spMkLst>
        </pc:spChg>
      </pc:sldChg>
      <pc:sldChg chg="modSp new del mod">
        <pc:chgData name="Branden Chavez" userId="6087547f-15a0-47af-9920-a2fd0cb8bcaf" providerId="ADAL" clId="{69951B5B-DE8F-4F2C-9048-94ED72686DC8}" dt="2024-04-09T16:11:13.102" v="2283" actId="2696"/>
        <pc:sldMkLst>
          <pc:docMk/>
          <pc:sldMk cId="1480447376" sldId="354"/>
        </pc:sldMkLst>
        <pc:spChg chg="mod">
          <ac:chgData name="Branden Chavez" userId="6087547f-15a0-47af-9920-a2fd0cb8bcaf" providerId="ADAL" clId="{69951B5B-DE8F-4F2C-9048-94ED72686DC8}" dt="2024-04-09T15:59:14.101" v="2201"/>
          <ac:spMkLst>
            <pc:docMk/>
            <pc:sldMk cId="1480447376" sldId="354"/>
            <ac:spMk id="2" creationId="{C6A4071F-E987-3A63-4E15-A04FCBB455AA}"/>
          </ac:spMkLst>
        </pc:spChg>
        <pc:spChg chg="mod">
          <ac:chgData name="Branden Chavez" userId="6087547f-15a0-47af-9920-a2fd0cb8bcaf" providerId="ADAL" clId="{69951B5B-DE8F-4F2C-9048-94ED72686DC8}" dt="2024-04-09T16:00:55.282" v="2280" actId="5793"/>
          <ac:spMkLst>
            <pc:docMk/>
            <pc:sldMk cId="1480447376" sldId="354"/>
            <ac:spMk id="3" creationId="{652044E7-D07B-E0E6-7989-BC5922D3EAB5}"/>
          </ac:spMkLst>
        </pc:spChg>
      </pc:sldChg>
      <pc:sldChg chg="addSp delSp modSp new mod">
        <pc:chgData name="Branden Chavez" userId="6087547f-15a0-47af-9920-a2fd0cb8bcaf" providerId="ADAL" clId="{69951B5B-DE8F-4F2C-9048-94ED72686DC8}" dt="2024-04-09T16:25:34.636" v="3289" actId="20577"/>
        <pc:sldMkLst>
          <pc:docMk/>
          <pc:sldMk cId="1631980512" sldId="354"/>
        </pc:sldMkLst>
        <pc:spChg chg="mod">
          <ac:chgData name="Branden Chavez" userId="6087547f-15a0-47af-9920-a2fd0cb8bcaf" providerId="ADAL" clId="{69951B5B-DE8F-4F2C-9048-94ED72686DC8}" dt="2024-04-09T16:23:53.494" v="3285" actId="20577"/>
          <ac:spMkLst>
            <pc:docMk/>
            <pc:sldMk cId="1631980512" sldId="354"/>
            <ac:spMk id="2" creationId="{83C7C586-521E-7182-4411-3CE5DE9A819A}"/>
          </ac:spMkLst>
        </pc:spChg>
        <pc:spChg chg="add del mod">
          <ac:chgData name="Branden Chavez" userId="6087547f-15a0-47af-9920-a2fd0cb8bcaf" providerId="ADAL" clId="{69951B5B-DE8F-4F2C-9048-94ED72686DC8}" dt="2024-04-09T16:25:34.636" v="3289" actId="20577"/>
          <ac:spMkLst>
            <pc:docMk/>
            <pc:sldMk cId="1631980512" sldId="354"/>
            <ac:spMk id="3" creationId="{7E8BCC1E-1D75-5E6A-7EFD-C985C09E45F4}"/>
          </ac:spMkLst>
        </pc:spChg>
      </pc:sldChg>
      <pc:sldChg chg="modSp new mod ord">
        <pc:chgData name="Branden Chavez" userId="6087547f-15a0-47af-9920-a2fd0cb8bcaf" providerId="ADAL" clId="{69951B5B-DE8F-4F2C-9048-94ED72686DC8}" dt="2024-04-09T16:27:37.172" v="3322" actId="20577"/>
        <pc:sldMkLst>
          <pc:docMk/>
          <pc:sldMk cId="134628669" sldId="355"/>
        </pc:sldMkLst>
        <pc:spChg chg="mod">
          <ac:chgData name="Branden Chavez" userId="6087547f-15a0-47af-9920-a2fd0cb8bcaf" providerId="ADAL" clId="{69951B5B-DE8F-4F2C-9048-94ED72686DC8}" dt="2024-04-09T16:27:37.172" v="3322" actId="20577"/>
          <ac:spMkLst>
            <pc:docMk/>
            <pc:sldMk cId="134628669" sldId="355"/>
            <ac:spMk id="2" creationId="{58C8DDAF-4DA6-41E7-8CB6-F7572450401C}"/>
          </ac:spMkLst>
        </pc:spChg>
      </pc:sldChg>
      <pc:sldChg chg="new del">
        <pc:chgData name="Branden Chavez" userId="6087547f-15a0-47af-9920-a2fd0cb8bcaf" providerId="ADAL" clId="{69951B5B-DE8F-4F2C-9048-94ED72686DC8}" dt="2024-04-09T16:10:58.316" v="2282" actId="2696"/>
        <pc:sldMkLst>
          <pc:docMk/>
          <pc:sldMk cId="1382624095" sldId="355"/>
        </pc:sldMkLst>
      </pc:sldChg>
      <pc:sldChg chg="new del">
        <pc:chgData name="Branden Chavez" userId="6087547f-15a0-47af-9920-a2fd0cb8bcaf" providerId="ADAL" clId="{69951B5B-DE8F-4F2C-9048-94ED72686DC8}" dt="2024-04-09T16:27:23.415" v="3292" actId="2696"/>
        <pc:sldMkLst>
          <pc:docMk/>
          <pc:sldMk cId="3173642265" sldId="355"/>
        </pc:sldMkLst>
      </pc:sldChg>
      <pc:sldChg chg="delSp modSp new mod ord">
        <pc:chgData name="Branden Chavez" userId="6087547f-15a0-47af-9920-a2fd0cb8bcaf" providerId="ADAL" clId="{69951B5B-DE8F-4F2C-9048-94ED72686DC8}" dt="2024-04-09T16:28:09.501" v="3350" actId="20577"/>
        <pc:sldMkLst>
          <pc:docMk/>
          <pc:sldMk cId="1072376246" sldId="356"/>
        </pc:sldMkLst>
        <pc:spChg chg="mod">
          <ac:chgData name="Branden Chavez" userId="6087547f-15a0-47af-9920-a2fd0cb8bcaf" providerId="ADAL" clId="{69951B5B-DE8F-4F2C-9048-94ED72686DC8}" dt="2024-04-09T16:28:09.501" v="3350" actId="20577"/>
          <ac:spMkLst>
            <pc:docMk/>
            <pc:sldMk cId="1072376246" sldId="356"/>
            <ac:spMk id="2" creationId="{53C5F134-8A83-DF67-C33E-3C52213E318E}"/>
          </ac:spMkLst>
        </pc:spChg>
        <pc:spChg chg="del">
          <ac:chgData name="Branden Chavez" userId="6087547f-15a0-47af-9920-a2fd0cb8bcaf" providerId="ADAL" clId="{69951B5B-DE8F-4F2C-9048-94ED72686DC8}" dt="2024-04-09T16:28:00.880" v="3326" actId="21"/>
          <ac:spMkLst>
            <pc:docMk/>
            <pc:sldMk cId="1072376246" sldId="356"/>
            <ac:spMk id="3" creationId="{13A6B2B0-846A-586D-C050-D967B6C5211F}"/>
          </ac:spMkLst>
        </pc:spChg>
      </pc:sldChg>
      <pc:sldChg chg="new del">
        <pc:chgData name="Branden Chavez" userId="6087547f-15a0-47af-9920-a2fd0cb8bcaf" providerId="ADAL" clId="{69951B5B-DE8F-4F2C-9048-94ED72686DC8}" dt="2024-04-09T16:28:34.441" v="3352" actId="2696"/>
        <pc:sldMkLst>
          <pc:docMk/>
          <pc:sldMk cId="1864994337" sldId="357"/>
        </pc:sldMkLst>
      </pc:sldChg>
      <pc:sldChg chg="modSp new mod ord">
        <pc:chgData name="Branden Chavez" userId="6087547f-15a0-47af-9920-a2fd0cb8bcaf" providerId="ADAL" clId="{69951B5B-DE8F-4F2C-9048-94ED72686DC8}" dt="2024-04-09T16:30:18.285" v="3409" actId="20577"/>
        <pc:sldMkLst>
          <pc:docMk/>
          <pc:sldMk cId="3249342556" sldId="357"/>
        </pc:sldMkLst>
        <pc:spChg chg="mod">
          <ac:chgData name="Branden Chavez" userId="6087547f-15a0-47af-9920-a2fd0cb8bcaf" providerId="ADAL" clId="{69951B5B-DE8F-4F2C-9048-94ED72686DC8}" dt="2024-04-09T16:29:04.679" v="3384" actId="20577"/>
          <ac:spMkLst>
            <pc:docMk/>
            <pc:sldMk cId="3249342556" sldId="357"/>
            <ac:spMk id="2" creationId="{FF67BD91-A8B1-8B4E-3D1A-C565DF199632}"/>
          </ac:spMkLst>
        </pc:spChg>
        <pc:spChg chg="mod">
          <ac:chgData name="Branden Chavez" userId="6087547f-15a0-47af-9920-a2fd0cb8bcaf" providerId="ADAL" clId="{69951B5B-DE8F-4F2C-9048-94ED72686DC8}" dt="2024-04-09T16:30:18.285" v="3409" actId="20577"/>
          <ac:spMkLst>
            <pc:docMk/>
            <pc:sldMk cId="3249342556" sldId="357"/>
            <ac:spMk id="3" creationId="{2002593B-8D1E-F4CD-99E0-7D4D76ADB18F}"/>
          </ac:spMkLst>
        </pc:spChg>
      </pc:sldChg>
      <pc:sldChg chg="delSp modSp new mod">
        <pc:chgData name="Branden Chavez" userId="6087547f-15a0-47af-9920-a2fd0cb8bcaf" providerId="ADAL" clId="{69951B5B-DE8F-4F2C-9048-94ED72686DC8}" dt="2024-04-09T16:31:48.295" v="3436" actId="21"/>
        <pc:sldMkLst>
          <pc:docMk/>
          <pc:sldMk cId="2682654307" sldId="358"/>
        </pc:sldMkLst>
        <pc:spChg chg="mod">
          <ac:chgData name="Branden Chavez" userId="6087547f-15a0-47af-9920-a2fd0cb8bcaf" providerId="ADAL" clId="{69951B5B-DE8F-4F2C-9048-94ED72686DC8}" dt="2024-04-09T16:31:37.996" v="3435" actId="20577"/>
          <ac:spMkLst>
            <pc:docMk/>
            <pc:sldMk cId="2682654307" sldId="358"/>
            <ac:spMk id="2" creationId="{61576283-8CF2-2DE7-E8F1-EE7AA35D83A5}"/>
          </ac:spMkLst>
        </pc:spChg>
        <pc:spChg chg="del">
          <ac:chgData name="Branden Chavez" userId="6087547f-15a0-47af-9920-a2fd0cb8bcaf" providerId="ADAL" clId="{69951B5B-DE8F-4F2C-9048-94ED72686DC8}" dt="2024-04-09T16:31:48.295" v="3436" actId="21"/>
          <ac:spMkLst>
            <pc:docMk/>
            <pc:sldMk cId="2682654307" sldId="358"/>
            <ac:spMk id="3" creationId="{AECCE49A-D075-3E26-E896-85A7143293A3}"/>
          </ac:spMkLst>
        </pc:spChg>
      </pc:sldChg>
      <pc:sldChg chg="modSp new mod">
        <pc:chgData name="Branden Chavez" userId="6087547f-15a0-47af-9920-a2fd0cb8bcaf" providerId="ADAL" clId="{69951B5B-DE8F-4F2C-9048-94ED72686DC8}" dt="2024-04-09T16:33:31.220" v="3479" actId="20577"/>
        <pc:sldMkLst>
          <pc:docMk/>
          <pc:sldMk cId="4140025838" sldId="359"/>
        </pc:sldMkLst>
        <pc:spChg chg="mod">
          <ac:chgData name="Branden Chavez" userId="6087547f-15a0-47af-9920-a2fd0cb8bcaf" providerId="ADAL" clId="{69951B5B-DE8F-4F2C-9048-94ED72686DC8}" dt="2024-04-09T16:32:04.404" v="3454" actId="20577"/>
          <ac:spMkLst>
            <pc:docMk/>
            <pc:sldMk cId="4140025838" sldId="359"/>
            <ac:spMk id="2" creationId="{72788817-2B37-8EAC-99CF-9D0B08ED028A}"/>
          </ac:spMkLst>
        </pc:spChg>
        <pc:spChg chg="mod">
          <ac:chgData name="Branden Chavez" userId="6087547f-15a0-47af-9920-a2fd0cb8bcaf" providerId="ADAL" clId="{69951B5B-DE8F-4F2C-9048-94ED72686DC8}" dt="2024-04-09T16:33:31.220" v="3479" actId="20577"/>
          <ac:spMkLst>
            <pc:docMk/>
            <pc:sldMk cId="4140025838" sldId="359"/>
            <ac:spMk id="3" creationId="{C3394F7F-B493-A08B-04E3-F080AC802986}"/>
          </ac:spMkLst>
        </pc:spChg>
      </pc:sldChg>
      <pc:sldChg chg="new del">
        <pc:chgData name="Branden Chavez" userId="6087547f-15a0-47af-9920-a2fd0cb8bcaf" providerId="ADAL" clId="{69951B5B-DE8F-4F2C-9048-94ED72686DC8}" dt="2024-04-09T16:40:16.661" v="3516" actId="2696"/>
        <pc:sldMkLst>
          <pc:docMk/>
          <pc:sldMk cId="121534979" sldId="360"/>
        </pc:sldMkLst>
      </pc:sldChg>
      <pc:sldChg chg="addSp delSp modSp new mod ord setBg">
        <pc:chgData name="Branden Chavez" userId="6087547f-15a0-47af-9920-a2fd0cb8bcaf" providerId="ADAL" clId="{69951B5B-DE8F-4F2C-9048-94ED72686DC8}" dt="2024-04-09T16:47:16.637" v="3915"/>
        <pc:sldMkLst>
          <pc:docMk/>
          <pc:sldMk cId="634975530" sldId="360"/>
        </pc:sldMkLst>
        <pc:spChg chg="del">
          <ac:chgData name="Branden Chavez" userId="6087547f-15a0-47af-9920-a2fd0cb8bcaf" providerId="ADAL" clId="{69951B5B-DE8F-4F2C-9048-94ED72686DC8}" dt="2024-04-09T16:40:35.814" v="3518" actId="21"/>
          <ac:spMkLst>
            <pc:docMk/>
            <pc:sldMk cId="634975530" sldId="360"/>
            <ac:spMk id="2" creationId="{A4147BB1-CD65-4E1D-227D-178B25E1640B}"/>
          </ac:spMkLst>
        </pc:spChg>
        <pc:spChg chg="del">
          <ac:chgData name="Branden Chavez" userId="6087547f-15a0-47af-9920-a2fd0cb8bcaf" providerId="ADAL" clId="{69951B5B-DE8F-4F2C-9048-94ED72686DC8}" dt="2024-04-09T16:41:38.132" v="3520" actId="931"/>
          <ac:spMkLst>
            <pc:docMk/>
            <pc:sldMk cId="634975530" sldId="360"/>
            <ac:spMk id="3" creationId="{4B65C8BA-E3F9-541A-BC7C-2D26D93FA546}"/>
          </ac:spMkLst>
        </pc:spChg>
        <pc:spChg chg="del">
          <ac:chgData name="Branden Chavez" userId="6087547f-15a0-47af-9920-a2fd0cb8bcaf" providerId="ADAL" clId="{69951B5B-DE8F-4F2C-9048-94ED72686DC8}" dt="2024-04-09T16:40:41.945" v="3519" actId="21"/>
          <ac:spMkLst>
            <pc:docMk/>
            <pc:sldMk cId="634975530" sldId="360"/>
            <ac:spMk id="4" creationId="{DA5583FA-1D94-1BD3-D8A2-42B0FA72B0A6}"/>
          </ac:spMkLst>
        </pc:spChg>
        <pc:spChg chg="add del">
          <ac:chgData name="Branden Chavez" userId="6087547f-15a0-47af-9920-a2fd0cb8bcaf" providerId="ADAL" clId="{69951B5B-DE8F-4F2C-9048-94ED72686DC8}" dt="2024-04-09T16:41:54.913" v="3525" actId="26606"/>
          <ac:spMkLst>
            <pc:docMk/>
            <pc:sldMk cId="634975530" sldId="360"/>
            <ac:spMk id="39" creationId="{9FFA7C60-EEB5-45DC-B964-20A76F776EF5}"/>
          </ac:spMkLst>
        </pc:spChg>
        <pc:spChg chg="add del">
          <ac:chgData name="Branden Chavez" userId="6087547f-15a0-47af-9920-a2fd0cb8bcaf" providerId="ADAL" clId="{69951B5B-DE8F-4F2C-9048-94ED72686DC8}" dt="2024-04-09T16:41:54.913" v="3525" actId="26606"/>
          <ac:spMkLst>
            <pc:docMk/>
            <pc:sldMk cId="634975530" sldId="360"/>
            <ac:spMk id="41" creationId="{7D84F46B-82DB-461C-88AC-F6C66B593E2C}"/>
          </ac:spMkLst>
        </pc:spChg>
        <pc:spChg chg="add del">
          <ac:chgData name="Branden Chavez" userId="6087547f-15a0-47af-9920-a2fd0cb8bcaf" providerId="ADAL" clId="{69951B5B-DE8F-4F2C-9048-94ED72686DC8}" dt="2024-04-09T16:41:54.913" v="3525" actId="26606"/>
          <ac:spMkLst>
            <pc:docMk/>
            <pc:sldMk cId="634975530" sldId="360"/>
            <ac:spMk id="43" creationId="{EBB724F1-DC90-45FC-9E90-E1A33393D2EE}"/>
          </ac:spMkLst>
        </pc:spChg>
        <pc:spChg chg="add del">
          <ac:chgData name="Branden Chavez" userId="6087547f-15a0-47af-9920-a2fd0cb8bcaf" providerId="ADAL" clId="{69951B5B-DE8F-4F2C-9048-94ED72686DC8}" dt="2024-04-09T16:41:54.913" v="3525" actId="26606"/>
          <ac:spMkLst>
            <pc:docMk/>
            <pc:sldMk cId="634975530" sldId="360"/>
            <ac:spMk id="45" creationId="{8628DE88-9989-4D6E-84A4-51A8EBD456E9}"/>
          </ac:spMkLst>
        </pc:spChg>
        <pc:spChg chg="add">
          <ac:chgData name="Branden Chavez" userId="6087547f-15a0-47af-9920-a2fd0cb8bcaf" providerId="ADAL" clId="{69951B5B-DE8F-4F2C-9048-94ED72686DC8}" dt="2024-04-09T16:41:55.293" v="3526" actId="26606"/>
          <ac:spMkLst>
            <pc:docMk/>
            <pc:sldMk cId="634975530" sldId="360"/>
            <ac:spMk id="73" creationId="{9FFA7C60-EEB5-45DC-B964-20A76F776EF5}"/>
          </ac:spMkLst>
        </pc:spChg>
        <pc:spChg chg="add">
          <ac:chgData name="Branden Chavez" userId="6087547f-15a0-47af-9920-a2fd0cb8bcaf" providerId="ADAL" clId="{69951B5B-DE8F-4F2C-9048-94ED72686DC8}" dt="2024-04-09T16:41:55.293" v="3526" actId="26606"/>
          <ac:spMkLst>
            <pc:docMk/>
            <pc:sldMk cId="634975530" sldId="360"/>
            <ac:spMk id="74" creationId="{7D84F46B-82DB-461C-88AC-F6C66B593E2C}"/>
          </ac:spMkLst>
        </pc:spChg>
        <pc:grpChg chg="add del">
          <ac:chgData name="Branden Chavez" userId="6087547f-15a0-47af-9920-a2fd0cb8bcaf" providerId="ADAL" clId="{69951B5B-DE8F-4F2C-9048-94ED72686DC8}" dt="2024-04-09T16:41:54.913" v="3525" actId="26606"/>
          <ac:grpSpMkLst>
            <pc:docMk/>
            <pc:sldMk cId="634975530" sldId="360"/>
            <ac:grpSpMk id="11" creationId="{58DF5B7A-7785-49C6-B4EB-252FF28C2132}"/>
          </ac:grpSpMkLst>
        </pc:grpChg>
        <pc:grpChg chg="add del">
          <ac:chgData name="Branden Chavez" userId="6087547f-15a0-47af-9920-a2fd0cb8bcaf" providerId="ADAL" clId="{69951B5B-DE8F-4F2C-9048-94ED72686DC8}" dt="2024-04-09T16:41:54.913" v="3525" actId="26606"/>
          <ac:grpSpMkLst>
            <pc:docMk/>
            <pc:sldMk cId="634975530" sldId="360"/>
            <ac:grpSpMk id="25" creationId="{9F9B151E-1B34-4FA6-A53D-B92F787D9EAD}"/>
          </ac:grpSpMkLst>
        </pc:grpChg>
        <pc:grpChg chg="add">
          <ac:chgData name="Branden Chavez" userId="6087547f-15a0-47af-9920-a2fd0cb8bcaf" providerId="ADAL" clId="{69951B5B-DE8F-4F2C-9048-94ED72686DC8}" dt="2024-04-09T16:41:55.293" v="3526" actId="26606"/>
          <ac:grpSpMkLst>
            <pc:docMk/>
            <pc:sldMk cId="634975530" sldId="360"/>
            <ac:grpSpMk id="47" creationId="{58DF5B7A-7785-49C6-B4EB-252FF28C2132}"/>
          </ac:grpSpMkLst>
        </pc:grpChg>
        <pc:grpChg chg="add">
          <ac:chgData name="Branden Chavez" userId="6087547f-15a0-47af-9920-a2fd0cb8bcaf" providerId="ADAL" clId="{69951B5B-DE8F-4F2C-9048-94ED72686DC8}" dt="2024-04-09T16:41:55.293" v="3526" actId="26606"/>
          <ac:grpSpMkLst>
            <pc:docMk/>
            <pc:sldMk cId="634975530" sldId="360"/>
            <ac:grpSpMk id="60" creationId="{9F9B151E-1B34-4FA6-A53D-B92F787D9EAD}"/>
          </ac:grpSpMkLst>
        </pc:grpChg>
        <pc:picChg chg="add mod">
          <ac:chgData name="Branden Chavez" userId="6087547f-15a0-47af-9920-a2fd0cb8bcaf" providerId="ADAL" clId="{69951B5B-DE8F-4F2C-9048-94ED72686DC8}" dt="2024-04-09T16:42:07.521" v="3530" actId="962"/>
          <ac:picMkLst>
            <pc:docMk/>
            <pc:sldMk cId="634975530" sldId="360"/>
            <ac:picMk id="6" creationId="{1C643F89-01B5-1346-53B6-775E840AF126}"/>
          </ac:picMkLst>
        </pc:picChg>
      </pc:sldChg>
      <pc:sldChg chg="new del">
        <pc:chgData name="Branden Chavez" userId="6087547f-15a0-47af-9920-a2fd0cb8bcaf" providerId="ADAL" clId="{69951B5B-DE8F-4F2C-9048-94ED72686DC8}" dt="2024-04-09T16:40:10.456" v="3514" actId="2696"/>
        <pc:sldMkLst>
          <pc:docMk/>
          <pc:sldMk cId="3389516980" sldId="360"/>
        </pc:sldMkLst>
      </pc:sldChg>
      <pc:sldChg chg="delSp modSp new del mod ord">
        <pc:chgData name="Branden Chavez" userId="6087547f-15a0-47af-9920-a2fd0cb8bcaf" providerId="ADAL" clId="{69951B5B-DE8F-4F2C-9048-94ED72686DC8}" dt="2024-04-09T16:48:15.387" v="3926" actId="2696"/>
        <pc:sldMkLst>
          <pc:docMk/>
          <pc:sldMk cId="338121153" sldId="361"/>
        </pc:sldMkLst>
        <pc:spChg chg="del">
          <ac:chgData name="Branden Chavez" userId="6087547f-15a0-47af-9920-a2fd0cb8bcaf" providerId="ADAL" clId="{69951B5B-DE8F-4F2C-9048-94ED72686DC8}" dt="2024-04-09T16:42:38.010" v="3532" actId="21"/>
          <ac:spMkLst>
            <pc:docMk/>
            <pc:sldMk cId="338121153" sldId="361"/>
            <ac:spMk id="2" creationId="{98BF418A-86CD-9F00-ACE2-82520E947D3C}"/>
          </ac:spMkLst>
        </pc:spChg>
        <pc:spChg chg="mod">
          <ac:chgData name="Branden Chavez" userId="6087547f-15a0-47af-9920-a2fd0cb8bcaf" providerId="ADAL" clId="{69951B5B-DE8F-4F2C-9048-94ED72686DC8}" dt="2024-04-09T16:47:12.087" v="3913" actId="20577"/>
          <ac:spMkLst>
            <pc:docMk/>
            <pc:sldMk cId="338121153" sldId="361"/>
            <ac:spMk id="3" creationId="{BF471101-1EDC-DAC4-1CA3-6F7C72FFC0B5}"/>
          </ac:spMkLst>
        </pc:spChg>
      </pc:sldChg>
      <pc:sldChg chg="modSp new mod">
        <pc:chgData name="Branden Chavez" userId="6087547f-15a0-47af-9920-a2fd0cb8bcaf" providerId="ADAL" clId="{69951B5B-DE8F-4F2C-9048-94ED72686DC8}" dt="2024-04-09T16:48:05.201" v="3925"/>
        <pc:sldMkLst>
          <pc:docMk/>
          <pc:sldMk cId="1090335100" sldId="362"/>
        </pc:sldMkLst>
        <pc:spChg chg="mod">
          <ac:chgData name="Branden Chavez" userId="6087547f-15a0-47af-9920-a2fd0cb8bcaf" providerId="ADAL" clId="{69951B5B-DE8F-4F2C-9048-94ED72686DC8}" dt="2024-04-09T16:47:55.271" v="3924" actId="20577"/>
          <ac:spMkLst>
            <pc:docMk/>
            <pc:sldMk cId="1090335100" sldId="362"/>
            <ac:spMk id="2" creationId="{B89F532B-AEA4-52C3-F2CD-B761D53DBBD2}"/>
          </ac:spMkLst>
        </pc:spChg>
        <pc:spChg chg="mod">
          <ac:chgData name="Branden Chavez" userId="6087547f-15a0-47af-9920-a2fd0cb8bcaf" providerId="ADAL" clId="{69951B5B-DE8F-4F2C-9048-94ED72686DC8}" dt="2024-04-09T16:48:05.201" v="3925"/>
          <ac:spMkLst>
            <pc:docMk/>
            <pc:sldMk cId="1090335100" sldId="362"/>
            <ac:spMk id="3" creationId="{607EE7E5-E1B0-E536-CDFF-135A39EEA8F5}"/>
          </ac:spMkLst>
        </pc:spChg>
      </pc:sldChg>
      <pc:sldChg chg="modSp new mod">
        <pc:chgData name="Branden Chavez" userId="6087547f-15a0-47af-9920-a2fd0cb8bcaf" providerId="ADAL" clId="{69951B5B-DE8F-4F2C-9048-94ED72686DC8}" dt="2024-04-09T20:47:35.229" v="4297" actId="5793"/>
        <pc:sldMkLst>
          <pc:docMk/>
          <pc:sldMk cId="3404385501" sldId="363"/>
        </pc:sldMkLst>
        <pc:spChg chg="mod">
          <ac:chgData name="Branden Chavez" userId="6087547f-15a0-47af-9920-a2fd0cb8bcaf" providerId="ADAL" clId="{69951B5B-DE8F-4F2C-9048-94ED72686DC8}" dt="2024-04-09T20:42:46.145" v="4019" actId="20577"/>
          <ac:spMkLst>
            <pc:docMk/>
            <pc:sldMk cId="3404385501" sldId="363"/>
            <ac:spMk id="2" creationId="{0982C387-806A-D76D-316E-368D687BE9DE}"/>
          </ac:spMkLst>
        </pc:spChg>
        <pc:spChg chg="mod">
          <ac:chgData name="Branden Chavez" userId="6087547f-15a0-47af-9920-a2fd0cb8bcaf" providerId="ADAL" clId="{69951B5B-DE8F-4F2C-9048-94ED72686DC8}" dt="2024-04-09T20:47:35.229" v="4297" actId="5793"/>
          <ac:spMkLst>
            <pc:docMk/>
            <pc:sldMk cId="3404385501" sldId="363"/>
            <ac:spMk id="3" creationId="{102108E0-9A2B-3377-6655-2DCA60F799D2}"/>
          </ac:spMkLst>
        </pc:spChg>
      </pc:sldChg>
      <pc:sldChg chg="addSp delSp modSp new mod setBg">
        <pc:chgData name="Branden Chavez" userId="6087547f-15a0-47af-9920-a2fd0cb8bcaf" providerId="ADAL" clId="{69951B5B-DE8F-4F2C-9048-94ED72686DC8}" dt="2024-04-11T15:58:33.649" v="4325" actId="26606"/>
        <pc:sldMkLst>
          <pc:docMk/>
          <pc:sldMk cId="390897195" sldId="364"/>
        </pc:sldMkLst>
        <pc:spChg chg="add del">
          <ac:chgData name="Branden Chavez" userId="6087547f-15a0-47af-9920-a2fd0cb8bcaf" providerId="ADAL" clId="{69951B5B-DE8F-4F2C-9048-94ED72686DC8}" dt="2024-04-11T15:58:23.481" v="4321" actId="26606"/>
          <ac:spMkLst>
            <pc:docMk/>
            <pc:sldMk cId="390897195" sldId="364"/>
            <ac:spMk id="9" creationId="{01520B72-94C4-4ABB-AC64-A3382705BE06}"/>
          </ac:spMkLst>
        </pc:spChg>
        <pc:spChg chg="add del">
          <ac:chgData name="Branden Chavez" userId="6087547f-15a0-47af-9920-a2fd0cb8bcaf" providerId="ADAL" clId="{69951B5B-DE8F-4F2C-9048-94ED72686DC8}" dt="2024-04-11T15:58:23.481" v="4321" actId="26606"/>
          <ac:spMkLst>
            <pc:docMk/>
            <pc:sldMk cId="390897195" sldId="364"/>
            <ac:spMk id="11" creationId="{9A64CBFD-D6E8-4E6A-8F66-1948BED33157}"/>
          </ac:spMkLst>
        </pc:spChg>
        <pc:spChg chg="add del">
          <ac:chgData name="Branden Chavez" userId="6087547f-15a0-47af-9920-a2fd0cb8bcaf" providerId="ADAL" clId="{69951B5B-DE8F-4F2C-9048-94ED72686DC8}" dt="2024-04-11T15:58:25.399" v="4323" actId="26606"/>
          <ac:spMkLst>
            <pc:docMk/>
            <pc:sldMk cId="390897195" sldId="364"/>
            <ac:spMk id="13" creationId="{819D1EE6-C77B-4AB5-80C2-B2766A04E642}"/>
          </ac:spMkLst>
        </pc:spChg>
        <pc:spChg chg="add del">
          <ac:chgData name="Branden Chavez" userId="6087547f-15a0-47af-9920-a2fd0cb8bcaf" providerId="ADAL" clId="{69951B5B-DE8F-4F2C-9048-94ED72686DC8}" dt="2024-04-11T15:58:25.399" v="4323" actId="26606"/>
          <ac:spMkLst>
            <pc:docMk/>
            <pc:sldMk cId="390897195" sldId="364"/>
            <ac:spMk id="14" creationId="{873991DB-6F50-4514-9746-B72BC8E1059E}"/>
          </ac:spMkLst>
        </pc:spChg>
        <pc:spChg chg="add del">
          <ac:chgData name="Branden Chavez" userId="6087547f-15a0-47af-9920-a2fd0cb8bcaf" providerId="ADAL" clId="{69951B5B-DE8F-4F2C-9048-94ED72686DC8}" dt="2024-04-11T15:58:33.649" v="4325" actId="26606"/>
          <ac:spMkLst>
            <pc:docMk/>
            <pc:sldMk cId="390897195" sldId="364"/>
            <ac:spMk id="15" creationId="{4B2A5927-4A36-47DC-BF12-54A96B456DB4}"/>
          </ac:spMkLst>
        </pc:spChg>
        <pc:spChg chg="add del">
          <ac:chgData name="Branden Chavez" userId="6087547f-15a0-47af-9920-a2fd0cb8bcaf" providerId="ADAL" clId="{69951B5B-DE8F-4F2C-9048-94ED72686DC8}" dt="2024-04-11T15:58:33.649" v="4325" actId="26606"/>
          <ac:spMkLst>
            <pc:docMk/>
            <pc:sldMk cId="390897195" sldId="364"/>
            <ac:spMk id="16" creationId="{34699877-13E3-4FC1-B91B-2A8A8FA76866}"/>
          </ac:spMkLst>
        </pc:spChg>
        <pc:spChg chg="add del">
          <ac:chgData name="Branden Chavez" userId="6087547f-15a0-47af-9920-a2fd0cb8bcaf" providerId="ADAL" clId="{69951B5B-DE8F-4F2C-9048-94ED72686DC8}" dt="2024-04-11T15:58:33.649" v="4325" actId="26606"/>
          <ac:spMkLst>
            <pc:docMk/>
            <pc:sldMk cId="390897195" sldId="364"/>
            <ac:spMk id="17" creationId="{BC4CB122-E2DC-4CA5-8B6F-B49249C78D22}"/>
          </ac:spMkLst>
        </pc:spChg>
        <pc:spChg chg="add del">
          <ac:chgData name="Branden Chavez" userId="6087547f-15a0-47af-9920-a2fd0cb8bcaf" providerId="ADAL" clId="{69951B5B-DE8F-4F2C-9048-94ED72686DC8}" dt="2024-04-11T15:58:33.649" v="4325" actId="26606"/>
          <ac:spMkLst>
            <pc:docMk/>
            <pc:sldMk cId="390897195" sldId="364"/>
            <ac:spMk id="18" creationId="{7AB22E03-3087-4988-9DB5-572918FB9531}"/>
          </ac:spMkLst>
        </pc:spChg>
        <pc:picChg chg="add del">
          <ac:chgData name="Branden Chavez" userId="6087547f-15a0-47af-9920-a2fd0cb8bcaf" providerId="ADAL" clId="{69951B5B-DE8F-4F2C-9048-94ED72686DC8}" dt="2024-04-11T15:57:54.138" v="4316" actId="21"/>
          <ac:picMkLst>
            <pc:docMk/>
            <pc:sldMk cId="390897195" sldId="364"/>
            <ac:picMk id="2" creationId="{72B3F7FF-51B8-999B-4A1B-79819F318131}"/>
          </ac:picMkLst>
        </pc:picChg>
        <pc:picChg chg="add mod">
          <ac:chgData name="Branden Chavez" userId="6087547f-15a0-47af-9920-a2fd0cb8bcaf" providerId="ADAL" clId="{69951B5B-DE8F-4F2C-9048-94ED72686DC8}" dt="2024-04-11T15:58:33.649" v="4325" actId="26606"/>
          <ac:picMkLst>
            <pc:docMk/>
            <pc:sldMk cId="390897195" sldId="364"/>
            <ac:picMk id="4" creationId="{32F6DFD4-8696-9C2B-372D-1D94B705612C}"/>
          </ac:picMkLst>
        </pc:picChg>
      </pc:sldChg>
      <pc:sldChg chg="addSp delSp modSp new del mod setBg">
        <pc:chgData name="Branden Chavez" userId="6087547f-15a0-47af-9920-a2fd0cb8bcaf" providerId="ADAL" clId="{69951B5B-DE8F-4F2C-9048-94ED72686DC8}" dt="2024-04-11T15:57:40.393" v="4313" actId="2696"/>
        <pc:sldMkLst>
          <pc:docMk/>
          <pc:sldMk cId="2237333255" sldId="364"/>
        </pc:sldMkLst>
        <pc:spChg chg="mod">
          <ac:chgData name="Branden Chavez" userId="6087547f-15a0-47af-9920-a2fd0cb8bcaf" providerId="ADAL" clId="{69951B5B-DE8F-4F2C-9048-94ED72686DC8}" dt="2024-04-11T15:57:25.099" v="4312" actId="26606"/>
          <ac:spMkLst>
            <pc:docMk/>
            <pc:sldMk cId="2237333255" sldId="364"/>
            <ac:spMk id="2" creationId="{BBD450AF-AC23-9F5F-30B8-5986F6C8C92A}"/>
          </ac:spMkLst>
        </pc:spChg>
        <pc:spChg chg="del">
          <ac:chgData name="Branden Chavez" userId="6087547f-15a0-47af-9920-a2fd0cb8bcaf" providerId="ADAL" clId="{69951B5B-DE8F-4F2C-9048-94ED72686DC8}" dt="2024-04-11T15:57:01.305" v="4307" actId="931"/>
          <ac:spMkLst>
            <pc:docMk/>
            <pc:sldMk cId="2237333255" sldId="364"/>
            <ac:spMk id="3" creationId="{A68FC456-4EC1-F4DA-2CC3-D00C86F579FD}"/>
          </ac:spMkLst>
        </pc:spChg>
        <pc:spChg chg="del">
          <ac:chgData name="Branden Chavez" userId="6087547f-15a0-47af-9920-a2fd0cb8bcaf" providerId="ADAL" clId="{69951B5B-DE8F-4F2C-9048-94ED72686DC8}" dt="2024-04-11T15:55:44.471" v="4306" actId="21"/>
          <ac:spMkLst>
            <pc:docMk/>
            <pc:sldMk cId="2237333255" sldId="364"/>
            <ac:spMk id="4" creationId="{2FE4B825-AC6B-6ABF-B989-73D56F30870C}"/>
          </ac:spMkLst>
        </pc:spChg>
        <pc:spChg chg="add del">
          <ac:chgData name="Branden Chavez" userId="6087547f-15a0-47af-9920-a2fd0cb8bcaf" providerId="ADAL" clId="{69951B5B-DE8F-4F2C-9048-94ED72686DC8}" dt="2024-04-11T15:57:25.099" v="4312" actId="26606"/>
          <ac:spMkLst>
            <pc:docMk/>
            <pc:sldMk cId="2237333255" sldId="364"/>
            <ac:spMk id="39" creationId="{4EB21FA6-8B6A-4699-8408-91E69980018A}"/>
          </ac:spMkLst>
        </pc:spChg>
        <pc:spChg chg="add del">
          <ac:chgData name="Branden Chavez" userId="6087547f-15a0-47af-9920-a2fd0cb8bcaf" providerId="ADAL" clId="{69951B5B-DE8F-4F2C-9048-94ED72686DC8}" dt="2024-04-11T15:57:25.099" v="4312" actId="26606"/>
          <ac:spMkLst>
            <pc:docMk/>
            <pc:sldMk cId="2237333255" sldId="364"/>
            <ac:spMk id="41" creationId="{BA1AABB7-0FD0-4445-8B8B-7A0C680C5CE8}"/>
          </ac:spMkLst>
        </pc:spChg>
        <pc:spChg chg="add del">
          <ac:chgData name="Branden Chavez" userId="6087547f-15a0-47af-9920-a2fd0cb8bcaf" providerId="ADAL" clId="{69951B5B-DE8F-4F2C-9048-94ED72686DC8}" dt="2024-04-11T15:57:25.099" v="4312" actId="26606"/>
          <ac:spMkLst>
            <pc:docMk/>
            <pc:sldMk cId="2237333255" sldId="364"/>
            <ac:spMk id="43" creationId="{B8B04C4B-AC68-4DAC-B6E9-4BA106EEA20B}"/>
          </ac:spMkLst>
        </pc:spChg>
        <pc:spChg chg="add del">
          <ac:chgData name="Branden Chavez" userId="6087547f-15a0-47af-9920-a2fd0cb8bcaf" providerId="ADAL" clId="{69951B5B-DE8F-4F2C-9048-94ED72686DC8}" dt="2024-04-11T15:57:25.099" v="4312" actId="26606"/>
          <ac:spMkLst>
            <pc:docMk/>
            <pc:sldMk cId="2237333255" sldId="364"/>
            <ac:spMk id="45" creationId="{83B8F510-7BD8-444A-82C8-5DA7E5E2A19B}"/>
          </ac:spMkLst>
        </pc:spChg>
        <pc:spChg chg="add del">
          <ac:chgData name="Branden Chavez" userId="6087547f-15a0-47af-9920-a2fd0cb8bcaf" providerId="ADAL" clId="{69951B5B-DE8F-4F2C-9048-94ED72686DC8}" dt="2024-04-11T15:57:25.099" v="4312" actId="26606"/>
          <ac:spMkLst>
            <pc:docMk/>
            <pc:sldMk cId="2237333255" sldId="364"/>
            <ac:spMk id="47" creationId="{760B9607-D73D-493B-848E-23B932717968}"/>
          </ac:spMkLst>
        </pc:spChg>
        <pc:spChg chg="add">
          <ac:chgData name="Branden Chavez" userId="6087547f-15a0-47af-9920-a2fd0cb8bcaf" providerId="ADAL" clId="{69951B5B-DE8F-4F2C-9048-94ED72686DC8}" dt="2024-04-11T15:57:25.099" v="4312" actId="26606"/>
          <ac:spMkLst>
            <pc:docMk/>
            <pc:sldMk cId="2237333255" sldId="364"/>
            <ac:spMk id="80" creationId="{4EB21FA6-8B6A-4699-8408-91E69980018A}"/>
          </ac:spMkLst>
        </pc:spChg>
        <pc:spChg chg="add">
          <ac:chgData name="Branden Chavez" userId="6087547f-15a0-47af-9920-a2fd0cb8bcaf" providerId="ADAL" clId="{69951B5B-DE8F-4F2C-9048-94ED72686DC8}" dt="2024-04-11T15:57:25.099" v="4312" actId="26606"/>
          <ac:spMkLst>
            <pc:docMk/>
            <pc:sldMk cId="2237333255" sldId="364"/>
            <ac:spMk id="82" creationId="{BA1AABB7-0FD0-4445-8B8B-7A0C680C5CE8}"/>
          </ac:spMkLst>
        </pc:spChg>
        <pc:spChg chg="add">
          <ac:chgData name="Branden Chavez" userId="6087547f-15a0-47af-9920-a2fd0cb8bcaf" providerId="ADAL" clId="{69951B5B-DE8F-4F2C-9048-94ED72686DC8}" dt="2024-04-11T15:57:25.099" v="4312" actId="26606"/>
          <ac:spMkLst>
            <pc:docMk/>
            <pc:sldMk cId="2237333255" sldId="364"/>
            <ac:spMk id="84" creationId="{8D371DD5-1248-484F-AD54-775B88B37B8D}"/>
          </ac:spMkLst>
        </pc:spChg>
        <pc:spChg chg="add">
          <ac:chgData name="Branden Chavez" userId="6087547f-15a0-47af-9920-a2fd0cb8bcaf" providerId="ADAL" clId="{69951B5B-DE8F-4F2C-9048-94ED72686DC8}" dt="2024-04-11T15:57:25.099" v="4312" actId="26606"/>
          <ac:spMkLst>
            <pc:docMk/>
            <pc:sldMk cId="2237333255" sldId="364"/>
            <ac:spMk id="114" creationId="{80103E92-048D-4E5B-9638-6479E02270DA}"/>
          </ac:spMkLst>
        </pc:spChg>
        <pc:spChg chg="add">
          <ac:chgData name="Branden Chavez" userId="6087547f-15a0-47af-9920-a2fd0cb8bcaf" providerId="ADAL" clId="{69951B5B-DE8F-4F2C-9048-94ED72686DC8}" dt="2024-04-11T15:57:25.099" v="4312" actId="26606"/>
          <ac:spMkLst>
            <pc:docMk/>
            <pc:sldMk cId="2237333255" sldId="364"/>
            <ac:spMk id="116" creationId="{B0F800ED-C7E7-4672-8343-2639F79B67F4}"/>
          </ac:spMkLst>
        </pc:spChg>
        <pc:grpChg chg="add del">
          <ac:chgData name="Branden Chavez" userId="6087547f-15a0-47af-9920-a2fd0cb8bcaf" providerId="ADAL" clId="{69951B5B-DE8F-4F2C-9048-94ED72686DC8}" dt="2024-04-11T15:57:25.099" v="4312" actId="26606"/>
          <ac:grpSpMkLst>
            <pc:docMk/>
            <pc:sldMk cId="2237333255" sldId="364"/>
            <ac:grpSpMk id="11" creationId="{F27737A0-D7E0-4415-8E90-FD4F69E76C19}"/>
          </ac:grpSpMkLst>
        </pc:grpChg>
        <pc:grpChg chg="add del">
          <ac:chgData name="Branden Chavez" userId="6087547f-15a0-47af-9920-a2fd0cb8bcaf" providerId="ADAL" clId="{69951B5B-DE8F-4F2C-9048-94ED72686DC8}" dt="2024-04-11T15:57:25.099" v="4312" actId="26606"/>
          <ac:grpSpMkLst>
            <pc:docMk/>
            <pc:sldMk cId="2237333255" sldId="364"/>
            <ac:grpSpMk id="25" creationId="{57D8AB18-1DD7-4D60-B9FA-190B47BB267A}"/>
          </ac:grpSpMkLst>
        </pc:grpChg>
        <pc:grpChg chg="add">
          <ac:chgData name="Branden Chavez" userId="6087547f-15a0-47af-9920-a2fd0cb8bcaf" providerId="ADAL" clId="{69951B5B-DE8F-4F2C-9048-94ED72686DC8}" dt="2024-04-11T15:57:25.099" v="4312" actId="26606"/>
          <ac:grpSpMkLst>
            <pc:docMk/>
            <pc:sldMk cId="2237333255" sldId="364"/>
            <ac:grpSpMk id="52" creationId="{F27737A0-D7E0-4415-8E90-FD4F69E76C19}"/>
          </ac:grpSpMkLst>
        </pc:grpChg>
        <pc:grpChg chg="add">
          <ac:chgData name="Branden Chavez" userId="6087547f-15a0-47af-9920-a2fd0cb8bcaf" providerId="ADAL" clId="{69951B5B-DE8F-4F2C-9048-94ED72686DC8}" dt="2024-04-11T15:57:25.099" v="4312" actId="26606"/>
          <ac:grpSpMkLst>
            <pc:docMk/>
            <pc:sldMk cId="2237333255" sldId="364"/>
            <ac:grpSpMk id="66" creationId="{57D8AB18-1DD7-4D60-B9FA-190B47BB267A}"/>
          </ac:grpSpMkLst>
        </pc:grpChg>
        <pc:grpChg chg="add">
          <ac:chgData name="Branden Chavez" userId="6087547f-15a0-47af-9920-a2fd0cb8bcaf" providerId="ADAL" clId="{69951B5B-DE8F-4F2C-9048-94ED72686DC8}" dt="2024-04-11T15:57:25.099" v="4312" actId="26606"/>
          <ac:grpSpMkLst>
            <pc:docMk/>
            <pc:sldMk cId="2237333255" sldId="364"/>
            <ac:grpSpMk id="86" creationId="{1DBBA65E-444E-4392-86BD-24972726C3C7}"/>
          </ac:grpSpMkLst>
        </pc:grpChg>
        <pc:grpChg chg="add">
          <ac:chgData name="Branden Chavez" userId="6087547f-15a0-47af-9920-a2fd0cb8bcaf" providerId="ADAL" clId="{69951B5B-DE8F-4F2C-9048-94ED72686DC8}" dt="2024-04-11T15:57:25.099" v="4312" actId="26606"/>
          <ac:grpSpMkLst>
            <pc:docMk/>
            <pc:sldMk cId="2237333255" sldId="364"/>
            <ac:grpSpMk id="100" creationId="{CB9121D2-9F80-4F15-B0CD-D35E04A5F6B5}"/>
          </ac:grpSpMkLst>
        </pc:grpChg>
        <pc:picChg chg="add mod">
          <ac:chgData name="Branden Chavez" userId="6087547f-15a0-47af-9920-a2fd0cb8bcaf" providerId="ADAL" clId="{69951B5B-DE8F-4F2C-9048-94ED72686DC8}" dt="2024-04-11T15:57:25.099" v="4312" actId="26606"/>
          <ac:picMkLst>
            <pc:docMk/>
            <pc:sldMk cId="2237333255" sldId="364"/>
            <ac:picMk id="6" creationId="{C9ACB9FA-FF63-341A-0D96-82771A44013F}"/>
          </ac:picMkLst>
        </pc:picChg>
      </pc:sldChg>
      <pc:sldChg chg="new del">
        <pc:chgData name="Branden Chavez" userId="6087547f-15a0-47af-9920-a2fd0cb8bcaf" providerId="ADAL" clId="{69951B5B-DE8F-4F2C-9048-94ED72686DC8}" dt="2024-04-11T15:55:30.047" v="4304" actId="2696"/>
        <pc:sldMkLst>
          <pc:docMk/>
          <pc:sldMk cId="3961314330" sldId="364"/>
        </pc:sldMkLst>
      </pc:sldChg>
      <pc:sldChg chg="modSp new mod">
        <pc:chgData name="Branden Chavez" userId="6087547f-15a0-47af-9920-a2fd0cb8bcaf" providerId="ADAL" clId="{69951B5B-DE8F-4F2C-9048-94ED72686DC8}" dt="2024-04-11T16:03:15.952" v="4624" actId="20577"/>
        <pc:sldMkLst>
          <pc:docMk/>
          <pc:sldMk cId="2840331568" sldId="365"/>
        </pc:sldMkLst>
        <pc:spChg chg="mod">
          <ac:chgData name="Branden Chavez" userId="6087547f-15a0-47af-9920-a2fd0cb8bcaf" providerId="ADAL" clId="{69951B5B-DE8F-4F2C-9048-94ED72686DC8}" dt="2024-04-11T15:59:35.736" v="4367" actId="20577"/>
          <ac:spMkLst>
            <pc:docMk/>
            <pc:sldMk cId="2840331568" sldId="365"/>
            <ac:spMk id="2" creationId="{78BE4B7C-CF20-CE65-A427-7B88BE178C9A}"/>
          </ac:spMkLst>
        </pc:spChg>
        <pc:spChg chg="mod">
          <ac:chgData name="Branden Chavez" userId="6087547f-15a0-47af-9920-a2fd0cb8bcaf" providerId="ADAL" clId="{69951B5B-DE8F-4F2C-9048-94ED72686DC8}" dt="2024-04-11T16:03:15.952" v="4624" actId="20577"/>
          <ac:spMkLst>
            <pc:docMk/>
            <pc:sldMk cId="2840331568" sldId="365"/>
            <ac:spMk id="3" creationId="{BC8A8174-FB75-333B-E8A7-BB68DD1B2C34}"/>
          </ac:spMkLst>
        </pc:spChg>
      </pc:sldChg>
      <pc:sldChg chg="new del">
        <pc:chgData name="Branden Chavez" userId="6087547f-15a0-47af-9920-a2fd0cb8bcaf" providerId="ADAL" clId="{69951B5B-DE8F-4F2C-9048-94ED72686DC8}" dt="2024-04-11T16:04:16.418" v="4628" actId="2696"/>
        <pc:sldMkLst>
          <pc:docMk/>
          <pc:sldMk cId="1352803519" sldId="366"/>
        </pc:sldMkLst>
      </pc:sldChg>
      <pc:sldChg chg="modSp new mod">
        <pc:chgData name="Branden Chavez" userId="6087547f-15a0-47af-9920-a2fd0cb8bcaf" providerId="ADAL" clId="{69951B5B-DE8F-4F2C-9048-94ED72686DC8}" dt="2024-04-13T16:12:20.442" v="5466" actId="20577"/>
        <pc:sldMkLst>
          <pc:docMk/>
          <pc:sldMk cId="3616566499" sldId="366"/>
        </pc:sldMkLst>
        <pc:spChg chg="mod">
          <ac:chgData name="Branden Chavez" userId="6087547f-15a0-47af-9920-a2fd0cb8bcaf" providerId="ADAL" clId="{69951B5B-DE8F-4F2C-9048-94ED72686DC8}" dt="2024-04-11T16:04:29.777" v="4647" actId="20577"/>
          <ac:spMkLst>
            <pc:docMk/>
            <pc:sldMk cId="3616566499" sldId="366"/>
            <ac:spMk id="2" creationId="{589988CF-0F08-4FCB-BE51-CD96938FF583}"/>
          </ac:spMkLst>
        </pc:spChg>
        <pc:spChg chg="mod">
          <ac:chgData name="Branden Chavez" userId="6087547f-15a0-47af-9920-a2fd0cb8bcaf" providerId="ADAL" clId="{69951B5B-DE8F-4F2C-9048-94ED72686DC8}" dt="2024-04-13T16:12:20.442" v="5466" actId="20577"/>
          <ac:spMkLst>
            <pc:docMk/>
            <pc:sldMk cId="3616566499" sldId="366"/>
            <ac:spMk id="3" creationId="{60ADCC61-E03A-A2D6-88D1-082F774A796F}"/>
          </ac:spMkLst>
        </pc:spChg>
      </pc:sldChg>
      <pc:sldChg chg="new del">
        <pc:chgData name="Branden Chavez" userId="6087547f-15a0-47af-9920-a2fd0cb8bcaf" providerId="ADAL" clId="{69951B5B-DE8F-4F2C-9048-94ED72686DC8}" dt="2024-04-11T16:04:09.940" v="4626" actId="2696"/>
        <pc:sldMkLst>
          <pc:docMk/>
          <pc:sldMk cId="3820467382" sldId="366"/>
        </pc:sldMkLst>
      </pc:sldChg>
      <pc:sldChg chg="addSp modSp new mod setBg">
        <pc:chgData name="Branden Chavez" userId="6087547f-15a0-47af-9920-a2fd0cb8bcaf" providerId="ADAL" clId="{69951B5B-DE8F-4F2C-9048-94ED72686DC8}" dt="2024-04-12T16:21:15.716" v="4802" actId="1440"/>
        <pc:sldMkLst>
          <pc:docMk/>
          <pc:sldMk cId="3592857743" sldId="367"/>
        </pc:sldMkLst>
        <pc:spChg chg="mod">
          <ac:chgData name="Branden Chavez" userId="6087547f-15a0-47af-9920-a2fd0cb8bcaf" providerId="ADAL" clId="{69951B5B-DE8F-4F2C-9048-94ED72686DC8}" dt="2024-04-12T16:21:03.347" v="4801" actId="26606"/>
          <ac:spMkLst>
            <pc:docMk/>
            <pc:sldMk cId="3592857743" sldId="367"/>
            <ac:spMk id="2" creationId="{4EED2D0B-6C8E-63C8-841B-BF140F3496D7}"/>
          </ac:spMkLst>
        </pc:spChg>
        <pc:spChg chg="mod">
          <ac:chgData name="Branden Chavez" userId="6087547f-15a0-47af-9920-a2fd0cb8bcaf" providerId="ADAL" clId="{69951B5B-DE8F-4F2C-9048-94ED72686DC8}" dt="2024-04-12T16:21:03.347" v="4801" actId="26606"/>
          <ac:spMkLst>
            <pc:docMk/>
            <pc:sldMk cId="3592857743" sldId="367"/>
            <ac:spMk id="3" creationId="{D9999467-92C7-9F20-718A-C4200A4B95A9}"/>
          </ac:spMkLst>
        </pc:spChg>
        <pc:spChg chg="add">
          <ac:chgData name="Branden Chavez" userId="6087547f-15a0-47af-9920-a2fd0cb8bcaf" providerId="ADAL" clId="{69951B5B-DE8F-4F2C-9048-94ED72686DC8}" dt="2024-04-12T16:21:03.347" v="4801" actId="26606"/>
          <ac:spMkLst>
            <pc:docMk/>
            <pc:sldMk cId="3592857743" sldId="367"/>
            <ac:spMk id="10" creationId="{E9D11FD5-487C-4A6B-836F-3831DC830FB7}"/>
          </ac:spMkLst>
        </pc:spChg>
        <pc:spChg chg="add">
          <ac:chgData name="Branden Chavez" userId="6087547f-15a0-47af-9920-a2fd0cb8bcaf" providerId="ADAL" clId="{69951B5B-DE8F-4F2C-9048-94ED72686DC8}" dt="2024-04-12T16:21:03.347" v="4801" actId="26606"/>
          <ac:spMkLst>
            <pc:docMk/>
            <pc:sldMk cId="3592857743" sldId="367"/>
            <ac:spMk id="12" creationId="{99765169-F70D-4841-BE65-62E10CBED84D}"/>
          </ac:spMkLst>
        </pc:spChg>
        <pc:spChg chg="add">
          <ac:chgData name="Branden Chavez" userId="6087547f-15a0-47af-9920-a2fd0cb8bcaf" providerId="ADAL" clId="{69951B5B-DE8F-4F2C-9048-94ED72686DC8}" dt="2024-04-12T16:21:03.347" v="4801" actId="26606"/>
          <ac:spMkLst>
            <pc:docMk/>
            <pc:sldMk cId="3592857743" sldId="367"/>
            <ac:spMk id="14" creationId="{2A2CC818-8106-45C0-93D5-7051F99F2C81}"/>
          </ac:spMkLst>
        </pc:spChg>
        <pc:picChg chg="add mod">
          <ac:chgData name="Branden Chavez" userId="6087547f-15a0-47af-9920-a2fd0cb8bcaf" providerId="ADAL" clId="{69951B5B-DE8F-4F2C-9048-94ED72686DC8}" dt="2024-04-12T16:21:15.716" v="4802" actId="1440"/>
          <ac:picMkLst>
            <pc:docMk/>
            <pc:sldMk cId="3592857743" sldId="367"/>
            <ac:picMk id="5" creationId="{9036F303-2B0B-7A06-1CDF-B39C77102E7F}"/>
          </ac:picMkLst>
        </pc:picChg>
      </pc:sldChg>
      <pc:sldChg chg="addSp modSp new mod setBg setClrOvrMap">
        <pc:chgData name="Branden Chavez" userId="6087547f-15a0-47af-9920-a2fd0cb8bcaf" providerId="ADAL" clId="{69951B5B-DE8F-4F2C-9048-94ED72686DC8}" dt="2024-04-12T16:34:17.209" v="4981" actId="26606"/>
        <pc:sldMkLst>
          <pc:docMk/>
          <pc:sldMk cId="3787897635" sldId="368"/>
        </pc:sldMkLst>
        <pc:spChg chg="mod">
          <ac:chgData name="Branden Chavez" userId="6087547f-15a0-47af-9920-a2fd0cb8bcaf" providerId="ADAL" clId="{69951B5B-DE8F-4F2C-9048-94ED72686DC8}" dt="2024-04-12T16:34:17.209" v="4981" actId="26606"/>
          <ac:spMkLst>
            <pc:docMk/>
            <pc:sldMk cId="3787897635" sldId="368"/>
            <ac:spMk id="2" creationId="{9EC9F819-810F-3DA9-48D5-604BC2693353}"/>
          </ac:spMkLst>
        </pc:spChg>
        <pc:spChg chg="mod">
          <ac:chgData name="Branden Chavez" userId="6087547f-15a0-47af-9920-a2fd0cb8bcaf" providerId="ADAL" clId="{69951B5B-DE8F-4F2C-9048-94ED72686DC8}" dt="2024-04-12T16:34:17.209" v="4981" actId="26606"/>
          <ac:spMkLst>
            <pc:docMk/>
            <pc:sldMk cId="3787897635" sldId="368"/>
            <ac:spMk id="3" creationId="{52C7B6ED-BE69-B0B3-21DC-B43912B96ABE}"/>
          </ac:spMkLst>
        </pc:spChg>
        <pc:spChg chg="add">
          <ac:chgData name="Branden Chavez" userId="6087547f-15a0-47af-9920-a2fd0cb8bcaf" providerId="ADAL" clId="{69951B5B-DE8F-4F2C-9048-94ED72686DC8}" dt="2024-04-12T16:34:17.209" v="4981" actId="26606"/>
          <ac:spMkLst>
            <pc:docMk/>
            <pc:sldMk cId="3787897635" sldId="368"/>
            <ac:spMk id="9" creationId="{B2EC7880-C5D9-40A8-A6B0-3198AD07AD1B}"/>
          </ac:spMkLst>
        </pc:spChg>
        <pc:picChg chg="add">
          <ac:chgData name="Branden Chavez" userId="6087547f-15a0-47af-9920-a2fd0cb8bcaf" providerId="ADAL" clId="{69951B5B-DE8F-4F2C-9048-94ED72686DC8}" dt="2024-04-12T16:34:17.209" v="4981" actId="26606"/>
          <ac:picMkLst>
            <pc:docMk/>
            <pc:sldMk cId="3787897635" sldId="368"/>
            <ac:picMk id="5" creationId="{604E96A8-F0D7-9665-58C9-2E0712CF87F5}"/>
          </ac:picMkLst>
        </pc:picChg>
      </pc:sldChg>
      <pc:sldChg chg="addSp delSp modSp new mod setBg">
        <pc:chgData name="Branden Chavez" userId="6087547f-15a0-47af-9920-a2fd0cb8bcaf" providerId="ADAL" clId="{69951B5B-DE8F-4F2C-9048-94ED72686DC8}" dt="2024-04-12T16:33:55.320" v="4980" actId="14100"/>
        <pc:sldMkLst>
          <pc:docMk/>
          <pc:sldMk cId="306514445" sldId="369"/>
        </pc:sldMkLst>
        <pc:spChg chg="add del">
          <ac:chgData name="Branden Chavez" userId="6087547f-15a0-47af-9920-a2fd0cb8bcaf" providerId="ADAL" clId="{69951B5B-DE8F-4F2C-9048-94ED72686DC8}" dt="2024-04-12T16:33:11.768" v="4969" actId="26606"/>
          <ac:spMkLst>
            <pc:docMk/>
            <pc:sldMk cId="306514445" sldId="369"/>
            <ac:spMk id="8" creationId="{26375DB7-E5A7-4C42-928A-49B0A08A3BE3}"/>
          </ac:spMkLst>
        </pc:spChg>
        <pc:spChg chg="add del">
          <ac:chgData name="Branden Chavez" userId="6087547f-15a0-47af-9920-a2fd0cb8bcaf" providerId="ADAL" clId="{69951B5B-DE8F-4F2C-9048-94ED72686DC8}" dt="2024-04-12T16:33:43.955" v="4977" actId="26606"/>
          <ac:spMkLst>
            <pc:docMk/>
            <pc:sldMk cId="306514445" sldId="369"/>
            <ac:spMk id="10" creationId="{95746409-9281-4501-B230-30E8E5F43177}"/>
          </ac:spMkLst>
        </pc:spChg>
        <pc:spChg chg="add del">
          <ac:chgData name="Branden Chavez" userId="6087547f-15a0-47af-9920-a2fd0cb8bcaf" providerId="ADAL" clId="{69951B5B-DE8F-4F2C-9048-94ED72686DC8}" dt="2024-04-12T16:33:43.955" v="4977" actId="26606"/>
          <ac:spMkLst>
            <pc:docMk/>
            <pc:sldMk cId="306514445" sldId="369"/>
            <ac:spMk id="11" creationId="{0147D98C-0914-4CCC-9221-3E732A8C671E}"/>
          </ac:spMkLst>
        </pc:spChg>
        <pc:spChg chg="add del">
          <ac:chgData name="Branden Chavez" userId="6087547f-15a0-47af-9920-a2fd0cb8bcaf" providerId="ADAL" clId="{69951B5B-DE8F-4F2C-9048-94ED72686DC8}" dt="2024-04-12T16:33:34.236" v="4973" actId="26606"/>
          <ac:spMkLst>
            <pc:docMk/>
            <pc:sldMk cId="306514445" sldId="369"/>
            <ac:spMk id="16" creationId="{7E1C44A2-4B37-4B14-B90B-368A88D05E69}"/>
          </ac:spMkLst>
        </pc:spChg>
        <pc:spChg chg="add del">
          <ac:chgData name="Branden Chavez" userId="6087547f-15a0-47af-9920-a2fd0cb8bcaf" providerId="ADAL" clId="{69951B5B-DE8F-4F2C-9048-94ED72686DC8}" dt="2024-04-12T16:33:42.586" v="4975" actId="26606"/>
          <ac:spMkLst>
            <pc:docMk/>
            <pc:sldMk cId="306514445" sldId="369"/>
            <ac:spMk id="18" creationId="{8628DE88-9989-4D6E-84A4-51A8EBD456E9}"/>
          </ac:spMkLst>
        </pc:spChg>
        <pc:spChg chg="add del">
          <ac:chgData name="Branden Chavez" userId="6087547f-15a0-47af-9920-a2fd0cb8bcaf" providerId="ADAL" clId="{69951B5B-DE8F-4F2C-9048-94ED72686DC8}" dt="2024-04-12T16:33:42.586" v="4975" actId="26606"/>
          <ac:spMkLst>
            <pc:docMk/>
            <pc:sldMk cId="306514445" sldId="369"/>
            <ac:spMk id="19" creationId="{EBB724F1-DC90-45FC-9E90-E1A33393D2EE}"/>
          </ac:spMkLst>
        </pc:spChg>
        <pc:picChg chg="add mod">
          <ac:chgData name="Branden Chavez" userId="6087547f-15a0-47af-9920-a2fd0cb8bcaf" providerId="ADAL" clId="{69951B5B-DE8F-4F2C-9048-94ED72686DC8}" dt="2024-04-12T16:33:55.320" v="4980" actId="14100"/>
          <ac:picMkLst>
            <pc:docMk/>
            <pc:sldMk cId="306514445" sldId="369"/>
            <ac:picMk id="3" creationId="{195359B1-D347-BCAE-2866-0DEB7149A659}"/>
          </ac:picMkLst>
        </pc:picChg>
      </pc:sldChg>
      <pc:sldChg chg="addSp delSp modSp new del mod setBg">
        <pc:chgData name="Branden Chavez" userId="6087547f-15a0-47af-9920-a2fd0cb8bcaf" providerId="ADAL" clId="{69951B5B-DE8F-4F2C-9048-94ED72686DC8}" dt="2024-04-12T16:32:30.886" v="4961" actId="2696"/>
        <pc:sldMkLst>
          <pc:docMk/>
          <pc:sldMk cId="1443108680" sldId="369"/>
        </pc:sldMkLst>
        <pc:spChg chg="del">
          <ac:chgData name="Branden Chavez" userId="6087547f-15a0-47af-9920-a2fd0cb8bcaf" providerId="ADAL" clId="{69951B5B-DE8F-4F2C-9048-94ED72686DC8}" dt="2024-04-12T16:32:01.725" v="4954" actId="21"/>
          <ac:spMkLst>
            <pc:docMk/>
            <pc:sldMk cId="1443108680" sldId="369"/>
            <ac:spMk id="2" creationId="{0DF7C369-C660-613A-E217-F10674F027BA}"/>
          </ac:spMkLst>
        </pc:spChg>
        <pc:spChg chg="del">
          <ac:chgData name="Branden Chavez" userId="6087547f-15a0-47af-9920-a2fd0cb8bcaf" providerId="ADAL" clId="{69951B5B-DE8F-4F2C-9048-94ED72686DC8}" dt="2024-04-12T16:32:08.999" v="4956" actId="931"/>
          <ac:spMkLst>
            <pc:docMk/>
            <pc:sldMk cId="1443108680" sldId="369"/>
            <ac:spMk id="3" creationId="{AC12ED8C-2967-70CA-A9E9-7D1CDB6B36D6}"/>
          </ac:spMkLst>
        </pc:spChg>
        <pc:spChg chg="del">
          <ac:chgData name="Branden Chavez" userId="6087547f-15a0-47af-9920-a2fd0cb8bcaf" providerId="ADAL" clId="{69951B5B-DE8F-4F2C-9048-94ED72686DC8}" dt="2024-04-12T16:32:05.370" v="4955" actId="21"/>
          <ac:spMkLst>
            <pc:docMk/>
            <pc:sldMk cId="1443108680" sldId="369"/>
            <ac:spMk id="4" creationId="{5A7D01FE-6C0C-2EBF-1545-E0B4B188B634}"/>
          </ac:spMkLst>
        </pc:spChg>
        <pc:spChg chg="add del">
          <ac:chgData name="Branden Chavez" userId="6087547f-15a0-47af-9920-a2fd0cb8bcaf" providerId="ADAL" clId="{69951B5B-DE8F-4F2C-9048-94ED72686DC8}" dt="2024-04-12T16:32:19.584" v="4960" actId="26606"/>
          <ac:spMkLst>
            <pc:docMk/>
            <pc:sldMk cId="1443108680" sldId="369"/>
            <ac:spMk id="39" creationId="{9FFA7C60-EEB5-45DC-B964-20A76F776EF5}"/>
          </ac:spMkLst>
        </pc:spChg>
        <pc:spChg chg="add del">
          <ac:chgData name="Branden Chavez" userId="6087547f-15a0-47af-9920-a2fd0cb8bcaf" providerId="ADAL" clId="{69951B5B-DE8F-4F2C-9048-94ED72686DC8}" dt="2024-04-12T16:32:19.584" v="4960" actId="26606"/>
          <ac:spMkLst>
            <pc:docMk/>
            <pc:sldMk cId="1443108680" sldId="369"/>
            <ac:spMk id="41" creationId="{7D84F46B-82DB-461C-88AC-F6C66B593E2C}"/>
          </ac:spMkLst>
        </pc:spChg>
        <pc:spChg chg="add del">
          <ac:chgData name="Branden Chavez" userId="6087547f-15a0-47af-9920-a2fd0cb8bcaf" providerId="ADAL" clId="{69951B5B-DE8F-4F2C-9048-94ED72686DC8}" dt="2024-04-12T16:32:19.584" v="4960" actId="26606"/>
          <ac:spMkLst>
            <pc:docMk/>
            <pc:sldMk cId="1443108680" sldId="369"/>
            <ac:spMk id="43" creationId="{819D1EE6-C77B-4AB5-80C2-B2766A04E642}"/>
          </ac:spMkLst>
        </pc:spChg>
        <pc:spChg chg="add del">
          <ac:chgData name="Branden Chavez" userId="6087547f-15a0-47af-9920-a2fd0cb8bcaf" providerId="ADAL" clId="{69951B5B-DE8F-4F2C-9048-94ED72686DC8}" dt="2024-04-12T16:32:19.584" v="4960" actId="26606"/>
          <ac:spMkLst>
            <pc:docMk/>
            <pc:sldMk cId="1443108680" sldId="369"/>
            <ac:spMk id="45" creationId="{873991DB-6F50-4514-9746-B72BC8E1059E}"/>
          </ac:spMkLst>
        </pc:spChg>
        <pc:grpChg chg="add del">
          <ac:chgData name="Branden Chavez" userId="6087547f-15a0-47af-9920-a2fd0cb8bcaf" providerId="ADAL" clId="{69951B5B-DE8F-4F2C-9048-94ED72686DC8}" dt="2024-04-12T16:32:19.584" v="4960" actId="26606"/>
          <ac:grpSpMkLst>
            <pc:docMk/>
            <pc:sldMk cId="1443108680" sldId="369"/>
            <ac:grpSpMk id="11" creationId="{58DF5B7A-7785-49C6-B4EB-252FF28C2132}"/>
          </ac:grpSpMkLst>
        </pc:grpChg>
        <pc:grpChg chg="add del">
          <ac:chgData name="Branden Chavez" userId="6087547f-15a0-47af-9920-a2fd0cb8bcaf" providerId="ADAL" clId="{69951B5B-DE8F-4F2C-9048-94ED72686DC8}" dt="2024-04-12T16:32:19.584" v="4960" actId="26606"/>
          <ac:grpSpMkLst>
            <pc:docMk/>
            <pc:sldMk cId="1443108680" sldId="369"/>
            <ac:grpSpMk id="25" creationId="{9F9B151E-1B34-4FA6-A53D-B92F787D9EAD}"/>
          </ac:grpSpMkLst>
        </pc:grpChg>
        <pc:picChg chg="add mod">
          <ac:chgData name="Branden Chavez" userId="6087547f-15a0-47af-9920-a2fd0cb8bcaf" providerId="ADAL" clId="{69951B5B-DE8F-4F2C-9048-94ED72686DC8}" dt="2024-04-12T16:32:19.584" v="4960" actId="26606"/>
          <ac:picMkLst>
            <pc:docMk/>
            <pc:sldMk cId="1443108680" sldId="369"/>
            <ac:picMk id="6" creationId="{5F54FD87-512F-DEF7-EF45-57DCD034B791}"/>
          </ac:picMkLst>
        </pc:picChg>
      </pc:sldChg>
      <pc:sldChg chg="new del">
        <pc:chgData name="Branden Chavez" userId="6087547f-15a0-47af-9920-a2fd0cb8bcaf" providerId="ADAL" clId="{69951B5B-DE8F-4F2C-9048-94ED72686DC8}" dt="2024-04-12T16:32:44.629" v="4963" actId="2696"/>
        <pc:sldMkLst>
          <pc:docMk/>
          <pc:sldMk cId="3490988499" sldId="369"/>
        </pc:sldMkLst>
      </pc:sldChg>
      <pc:sldChg chg="addSp delSp modSp new del mod">
        <pc:chgData name="Branden Chavez" userId="6087547f-15a0-47af-9920-a2fd0cb8bcaf" providerId="ADAL" clId="{69951B5B-DE8F-4F2C-9048-94ED72686DC8}" dt="2024-04-12T16:31:43.556" v="4952" actId="2696"/>
        <pc:sldMkLst>
          <pc:docMk/>
          <pc:sldMk cId="4177570780" sldId="369"/>
        </pc:sldMkLst>
        <pc:spChg chg="del">
          <ac:chgData name="Branden Chavez" userId="6087547f-15a0-47af-9920-a2fd0cb8bcaf" providerId="ADAL" clId="{69951B5B-DE8F-4F2C-9048-94ED72686DC8}" dt="2024-04-12T16:30:31.455" v="4948" actId="21"/>
          <ac:spMkLst>
            <pc:docMk/>
            <pc:sldMk cId="4177570780" sldId="369"/>
            <ac:spMk id="2" creationId="{36834E35-BC85-3B34-04DB-F842BCE00F03}"/>
          </ac:spMkLst>
        </pc:spChg>
        <pc:spChg chg="del">
          <ac:chgData name="Branden Chavez" userId="6087547f-15a0-47af-9920-a2fd0cb8bcaf" providerId="ADAL" clId="{69951B5B-DE8F-4F2C-9048-94ED72686DC8}" dt="2024-04-12T16:31:30.859" v="4949" actId="931"/>
          <ac:spMkLst>
            <pc:docMk/>
            <pc:sldMk cId="4177570780" sldId="369"/>
            <ac:spMk id="3" creationId="{5CE515D9-2FDD-C9C2-0CDC-757B534A1725}"/>
          </ac:spMkLst>
        </pc:spChg>
        <pc:picChg chg="add mod">
          <ac:chgData name="Branden Chavez" userId="6087547f-15a0-47af-9920-a2fd0cb8bcaf" providerId="ADAL" clId="{69951B5B-DE8F-4F2C-9048-94ED72686DC8}" dt="2024-04-12T16:31:32.192" v="4951" actId="962"/>
          <ac:picMkLst>
            <pc:docMk/>
            <pc:sldMk cId="4177570780" sldId="369"/>
            <ac:picMk id="5" creationId="{5953A8F1-63FF-7D0A-C23E-B587F63F4213}"/>
          </ac:picMkLst>
        </pc:picChg>
      </pc:sldChg>
      <pc:sldChg chg="modSp new mod">
        <pc:chgData name="Branden Chavez" userId="6087547f-15a0-47af-9920-a2fd0cb8bcaf" providerId="ADAL" clId="{69951B5B-DE8F-4F2C-9048-94ED72686DC8}" dt="2024-04-12T16:51:05.998" v="5177" actId="20577"/>
        <pc:sldMkLst>
          <pc:docMk/>
          <pc:sldMk cId="691694853" sldId="370"/>
        </pc:sldMkLst>
        <pc:spChg chg="mod">
          <ac:chgData name="Branden Chavez" userId="6087547f-15a0-47af-9920-a2fd0cb8bcaf" providerId="ADAL" clId="{69951B5B-DE8F-4F2C-9048-94ED72686DC8}" dt="2024-04-12T16:42:25.824" v="5009" actId="20577"/>
          <ac:spMkLst>
            <pc:docMk/>
            <pc:sldMk cId="691694853" sldId="370"/>
            <ac:spMk id="2" creationId="{DFE778F2-9C7E-FAA7-0981-3783254158EF}"/>
          </ac:spMkLst>
        </pc:spChg>
        <pc:spChg chg="mod">
          <ac:chgData name="Branden Chavez" userId="6087547f-15a0-47af-9920-a2fd0cb8bcaf" providerId="ADAL" clId="{69951B5B-DE8F-4F2C-9048-94ED72686DC8}" dt="2024-04-12T16:51:05.998" v="5177" actId="20577"/>
          <ac:spMkLst>
            <pc:docMk/>
            <pc:sldMk cId="691694853" sldId="370"/>
            <ac:spMk id="3" creationId="{11932911-3BDA-8D8F-D265-0EA5412FD565}"/>
          </ac:spMkLst>
        </pc:spChg>
      </pc:sldChg>
      <pc:sldChg chg="modSp new mod">
        <pc:chgData name="Branden Chavez" userId="6087547f-15a0-47af-9920-a2fd0cb8bcaf" providerId="ADAL" clId="{69951B5B-DE8F-4F2C-9048-94ED72686DC8}" dt="2024-04-12T16:50:48.606" v="5165" actId="20577"/>
        <pc:sldMkLst>
          <pc:docMk/>
          <pc:sldMk cId="3471410146" sldId="371"/>
        </pc:sldMkLst>
        <pc:spChg chg="mod">
          <ac:chgData name="Branden Chavez" userId="6087547f-15a0-47af-9920-a2fd0cb8bcaf" providerId="ADAL" clId="{69951B5B-DE8F-4F2C-9048-94ED72686DC8}" dt="2024-04-12T16:48:24.127" v="5108" actId="20577"/>
          <ac:spMkLst>
            <pc:docMk/>
            <pc:sldMk cId="3471410146" sldId="371"/>
            <ac:spMk id="2" creationId="{F10FAB3C-9CC0-8254-E840-FD661D751D86}"/>
          </ac:spMkLst>
        </pc:spChg>
        <pc:spChg chg="mod">
          <ac:chgData name="Branden Chavez" userId="6087547f-15a0-47af-9920-a2fd0cb8bcaf" providerId="ADAL" clId="{69951B5B-DE8F-4F2C-9048-94ED72686DC8}" dt="2024-04-12T16:50:48.606" v="5165" actId="20577"/>
          <ac:spMkLst>
            <pc:docMk/>
            <pc:sldMk cId="3471410146" sldId="371"/>
            <ac:spMk id="3" creationId="{75CCC200-9FFA-E5E8-32C1-003944C4A77C}"/>
          </ac:spMkLst>
        </pc:spChg>
      </pc:sldChg>
      <pc:sldChg chg="modSp new mod">
        <pc:chgData name="Branden Chavez" userId="6087547f-15a0-47af-9920-a2fd0cb8bcaf" providerId="ADAL" clId="{69951B5B-DE8F-4F2C-9048-94ED72686DC8}" dt="2024-04-12T16:52:37.611" v="5374" actId="20577"/>
        <pc:sldMkLst>
          <pc:docMk/>
          <pc:sldMk cId="85471104" sldId="372"/>
        </pc:sldMkLst>
        <pc:spChg chg="mod">
          <ac:chgData name="Branden Chavez" userId="6087547f-15a0-47af-9920-a2fd0cb8bcaf" providerId="ADAL" clId="{69951B5B-DE8F-4F2C-9048-94ED72686DC8}" dt="2024-04-12T16:51:34.183" v="5198" actId="20577"/>
          <ac:spMkLst>
            <pc:docMk/>
            <pc:sldMk cId="85471104" sldId="372"/>
            <ac:spMk id="2" creationId="{BBA8BC6A-3D7F-90BA-FB4F-DD30FA4CCF04}"/>
          </ac:spMkLst>
        </pc:spChg>
        <pc:spChg chg="mod">
          <ac:chgData name="Branden Chavez" userId="6087547f-15a0-47af-9920-a2fd0cb8bcaf" providerId="ADAL" clId="{69951B5B-DE8F-4F2C-9048-94ED72686DC8}" dt="2024-04-12T16:52:37.611" v="5374" actId="20577"/>
          <ac:spMkLst>
            <pc:docMk/>
            <pc:sldMk cId="85471104" sldId="372"/>
            <ac:spMk id="3" creationId="{0F632E99-1DFC-4983-C65A-E2FB4AC58415}"/>
          </ac:spMkLst>
        </pc:spChg>
      </pc:sldChg>
      <pc:sldChg chg="modSp new mod">
        <pc:chgData name="Branden Chavez" userId="6087547f-15a0-47af-9920-a2fd0cb8bcaf" providerId="ADAL" clId="{69951B5B-DE8F-4F2C-9048-94ED72686DC8}" dt="2024-04-13T16:10:22.430" v="5443" actId="20577"/>
        <pc:sldMkLst>
          <pc:docMk/>
          <pc:sldMk cId="698358657" sldId="373"/>
        </pc:sldMkLst>
        <pc:spChg chg="mod">
          <ac:chgData name="Branden Chavez" userId="6087547f-15a0-47af-9920-a2fd0cb8bcaf" providerId="ADAL" clId="{69951B5B-DE8F-4F2C-9048-94ED72686DC8}" dt="2024-04-13T16:08:51.708" v="5433" actId="20577"/>
          <ac:spMkLst>
            <pc:docMk/>
            <pc:sldMk cId="698358657" sldId="373"/>
            <ac:spMk id="2" creationId="{F9096286-B19B-7BC4-94C3-A26E4A537863}"/>
          </ac:spMkLst>
        </pc:spChg>
        <pc:spChg chg="mod">
          <ac:chgData name="Branden Chavez" userId="6087547f-15a0-47af-9920-a2fd0cb8bcaf" providerId="ADAL" clId="{69951B5B-DE8F-4F2C-9048-94ED72686DC8}" dt="2024-04-13T16:10:22.430" v="5443" actId="20577"/>
          <ac:spMkLst>
            <pc:docMk/>
            <pc:sldMk cId="698358657" sldId="373"/>
            <ac:spMk id="3" creationId="{C018EB25-6BA5-2D77-2DF6-7DF18C7D322C}"/>
          </ac:spMkLst>
        </pc:spChg>
      </pc:sldChg>
      <pc:sldChg chg="modSp new mod ord">
        <pc:chgData name="Branden Chavez" userId="6087547f-15a0-47af-9920-a2fd0cb8bcaf" providerId="ADAL" clId="{69951B5B-DE8F-4F2C-9048-94ED72686DC8}" dt="2024-04-16T16:00:17.256" v="5619" actId="255"/>
        <pc:sldMkLst>
          <pc:docMk/>
          <pc:sldMk cId="1287734845" sldId="374"/>
        </pc:sldMkLst>
        <pc:spChg chg="mod">
          <ac:chgData name="Branden Chavez" userId="6087547f-15a0-47af-9920-a2fd0cb8bcaf" providerId="ADAL" clId="{69951B5B-DE8F-4F2C-9048-94ED72686DC8}" dt="2024-04-16T15:58:13.087" v="5558" actId="20577"/>
          <ac:spMkLst>
            <pc:docMk/>
            <pc:sldMk cId="1287734845" sldId="374"/>
            <ac:spMk id="2" creationId="{25606933-605C-138E-244E-A52566D2BC5F}"/>
          </ac:spMkLst>
        </pc:spChg>
        <pc:spChg chg="mod">
          <ac:chgData name="Branden Chavez" userId="6087547f-15a0-47af-9920-a2fd0cb8bcaf" providerId="ADAL" clId="{69951B5B-DE8F-4F2C-9048-94ED72686DC8}" dt="2024-04-16T16:00:17.256" v="5619" actId="255"/>
          <ac:spMkLst>
            <pc:docMk/>
            <pc:sldMk cId="1287734845" sldId="374"/>
            <ac:spMk id="3" creationId="{1483FD3E-832F-19CC-0184-E5697C9B2A0A}"/>
          </ac:spMkLst>
        </pc:spChg>
      </pc:sldChg>
      <pc:sldChg chg="delSp modSp new mod">
        <pc:chgData name="Branden Chavez" userId="6087547f-15a0-47af-9920-a2fd0cb8bcaf" providerId="ADAL" clId="{69951B5B-DE8F-4F2C-9048-94ED72686DC8}" dt="2024-04-16T15:59:42.215" v="5618" actId="20577"/>
        <pc:sldMkLst>
          <pc:docMk/>
          <pc:sldMk cId="2319140491" sldId="375"/>
        </pc:sldMkLst>
        <pc:spChg chg="mod">
          <ac:chgData name="Branden Chavez" userId="6087547f-15a0-47af-9920-a2fd0cb8bcaf" providerId="ADAL" clId="{69951B5B-DE8F-4F2C-9048-94ED72686DC8}" dt="2024-04-16T15:59:42.215" v="5618" actId="20577"/>
          <ac:spMkLst>
            <pc:docMk/>
            <pc:sldMk cId="2319140491" sldId="375"/>
            <ac:spMk id="2" creationId="{37333804-8833-1220-6200-2326D46C609B}"/>
          </ac:spMkLst>
        </pc:spChg>
        <pc:spChg chg="del">
          <ac:chgData name="Branden Chavez" userId="6087547f-15a0-47af-9920-a2fd0cb8bcaf" providerId="ADAL" clId="{69951B5B-DE8F-4F2C-9048-94ED72686DC8}" dt="2024-04-16T15:59:26.934" v="5571" actId="21"/>
          <ac:spMkLst>
            <pc:docMk/>
            <pc:sldMk cId="2319140491" sldId="375"/>
            <ac:spMk id="3" creationId="{2E89880F-B249-3466-3C3E-8ED05144DB00}"/>
          </ac:spMkLst>
        </pc:spChg>
      </pc:sldChg>
      <pc:sldChg chg="modSp new mod">
        <pc:chgData name="Branden Chavez" userId="6087547f-15a0-47af-9920-a2fd0cb8bcaf" providerId="ADAL" clId="{69951B5B-DE8F-4F2C-9048-94ED72686DC8}" dt="2024-04-16T16:15:23.140" v="5658" actId="20577"/>
        <pc:sldMkLst>
          <pc:docMk/>
          <pc:sldMk cId="580662076" sldId="376"/>
        </pc:sldMkLst>
        <pc:spChg chg="mod">
          <ac:chgData name="Branden Chavez" userId="6087547f-15a0-47af-9920-a2fd0cb8bcaf" providerId="ADAL" clId="{69951B5B-DE8F-4F2C-9048-94ED72686DC8}" dt="2024-04-16T16:12:57.445" v="5646" actId="20577"/>
          <ac:spMkLst>
            <pc:docMk/>
            <pc:sldMk cId="580662076" sldId="376"/>
            <ac:spMk id="2" creationId="{CB5C4B52-E087-D585-185A-D005EFDC6508}"/>
          </ac:spMkLst>
        </pc:spChg>
        <pc:spChg chg="mod">
          <ac:chgData name="Branden Chavez" userId="6087547f-15a0-47af-9920-a2fd0cb8bcaf" providerId="ADAL" clId="{69951B5B-DE8F-4F2C-9048-94ED72686DC8}" dt="2024-04-16T16:15:23.140" v="5658" actId="20577"/>
          <ac:spMkLst>
            <pc:docMk/>
            <pc:sldMk cId="580662076" sldId="376"/>
            <ac:spMk id="3" creationId="{3AA22028-10B8-ABD3-D5F8-5819CE8FF106}"/>
          </ac:spMkLst>
        </pc:spChg>
      </pc:sldChg>
    </pc:docChg>
  </pc:docChgLst>
  <pc:docChgLst>
    <pc:chgData name="Branden Chavez" userId="6087547f-15a0-47af-9920-a2fd0cb8bcaf" providerId="ADAL" clId="{697DF44E-6067-487A-9E81-6D8CB889B8F5}"/>
    <pc:docChg chg="modSld sldOrd">
      <pc:chgData name="Branden Chavez" userId="6087547f-15a0-47af-9920-a2fd0cb8bcaf" providerId="ADAL" clId="{697DF44E-6067-487A-9E81-6D8CB889B8F5}" dt="2023-08-09T17:09:35.461" v="5" actId="1076"/>
      <pc:docMkLst>
        <pc:docMk/>
      </pc:docMkLst>
      <pc:sldChg chg="modSp ord">
        <pc:chgData name="Branden Chavez" userId="6087547f-15a0-47af-9920-a2fd0cb8bcaf" providerId="ADAL" clId="{697DF44E-6067-487A-9E81-6D8CB889B8F5}" dt="2023-08-09T17:09:35.461" v="5" actId="1076"/>
        <pc:sldMkLst>
          <pc:docMk/>
          <pc:sldMk cId="379223484" sldId="332"/>
        </pc:sldMkLst>
        <pc:picChg chg="mod">
          <ac:chgData name="Branden Chavez" userId="6087547f-15a0-47af-9920-a2fd0cb8bcaf" providerId="ADAL" clId="{697DF44E-6067-487A-9E81-6D8CB889B8F5}" dt="2023-08-09T17:09:35.461" v="5" actId="1076"/>
          <ac:picMkLst>
            <pc:docMk/>
            <pc:sldMk cId="379223484" sldId="332"/>
            <ac:picMk id="1026" creationId="{6E42C3CE-3E36-09B6-E6F2-A7A6D7FE514D}"/>
          </ac:picMkLst>
        </pc:picChg>
      </pc:sldChg>
      <pc:sldChg chg="ord">
        <pc:chgData name="Branden Chavez" userId="6087547f-15a0-47af-9920-a2fd0cb8bcaf" providerId="ADAL" clId="{697DF44E-6067-487A-9E81-6D8CB889B8F5}" dt="2023-08-09T14:14:34.118" v="1"/>
        <pc:sldMkLst>
          <pc:docMk/>
          <pc:sldMk cId="28053166" sldId="334"/>
        </pc:sldMkLst>
      </pc:sldChg>
      <pc:sldChg chg="modSp">
        <pc:chgData name="Branden Chavez" userId="6087547f-15a0-47af-9920-a2fd0cb8bcaf" providerId="ADAL" clId="{697DF44E-6067-487A-9E81-6D8CB889B8F5}" dt="2023-08-09T14:38:47.660" v="4" actId="1076"/>
        <pc:sldMkLst>
          <pc:docMk/>
          <pc:sldMk cId="787802196" sldId="336"/>
        </pc:sldMkLst>
        <pc:picChg chg="mod">
          <ac:chgData name="Branden Chavez" userId="6087547f-15a0-47af-9920-a2fd0cb8bcaf" providerId="ADAL" clId="{697DF44E-6067-487A-9E81-6D8CB889B8F5}" dt="2023-08-09T14:38:47.660" v="4" actId="1076"/>
          <ac:picMkLst>
            <pc:docMk/>
            <pc:sldMk cId="787802196" sldId="336"/>
            <ac:picMk id="5122" creationId="{D684775E-4A18-FFD6-3D6D-AEBD40BE3A8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6A7C3D-1956-4284-90FE-15D184443BC7}" type="datetimeFigureOut">
              <a:rPr lang="en-US" smtClean="0"/>
              <a:t>4/16/2024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A7EB99-1065-420F-AD36-C819A16DD789}" type="slidenum">
              <a:rPr lang="en-US" smtClean="0"/>
              <a:t>‹#›</a:t>
            </a:fld>
            <a:endParaRPr lang="en-US" dirty="0"/>
          </a:p>
        </p:txBody>
      </p:sp>
    </p:spTree>
    <p:extLst>
      <p:ext uri="{BB962C8B-B14F-4D97-AF65-F5344CB8AC3E}">
        <p14:creationId xmlns:p14="http://schemas.microsoft.com/office/powerpoint/2010/main" val="77049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ACL, PCL, MCL, LCL, </a:t>
            </a:r>
          </a:p>
        </p:txBody>
      </p:sp>
      <p:sp>
        <p:nvSpPr>
          <p:cNvPr id="4" name="Slide Number Placeholder 3"/>
          <p:cNvSpPr>
            <a:spLocks noGrp="1"/>
          </p:cNvSpPr>
          <p:nvPr>
            <p:ph type="sldNum" sz="quarter" idx="5"/>
          </p:nvPr>
        </p:nvSpPr>
        <p:spPr/>
        <p:txBody>
          <a:bodyPr/>
          <a:lstStyle/>
          <a:p>
            <a:fld id="{FDA7EB99-1065-420F-AD36-C819A16DD789}" type="slidenum">
              <a:rPr lang="en-US" smtClean="0"/>
              <a:t>28</a:t>
            </a:fld>
            <a:endParaRPr lang="en-US" dirty="0"/>
          </a:p>
        </p:txBody>
      </p:sp>
    </p:spTree>
    <p:extLst>
      <p:ext uri="{BB962C8B-B14F-4D97-AF65-F5344CB8AC3E}">
        <p14:creationId xmlns:p14="http://schemas.microsoft.com/office/powerpoint/2010/main" val="3605413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7EB99-1065-420F-AD36-C819A16DD789}" type="slidenum">
              <a:rPr lang="en-US" smtClean="0"/>
              <a:t>67</a:t>
            </a:fld>
            <a:endParaRPr lang="en-US" dirty="0"/>
          </a:p>
        </p:txBody>
      </p:sp>
    </p:spTree>
    <p:extLst>
      <p:ext uri="{BB962C8B-B14F-4D97-AF65-F5344CB8AC3E}">
        <p14:creationId xmlns:p14="http://schemas.microsoft.com/office/powerpoint/2010/main" val="668721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7EB99-1065-420F-AD36-C819A16DD789}" type="slidenum">
              <a:rPr lang="en-US" smtClean="0"/>
              <a:t>79</a:t>
            </a:fld>
            <a:endParaRPr lang="en-US" dirty="0"/>
          </a:p>
        </p:txBody>
      </p:sp>
    </p:spTree>
    <p:extLst>
      <p:ext uri="{BB962C8B-B14F-4D97-AF65-F5344CB8AC3E}">
        <p14:creationId xmlns:p14="http://schemas.microsoft.com/office/powerpoint/2010/main" val="875702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rare to need surgery after a sprain. You may need surgery for a severe sprain or other injuries like a broken bone or dislocation. Some people need surgery if they’ve sprained the same joint multiple times</a:t>
            </a:r>
          </a:p>
          <a:p>
            <a:endParaRPr lang="en-US" dirty="0"/>
          </a:p>
        </p:txBody>
      </p:sp>
      <p:sp>
        <p:nvSpPr>
          <p:cNvPr id="4" name="Slide Number Placeholder 3"/>
          <p:cNvSpPr>
            <a:spLocks noGrp="1"/>
          </p:cNvSpPr>
          <p:nvPr>
            <p:ph type="sldNum" sz="quarter" idx="5"/>
          </p:nvPr>
        </p:nvSpPr>
        <p:spPr/>
        <p:txBody>
          <a:bodyPr/>
          <a:lstStyle/>
          <a:p>
            <a:fld id="{FDA7EB99-1065-420F-AD36-C819A16DD789}" type="slidenum">
              <a:rPr lang="en-US" smtClean="0"/>
              <a:t>29</a:t>
            </a:fld>
            <a:endParaRPr lang="en-US" dirty="0"/>
          </a:p>
        </p:txBody>
      </p:sp>
    </p:spTree>
    <p:extLst>
      <p:ext uri="{BB962C8B-B14F-4D97-AF65-F5344CB8AC3E}">
        <p14:creationId xmlns:p14="http://schemas.microsoft.com/office/powerpoint/2010/main" val="157643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Biceps, Triceps, Hamstring, Quadriceps Gluteus’s </a:t>
            </a:r>
          </a:p>
        </p:txBody>
      </p:sp>
      <p:sp>
        <p:nvSpPr>
          <p:cNvPr id="4" name="Slide Number Placeholder 3"/>
          <p:cNvSpPr>
            <a:spLocks noGrp="1"/>
          </p:cNvSpPr>
          <p:nvPr>
            <p:ph type="sldNum" sz="quarter" idx="5"/>
          </p:nvPr>
        </p:nvSpPr>
        <p:spPr/>
        <p:txBody>
          <a:bodyPr/>
          <a:lstStyle/>
          <a:p>
            <a:fld id="{FDA7EB99-1065-420F-AD36-C819A16DD789}" type="slidenum">
              <a:rPr lang="en-US" smtClean="0"/>
              <a:t>30</a:t>
            </a:fld>
            <a:endParaRPr lang="en-US" dirty="0"/>
          </a:p>
        </p:txBody>
      </p:sp>
    </p:spTree>
    <p:extLst>
      <p:ext uri="{BB962C8B-B14F-4D97-AF65-F5344CB8AC3E}">
        <p14:creationId xmlns:p14="http://schemas.microsoft.com/office/powerpoint/2010/main" val="320067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Segmental fractures happen when your bone is broken in two different places and a section of your bone has separated from the rest of it because of the fracture. Comminuted fractures mean your bone is broken in three or more places. This means some segmental fractures can be comminuted, and some are not</a:t>
            </a:r>
          </a:p>
        </p:txBody>
      </p:sp>
      <p:sp>
        <p:nvSpPr>
          <p:cNvPr id="4" name="Slide Number Placeholder 3"/>
          <p:cNvSpPr>
            <a:spLocks noGrp="1"/>
          </p:cNvSpPr>
          <p:nvPr>
            <p:ph type="sldNum" sz="quarter" idx="5"/>
          </p:nvPr>
        </p:nvSpPr>
        <p:spPr/>
        <p:txBody>
          <a:bodyPr/>
          <a:lstStyle/>
          <a:p>
            <a:fld id="{FDA7EB99-1065-420F-AD36-C819A16DD789}" type="slidenum">
              <a:rPr lang="en-US" smtClean="0"/>
              <a:t>32</a:t>
            </a:fld>
            <a:endParaRPr lang="en-US" dirty="0"/>
          </a:p>
        </p:txBody>
      </p:sp>
    </p:spTree>
    <p:extLst>
      <p:ext uri="{BB962C8B-B14F-4D97-AF65-F5344CB8AC3E}">
        <p14:creationId xmlns:p14="http://schemas.microsoft.com/office/powerpoint/2010/main" val="3463480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experience shoulders can</a:t>
            </a:r>
            <a:r>
              <a:rPr lang="en-US" baseline="0" dirty="0"/>
              <a:t> be some of the hardest procedures to code if your physician isn’t specific which compartment he is in, If a physician doesn’t tell me if he is on the top half of the labrum or bottom half, or he just says extensively debrided the shoulder without giving any more detail. This and the multiple rules in the shoulder make it the most complicated section. I couldn’t find through CMS how many compartments they recognize in the shoulder. Once you have this information make sure you follow it.</a:t>
            </a:r>
            <a:endParaRPr lang="en-US" dirty="0"/>
          </a:p>
        </p:txBody>
      </p:sp>
      <p:sp>
        <p:nvSpPr>
          <p:cNvPr id="4" name="Slide Number Placeholder 3"/>
          <p:cNvSpPr>
            <a:spLocks noGrp="1"/>
          </p:cNvSpPr>
          <p:nvPr>
            <p:ph type="sldNum" sz="quarter" idx="10"/>
          </p:nvPr>
        </p:nvSpPr>
        <p:spPr/>
        <p:txBody>
          <a:bodyPr/>
          <a:lstStyle/>
          <a:p>
            <a:fld id="{FDA7EB99-1065-420F-AD36-C819A16DD789}" type="slidenum">
              <a:rPr lang="en-US" smtClean="0"/>
              <a:t>53</a:t>
            </a:fld>
            <a:endParaRPr lang="en-US" dirty="0"/>
          </a:p>
        </p:txBody>
      </p:sp>
    </p:spTree>
    <p:extLst>
      <p:ext uri="{BB962C8B-B14F-4D97-AF65-F5344CB8AC3E}">
        <p14:creationId xmlns:p14="http://schemas.microsoft.com/office/powerpoint/2010/main" val="217082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Register states “CPT code 29826 was identified by the AMA RUC Relativity Assessment Workgroup found</a:t>
            </a:r>
            <a:r>
              <a:rPr lang="en-US" baseline="0" dirty="0"/>
              <a:t> that these codes were reported </a:t>
            </a:r>
            <a:r>
              <a:rPr lang="en-US" dirty="0"/>
              <a:t>75 percent or More of</a:t>
            </a:r>
            <a:r>
              <a:rPr lang="en-US" baseline="0" dirty="0"/>
              <a:t> the time together</a:t>
            </a:r>
            <a:r>
              <a:rPr lang="en-US" dirty="0"/>
              <a:t>. This service is commonly performed with CPT codes 29824, 29827 and 29828.</a:t>
            </a:r>
          </a:p>
          <a:p>
            <a:endParaRPr lang="en-US" dirty="0"/>
          </a:p>
        </p:txBody>
      </p:sp>
      <p:sp>
        <p:nvSpPr>
          <p:cNvPr id="4" name="Slide Number Placeholder 3"/>
          <p:cNvSpPr>
            <a:spLocks noGrp="1"/>
          </p:cNvSpPr>
          <p:nvPr>
            <p:ph type="sldNum" sz="quarter" idx="10"/>
          </p:nvPr>
        </p:nvSpPr>
        <p:spPr/>
        <p:txBody>
          <a:bodyPr/>
          <a:lstStyle/>
          <a:p>
            <a:fld id="{FDA7EB99-1065-420F-AD36-C819A16DD789}" type="slidenum">
              <a:rPr lang="en-US" smtClean="0"/>
              <a:t>54</a:t>
            </a:fld>
            <a:endParaRPr lang="en-US" dirty="0"/>
          </a:p>
        </p:txBody>
      </p:sp>
    </p:spTree>
    <p:extLst>
      <p:ext uri="{BB962C8B-B14F-4D97-AF65-F5344CB8AC3E}">
        <p14:creationId xmlns:p14="http://schemas.microsoft.com/office/powerpoint/2010/main" val="3294148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it is unclear if your physician did one or not I would query him/her.</a:t>
            </a:r>
            <a:endParaRPr lang="en-US" dirty="0"/>
          </a:p>
        </p:txBody>
      </p:sp>
      <p:sp>
        <p:nvSpPr>
          <p:cNvPr id="4" name="Slide Number Placeholder 3"/>
          <p:cNvSpPr>
            <a:spLocks noGrp="1"/>
          </p:cNvSpPr>
          <p:nvPr>
            <p:ph type="sldNum" sz="quarter" idx="10"/>
          </p:nvPr>
        </p:nvSpPr>
        <p:spPr/>
        <p:txBody>
          <a:bodyPr/>
          <a:lstStyle/>
          <a:p>
            <a:fld id="{FDA7EB99-1065-420F-AD36-C819A16DD789}" type="slidenum">
              <a:rPr lang="en-US" smtClean="0"/>
              <a:t>55</a:t>
            </a:fld>
            <a:endParaRPr lang="en-US" dirty="0"/>
          </a:p>
        </p:txBody>
      </p:sp>
    </p:spTree>
    <p:extLst>
      <p:ext uri="{BB962C8B-B14F-4D97-AF65-F5344CB8AC3E}">
        <p14:creationId xmlns:p14="http://schemas.microsoft.com/office/powerpoint/2010/main" val="332109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if a patient has a slap tear that</a:t>
            </a:r>
            <a:r>
              <a:rPr lang="en-US" baseline="0" dirty="0"/>
              <a:t> starts at 11 or 1 that extends to 6 or 7. unless the patient has a capsular defect.</a:t>
            </a:r>
            <a:endParaRPr lang="en-US" dirty="0"/>
          </a:p>
        </p:txBody>
      </p:sp>
      <p:sp>
        <p:nvSpPr>
          <p:cNvPr id="4" name="Slide Number Placeholder 3"/>
          <p:cNvSpPr>
            <a:spLocks noGrp="1"/>
          </p:cNvSpPr>
          <p:nvPr>
            <p:ph type="sldNum" sz="quarter" idx="10"/>
          </p:nvPr>
        </p:nvSpPr>
        <p:spPr/>
        <p:txBody>
          <a:bodyPr/>
          <a:lstStyle/>
          <a:p>
            <a:fld id="{FDA7EB99-1065-420F-AD36-C819A16DD789}" type="slidenum">
              <a:rPr lang="en-US" smtClean="0"/>
              <a:t>60</a:t>
            </a:fld>
            <a:endParaRPr lang="en-US" dirty="0"/>
          </a:p>
        </p:txBody>
      </p:sp>
    </p:spTree>
    <p:extLst>
      <p:ext uri="{BB962C8B-B14F-4D97-AF65-F5344CB8AC3E}">
        <p14:creationId xmlns:p14="http://schemas.microsoft.com/office/powerpoint/2010/main" val="1706434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Young patients</a:t>
            </a:r>
            <a:r>
              <a:rPr lang="en-US" baseline="0" dirty="0"/>
              <a:t> go into the Acute because these are more than likely caused by injuries, soccer, football really any sport. Older Patients fall under chronic is generally a degenerative thing that has just become symptomatic. Additionally failed reconstructions or re-repairs fall into this category. </a:t>
            </a:r>
            <a:endParaRPr lang="en-US" dirty="0"/>
          </a:p>
        </p:txBody>
      </p:sp>
      <p:sp>
        <p:nvSpPr>
          <p:cNvPr id="4" name="Slide Number Placeholder 3"/>
          <p:cNvSpPr>
            <a:spLocks noGrp="1"/>
          </p:cNvSpPr>
          <p:nvPr>
            <p:ph type="sldNum" sz="quarter" idx="10"/>
          </p:nvPr>
        </p:nvSpPr>
        <p:spPr/>
        <p:txBody>
          <a:bodyPr/>
          <a:lstStyle/>
          <a:p>
            <a:fld id="{FDA7EB99-1065-420F-AD36-C819A16DD789}" type="slidenum">
              <a:rPr lang="en-US" smtClean="0"/>
              <a:t>62</a:t>
            </a:fld>
            <a:endParaRPr lang="en-US" dirty="0"/>
          </a:p>
        </p:txBody>
      </p:sp>
    </p:spTree>
    <p:extLst>
      <p:ext uri="{BB962C8B-B14F-4D97-AF65-F5344CB8AC3E}">
        <p14:creationId xmlns:p14="http://schemas.microsoft.com/office/powerpoint/2010/main" val="22507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586426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2112854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AD0C2B1-D672-407E-9A71-BBA12DFEFD0F}"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64042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2550514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D0C2B1-D672-407E-9A71-BBA12DFEFD0F}"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97818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597339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839406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393500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MRS Title Slide">
    <p:bg>
      <p:bgRef idx="1001">
        <a:schemeClr val="bg1"/>
      </p:bgRef>
    </p:bg>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861566" y="1299026"/>
            <a:ext cx="10468864" cy="1720412"/>
          </a:xfrm>
          <a:ln>
            <a:noFill/>
          </a:ln>
        </p:spPr>
        <p:txBody>
          <a:bodyPr vert="horz" tIns="0" rIns="18288" bIns="0" anchor="b">
            <a:normAutofit/>
          </a:bodyPr>
          <a:lstStyle>
            <a:lvl1pPr algn="ctr" rtl="0">
              <a:spcBef>
                <a:spcPct val="0"/>
              </a:spcBef>
              <a:buNone/>
              <a:defRPr sz="6000" b="1" cap="none" spc="50" baseline="0">
                <a:ln w="0"/>
                <a:solidFill>
                  <a:schemeClr val="accent2">
                    <a:lumMod val="75000"/>
                  </a:schemeClr>
                </a:solidFill>
                <a:effectLst>
                  <a:innerShdw blurRad="63500" dist="50800" dir="13500000">
                    <a:srgbClr val="000000">
                      <a:alpha val="50000"/>
                    </a:srgbClr>
                  </a:innerShdw>
                </a:effectLst>
                <a:latin typeface="+mj-lt"/>
                <a:ea typeface="+mj-ea"/>
                <a:cs typeface="+mj-cs"/>
              </a:defRPr>
            </a:lvl1pPr>
          </a:lstStyle>
          <a:p>
            <a:r>
              <a:rPr kumimoji="0" lang="en-US" dirty="0"/>
              <a:t>Presentation Title</a:t>
            </a:r>
          </a:p>
        </p:txBody>
      </p:sp>
      <p:sp>
        <p:nvSpPr>
          <p:cNvPr id="6" name="Text Placeholder 5"/>
          <p:cNvSpPr>
            <a:spLocks noGrp="1"/>
          </p:cNvSpPr>
          <p:nvPr>
            <p:ph type="body" sz="quarter" idx="15" hasCustomPrompt="1"/>
          </p:nvPr>
        </p:nvSpPr>
        <p:spPr>
          <a:xfrm>
            <a:off x="4610100" y="6375400"/>
            <a:ext cx="3289300" cy="368300"/>
          </a:xfrm>
        </p:spPr>
        <p:txBody>
          <a:bodyPr/>
          <a:lstStyle>
            <a:lvl1pPr marL="0" indent="0" algn="ctr">
              <a:buNone/>
              <a:defRPr b="0" i="0" baseline="0">
                <a:solidFill>
                  <a:schemeClr val="accent1"/>
                </a:solidFill>
              </a:defRPr>
            </a:lvl1pPr>
            <a:lvl2pPr marL="393192" indent="0">
              <a:buNone/>
              <a:defRPr>
                <a:solidFill>
                  <a:schemeClr val="bg1"/>
                </a:solidFill>
              </a:defRPr>
            </a:lvl2pPr>
            <a:lvl3pPr marL="667512" indent="0">
              <a:buNone/>
              <a:defRPr>
                <a:solidFill>
                  <a:schemeClr val="bg1"/>
                </a:solidFill>
              </a:defRPr>
            </a:lvl3pPr>
            <a:lvl4pPr marL="978408" indent="0">
              <a:buNone/>
              <a:defRPr>
                <a:solidFill>
                  <a:schemeClr val="bg1"/>
                </a:solidFill>
              </a:defRPr>
            </a:lvl4pPr>
            <a:lvl5pPr marL="1252728" indent="0">
              <a:buNone/>
              <a:defRPr>
                <a:solidFill>
                  <a:schemeClr val="bg1"/>
                </a:solidFill>
              </a:defRPr>
            </a:lvl5pPr>
          </a:lstStyle>
          <a:p>
            <a:pPr lvl="0"/>
            <a:r>
              <a:rPr lang="en-US" dirty="0"/>
              <a:t>Enter Date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6" hasCustomPrompt="1"/>
          </p:nvPr>
        </p:nvSpPr>
        <p:spPr>
          <a:xfrm>
            <a:off x="2505710" y="4566441"/>
            <a:ext cx="7498080" cy="1554480"/>
          </a:xfrm>
        </p:spPr>
        <p:txBody>
          <a:bodyPr>
            <a:normAutofit/>
          </a:bodyPr>
          <a:lstStyle>
            <a:lvl1pPr marL="0" indent="0" algn="ctr">
              <a:buNone/>
              <a:defRPr sz="2200" baseline="0">
                <a:solidFill>
                  <a:schemeClr val="tx2"/>
                </a:solidFill>
              </a:defRPr>
            </a:lvl1pPr>
          </a:lstStyle>
          <a:p>
            <a:pPr lvl="0"/>
            <a:r>
              <a:rPr lang="en-US" dirty="0"/>
              <a:t>Enter Presenter’s Name and Credentials Here</a:t>
            </a:r>
          </a:p>
        </p:txBody>
      </p:sp>
    </p:spTree>
    <p:extLst>
      <p:ext uri="{BB962C8B-B14F-4D97-AF65-F5344CB8AC3E}">
        <p14:creationId xmlns:p14="http://schemas.microsoft.com/office/powerpoint/2010/main" val="765167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765615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261404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3166423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1065086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181516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113711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161131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C5EF87-9C20-47BC-BABF-2007F1B19FC8}" type="datetimeFigureOut">
              <a:rPr lang="en-US" smtClean="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D0C2B1-D672-407E-9A71-BBA12DFEFD0F}" type="slidenum">
              <a:rPr lang="en-US" smtClean="0"/>
              <a:t>‹#›</a:t>
            </a:fld>
            <a:endParaRPr lang="en-US" dirty="0"/>
          </a:p>
        </p:txBody>
      </p:sp>
    </p:spTree>
    <p:extLst>
      <p:ext uri="{BB962C8B-B14F-4D97-AF65-F5344CB8AC3E}">
        <p14:creationId xmlns:p14="http://schemas.microsoft.com/office/powerpoint/2010/main" val="163178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0C5EF87-9C20-47BC-BABF-2007F1B19FC8}" type="datetimeFigureOut">
              <a:rPr lang="en-US" smtClean="0"/>
              <a:t>4/16/2024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AD0C2B1-D672-407E-9A71-BBA12DFEFD0F}" type="slidenum">
              <a:rPr lang="en-US" smtClean="0"/>
              <a:t>‹#›</a:t>
            </a:fld>
            <a:endParaRPr lang="en-US" dirty="0"/>
          </a:p>
        </p:txBody>
      </p:sp>
    </p:spTree>
    <p:extLst>
      <p:ext uri="{BB962C8B-B14F-4D97-AF65-F5344CB8AC3E}">
        <p14:creationId xmlns:p14="http://schemas.microsoft.com/office/powerpoint/2010/main" val="4268957947"/>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Take a Break from Fracture Coding</a:t>
            </a:r>
          </a:p>
        </p:txBody>
      </p:sp>
      <p:sp>
        <p:nvSpPr>
          <p:cNvPr id="3" name="Text Placeholder 2"/>
          <p:cNvSpPr>
            <a:spLocks noGrp="1"/>
          </p:cNvSpPr>
          <p:nvPr>
            <p:ph type="body" sz="quarter" idx="15"/>
          </p:nvPr>
        </p:nvSpPr>
        <p:spPr/>
        <p:txBody>
          <a:bodyPr>
            <a:normAutofit/>
          </a:bodyPr>
          <a:lstStyle/>
          <a:p>
            <a:r>
              <a:rPr lang="en-US" dirty="0"/>
              <a:t>04/16/2024</a:t>
            </a:r>
          </a:p>
        </p:txBody>
      </p:sp>
      <p:sp>
        <p:nvSpPr>
          <p:cNvPr id="4" name="Text Placeholder 3"/>
          <p:cNvSpPr>
            <a:spLocks noGrp="1"/>
          </p:cNvSpPr>
          <p:nvPr>
            <p:ph type="body" sz="quarter" idx="16"/>
          </p:nvPr>
        </p:nvSpPr>
        <p:spPr/>
        <p:txBody>
          <a:bodyPr/>
          <a:lstStyle/>
          <a:p>
            <a:r>
              <a:rPr lang="en-US" dirty="0"/>
              <a:t>Branden Chavez, CPC, COSC</a:t>
            </a:r>
          </a:p>
        </p:txBody>
      </p:sp>
    </p:spTree>
    <p:extLst>
      <p:ext uri="{BB962C8B-B14F-4D97-AF65-F5344CB8AC3E}">
        <p14:creationId xmlns:p14="http://schemas.microsoft.com/office/powerpoint/2010/main" val="388866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F4F35CE-58A2-4934-603F-417462A134B7}"/>
              </a:ext>
            </a:extLst>
          </p:cNvPr>
          <p:cNvSpPr>
            <a:spLocks noGrp="1"/>
          </p:cNvSpPr>
          <p:nvPr>
            <p:ph type="title"/>
          </p:nvPr>
        </p:nvSpPr>
        <p:spPr>
          <a:xfrm>
            <a:off x="1843391" y="624110"/>
            <a:ext cx="9383408" cy="1280890"/>
          </a:xfrm>
        </p:spPr>
        <p:txBody>
          <a:bodyPr>
            <a:normAutofit/>
          </a:bodyPr>
          <a:lstStyle/>
          <a:p>
            <a:r>
              <a:rPr lang="en-US">
                <a:solidFill>
                  <a:schemeClr val="bg1"/>
                </a:solidFill>
              </a:rPr>
              <a:t>Kerri Strug 1996 Gold Medalist </a:t>
            </a:r>
          </a:p>
        </p:txBody>
      </p:sp>
      <p:sp>
        <p:nvSpPr>
          <p:cNvPr id="12"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3" name="Text Placeholder 2">
            <a:extLst>
              <a:ext uri="{FF2B5EF4-FFF2-40B4-BE49-F238E27FC236}">
                <a16:creationId xmlns:a16="http://schemas.microsoft.com/office/drawing/2014/main" id="{67BE3C21-3C7B-D6B4-4B06-AB226549FB15}"/>
              </a:ext>
            </a:extLst>
          </p:cNvPr>
          <p:cNvSpPr>
            <a:spLocks noGrp="1"/>
          </p:cNvSpPr>
          <p:nvPr>
            <p:ph idx="1"/>
          </p:nvPr>
        </p:nvSpPr>
        <p:spPr>
          <a:xfrm>
            <a:off x="1843392" y="2623930"/>
            <a:ext cx="9383408" cy="3287292"/>
          </a:xfrm>
        </p:spPr>
        <p:txBody>
          <a:bodyPr>
            <a:normAutofit/>
          </a:bodyPr>
          <a:lstStyle/>
          <a:p>
            <a:r>
              <a:rPr lang="en-US" dirty="0"/>
              <a:t>Tore Two Ligaments In her ankle during the vault In the 1996 Summer Olympics.</a:t>
            </a:r>
          </a:p>
          <a:p>
            <a:r>
              <a:rPr lang="en-US" dirty="0"/>
              <a:t>She Had to stick this vault to win Gold for the US</a:t>
            </a:r>
          </a:p>
        </p:txBody>
      </p:sp>
    </p:spTree>
    <p:extLst>
      <p:ext uri="{BB962C8B-B14F-4D97-AF65-F5344CB8AC3E}">
        <p14:creationId xmlns:p14="http://schemas.microsoft.com/office/powerpoint/2010/main" val="83264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E1C44A2-4B37-4B14-B90B-368A88D05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3" name="Picture 2">
            <a:extLst>
              <a:ext uri="{FF2B5EF4-FFF2-40B4-BE49-F238E27FC236}">
                <a16:creationId xmlns:a16="http://schemas.microsoft.com/office/drawing/2014/main" id="{9C5A59D9-DD56-D2DA-8D12-6D46274DFFBC}"/>
              </a:ext>
            </a:extLst>
          </p:cNvPr>
          <p:cNvPicPr>
            <a:picLocks noChangeAspect="1"/>
          </p:cNvPicPr>
          <p:nvPr/>
        </p:nvPicPr>
        <p:blipFill rotWithShape="1">
          <a:blip r:embed="rId2"/>
          <a:srcRect t="10924" r="-1" b="47535"/>
          <a:stretch/>
        </p:blipFill>
        <p:spPr>
          <a:xfrm>
            <a:off x="2589211" y="643467"/>
            <a:ext cx="8951825" cy="5571066"/>
          </a:xfrm>
          <a:prstGeom prst="rect">
            <a:avLst/>
          </a:prstGeom>
        </p:spPr>
      </p:pic>
    </p:spTree>
    <p:extLst>
      <p:ext uri="{BB962C8B-B14F-4D97-AF65-F5344CB8AC3E}">
        <p14:creationId xmlns:p14="http://schemas.microsoft.com/office/powerpoint/2010/main" val="410738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B5527AB-3BD9-93D6-8EA3-8D8EA6DC4DC1}"/>
              </a:ext>
            </a:extLst>
          </p:cNvPr>
          <p:cNvSpPr>
            <a:spLocks noGrp="1"/>
          </p:cNvSpPr>
          <p:nvPr>
            <p:ph type="title"/>
          </p:nvPr>
        </p:nvSpPr>
        <p:spPr>
          <a:xfrm>
            <a:off x="1843391" y="624110"/>
            <a:ext cx="9383408" cy="1280890"/>
          </a:xfrm>
        </p:spPr>
        <p:txBody>
          <a:bodyPr>
            <a:normAutofit/>
          </a:bodyPr>
          <a:lstStyle/>
          <a:p>
            <a:r>
              <a:rPr lang="en-US" dirty="0">
                <a:solidFill>
                  <a:schemeClr val="bg1"/>
                </a:solidFill>
              </a:rPr>
              <a:t>Bo Jackson- Oakland Raiders/Kansas City Royals</a:t>
            </a:r>
          </a:p>
        </p:txBody>
      </p:sp>
      <p:sp>
        <p:nvSpPr>
          <p:cNvPr id="12"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3" name="Content Placeholder 2">
            <a:extLst>
              <a:ext uri="{FF2B5EF4-FFF2-40B4-BE49-F238E27FC236}">
                <a16:creationId xmlns:a16="http://schemas.microsoft.com/office/drawing/2014/main" id="{603F8394-CE63-1976-2B28-A265E437303A}"/>
              </a:ext>
            </a:extLst>
          </p:cNvPr>
          <p:cNvSpPr>
            <a:spLocks noGrp="1"/>
          </p:cNvSpPr>
          <p:nvPr>
            <p:ph idx="1"/>
          </p:nvPr>
        </p:nvSpPr>
        <p:spPr>
          <a:xfrm>
            <a:off x="1843392" y="2623930"/>
            <a:ext cx="9383408" cy="3287292"/>
          </a:xfrm>
        </p:spPr>
        <p:txBody>
          <a:bodyPr>
            <a:normAutofit/>
          </a:bodyPr>
          <a:lstStyle/>
          <a:p>
            <a:r>
              <a:rPr lang="en-US" dirty="0"/>
              <a:t>Dislocated his Hip in the AFC Championship in 1991</a:t>
            </a:r>
          </a:p>
          <a:p>
            <a:r>
              <a:rPr lang="en-US" dirty="0"/>
              <a:t>Later found to have avascular necrosis in the hip and had to have a THA</a:t>
            </a:r>
          </a:p>
        </p:txBody>
      </p:sp>
    </p:spTree>
    <p:extLst>
      <p:ext uri="{BB962C8B-B14F-4D97-AF65-F5344CB8AC3E}">
        <p14:creationId xmlns:p14="http://schemas.microsoft.com/office/powerpoint/2010/main" val="1541816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F60D7-6356-B58F-955E-59E68DBEA38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090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1F34216-22F8-F65C-7A94-EFEA553682FE}"/>
              </a:ext>
            </a:extLst>
          </p:cNvPr>
          <p:cNvSpPr>
            <a:spLocks noGrp="1"/>
          </p:cNvSpPr>
          <p:nvPr>
            <p:ph type="title"/>
          </p:nvPr>
        </p:nvSpPr>
        <p:spPr>
          <a:xfrm>
            <a:off x="1843391" y="624110"/>
            <a:ext cx="9383408" cy="1280890"/>
          </a:xfrm>
        </p:spPr>
        <p:txBody>
          <a:bodyPr>
            <a:normAutofit/>
          </a:bodyPr>
          <a:lstStyle/>
          <a:p>
            <a:r>
              <a:rPr lang="en-US" dirty="0">
                <a:solidFill>
                  <a:schemeClr val="bg1"/>
                </a:solidFill>
              </a:rPr>
              <a:t>Patrick </a:t>
            </a:r>
            <a:r>
              <a:rPr lang="en-US" dirty="0" err="1">
                <a:solidFill>
                  <a:schemeClr val="bg1"/>
                </a:solidFill>
              </a:rPr>
              <a:t>Mahomes</a:t>
            </a:r>
            <a:r>
              <a:rPr lang="en-US" dirty="0">
                <a:solidFill>
                  <a:schemeClr val="bg1"/>
                </a:solidFill>
              </a:rPr>
              <a:t>- Kansas City Chiefs</a:t>
            </a:r>
          </a:p>
        </p:txBody>
      </p:sp>
      <p:sp>
        <p:nvSpPr>
          <p:cNvPr id="12"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3" name="Content Placeholder 2">
            <a:extLst>
              <a:ext uri="{FF2B5EF4-FFF2-40B4-BE49-F238E27FC236}">
                <a16:creationId xmlns:a16="http://schemas.microsoft.com/office/drawing/2014/main" id="{EC181888-CAC7-C5F8-01BE-94FDC191A561}"/>
              </a:ext>
            </a:extLst>
          </p:cNvPr>
          <p:cNvSpPr>
            <a:spLocks noGrp="1"/>
          </p:cNvSpPr>
          <p:nvPr>
            <p:ph idx="1"/>
          </p:nvPr>
        </p:nvSpPr>
        <p:spPr>
          <a:xfrm>
            <a:off x="1843392" y="2623930"/>
            <a:ext cx="9383408" cy="3287292"/>
          </a:xfrm>
        </p:spPr>
        <p:txBody>
          <a:bodyPr>
            <a:normAutofit/>
          </a:bodyPr>
          <a:lstStyle/>
          <a:p>
            <a:r>
              <a:rPr lang="en-US" dirty="0"/>
              <a:t>Dislocated his patella vs THE DENVER BRONCOS Oct 17, 2019</a:t>
            </a:r>
          </a:p>
        </p:txBody>
      </p:sp>
    </p:spTree>
    <p:extLst>
      <p:ext uri="{BB962C8B-B14F-4D97-AF65-F5344CB8AC3E}">
        <p14:creationId xmlns:p14="http://schemas.microsoft.com/office/powerpoint/2010/main" val="296529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8203F1-E232-DCA4-5FDE-D42BDDF6A01C}"/>
              </a:ext>
            </a:extLst>
          </p:cNvPr>
          <p:cNvPicPr>
            <a:picLocks noChangeAspect="1"/>
          </p:cNvPicPr>
          <p:nvPr/>
        </p:nvPicPr>
        <p:blipFill>
          <a:blip r:embed="rId2"/>
          <a:stretch>
            <a:fillRect/>
          </a:stretch>
        </p:blipFill>
        <p:spPr>
          <a:xfrm>
            <a:off x="1102063" y="0"/>
            <a:ext cx="9987874" cy="6858000"/>
          </a:xfrm>
          <a:prstGeom prst="rect">
            <a:avLst/>
          </a:prstGeom>
        </p:spPr>
      </p:pic>
    </p:spTree>
    <p:extLst>
      <p:ext uri="{BB962C8B-B14F-4D97-AF65-F5344CB8AC3E}">
        <p14:creationId xmlns:p14="http://schemas.microsoft.com/office/powerpoint/2010/main" val="108837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75" name="Group 7">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76" name="Group 21">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7" name="Rectangle 35">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79" name="Rectangle 39">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41">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A3AE9A7-DF86-B5D3-6836-9EDB84877064}"/>
              </a:ext>
            </a:extLst>
          </p:cNvPr>
          <p:cNvSpPr>
            <a:spLocks noGrp="1"/>
          </p:cNvSpPr>
          <p:nvPr>
            <p:ph type="title"/>
          </p:nvPr>
        </p:nvSpPr>
        <p:spPr>
          <a:xfrm>
            <a:off x="1843391" y="624110"/>
            <a:ext cx="9383408" cy="1280890"/>
          </a:xfrm>
        </p:spPr>
        <p:txBody>
          <a:bodyPr vert="horz" lIns="91440" tIns="45720" rIns="91440" bIns="45720" rtlCol="0" anchor="t">
            <a:normAutofit/>
          </a:bodyPr>
          <a:lstStyle/>
          <a:p>
            <a:r>
              <a:rPr lang="en-US" sz="3600">
                <a:solidFill>
                  <a:schemeClr val="bg1"/>
                </a:solidFill>
              </a:rPr>
              <a:t>Alex Smith-Washington Redskins</a:t>
            </a:r>
          </a:p>
        </p:txBody>
      </p:sp>
      <p:sp>
        <p:nvSpPr>
          <p:cNvPr id="81"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3" name="Text Placeholder 2">
            <a:extLst>
              <a:ext uri="{FF2B5EF4-FFF2-40B4-BE49-F238E27FC236}">
                <a16:creationId xmlns:a16="http://schemas.microsoft.com/office/drawing/2014/main" id="{D80D8449-A339-A65E-679E-8F8803BC61B2}"/>
              </a:ext>
            </a:extLst>
          </p:cNvPr>
          <p:cNvSpPr>
            <a:spLocks noGrp="1"/>
          </p:cNvSpPr>
          <p:nvPr>
            <p:ph type="body" idx="1"/>
          </p:nvPr>
        </p:nvSpPr>
        <p:spPr>
          <a:xfrm>
            <a:off x="1843392" y="2623930"/>
            <a:ext cx="9383408" cy="3287292"/>
          </a:xfrm>
        </p:spPr>
        <p:txBody>
          <a:bodyPr vert="horz" lIns="91440" tIns="45720" rIns="91440" bIns="45720" rtlCol="0">
            <a:normAutofit/>
          </a:bodyPr>
          <a:lstStyle/>
          <a:p>
            <a:pPr>
              <a:buFont typeface="Wingdings 3" charset="2"/>
              <a:buChar char=""/>
            </a:pPr>
            <a:r>
              <a:rPr lang="en-US" dirty="0">
                <a:solidFill>
                  <a:schemeClr val="tx1">
                    <a:lumMod val="75000"/>
                    <a:lumOff val="25000"/>
                  </a:schemeClr>
                </a:solidFill>
              </a:rPr>
              <a:t>Alex Smith Suffered a Compound fracture of both his Tibia and Fibula on 11/18/2018. His recovery was prolonged due to a flesh-eating bacteria and Sepsis. He would go on to have 17 surgeries in total and wear an external fixator for over 18 months. Surprisingly, he did play again in the NFL. </a:t>
            </a:r>
          </a:p>
        </p:txBody>
      </p:sp>
    </p:spTree>
    <p:extLst>
      <p:ext uri="{BB962C8B-B14F-4D97-AF65-F5344CB8AC3E}">
        <p14:creationId xmlns:p14="http://schemas.microsoft.com/office/powerpoint/2010/main" val="3089649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212DC-1BC1-EA26-C337-E0D770F2AD9D}"/>
              </a:ext>
            </a:extLst>
          </p:cNvPr>
          <p:cNvPicPr>
            <a:picLocks noChangeAspect="1"/>
          </p:cNvPicPr>
          <p:nvPr/>
        </p:nvPicPr>
        <p:blipFill>
          <a:blip r:embed="rId2"/>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286133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87BB9AE-2DBF-218A-A1BB-CD5236F50E08}"/>
              </a:ext>
            </a:extLst>
          </p:cNvPr>
          <p:cNvSpPr>
            <a:spLocks noGrp="1"/>
          </p:cNvSpPr>
          <p:nvPr>
            <p:ph type="title"/>
          </p:nvPr>
        </p:nvSpPr>
        <p:spPr>
          <a:xfrm>
            <a:off x="1843391" y="624110"/>
            <a:ext cx="9383408" cy="1280890"/>
          </a:xfrm>
        </p:spPr>
        <p:txBody>
          <a:bodyPr>
            <a:normAutofit/>
          </a:bodyPr>
          <a:lstStyle/>
          <a:p>
            <a:r>
              <a:rPr lang="en-US">
                <a:solidFill>
                  <a:schemeClr val="bg1"/>
                </a:solidFill>
              </a:rPr>
              <a:t>Salvador Perez- Kansas City Royals</a:t>
            </a:r>
          </a:p>
        </p:txBody>
      </p:sp>
      <p:sp>
        <p:nvSpPr>
          <p:cNvPr id="12"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3" name="Content Placeholder 2">
            <a:extLst>
              <a:ext uri="{FF2B5EF4-FFF2-40B4-BE49-F238E27FC236}">
                <a16:creationId xmlns:a16="http://schemas.microsoft.com/office/drawing/2014/main" id="{43E731D9-8E0A-2123-F02C-801CECB54B54}"/>
              </a:ext>
            </a:extLst>
          </p:cNvPr>
          <p:cNvSpPr>
            <a:spLocks noGrp="1"/>
          </p:cNvSpPr>
          <p:nvPr>
            <p:ph idx="1"/>
          </p:nvPr>
        </p:nvSpPr>
        <p:spPr>
          <a:xfrm>
            <a:off x="1843392" y="2623930"/>
            <a:ext cx="9383408" cy="3287292"/>
          </a:xfrm>
        </p:spPr>
        <p:txBody>
          <a:bodyPr>
            <a:normAutofit/>
          </a:bodyPr>
          <a:lstStyle/>
          <a:p>
            <a:r>
              <a:rPr lang="en-US" dirty="0"/>
              <a:t>Salvador Perez tore his Ulnar Collateral Ligament in the 2019 season. He would miss that entire year due to having Tommy John Surgery (Reconstruction Ulnar Collateral Ligament)</a:t>
            </a:r>
          </a:p>
        </p:txBody>
      </p:sp>
    </p:spTree>
    <p:extLst>
      <p:ext uri="{BB962C8B-B14F-4D97-AF65-F5344CB8AC3E}">
        <p14:creationId xmlns:p14="http://schemas.microsoft.com/office/powerpoint/2010/main" val="4167028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E612726-6AD2-4BFC-B44A-BA092E156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4B9C2C-FD52-48EF-8BDE-720C5030F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37129"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Freeform 11">
            <a:extLst>
              <a:ext uri="{FF2B5EF4-FFF2-40B4-BE49-F238E27FC236}">
                <a16:creationId xmlns:a16="http://schemas.microsoft.com/office/drawing/2014/main" id="{A1DE0485-65C8-4D95-9B34-C55884FC2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3" name="Picture 2">
            <a:extLst>
              <a:ext uri="{FF2B5EF4-FFF2-40B4-BE49-F238E27FC236}">
                <a16:creationId xmlns:a16="http://schemas.microsoft.com/office/drawing/2014/main" id="{CAEB59FD-4CF7-9FB3-3554-287C7E3D5742}"/>
              </a:ext>
            </a:extLst>
          </p:cNvPr>
          <p:cNvPicPr>
            <a:picLocks noChangeAspect="1"/>
          </p:cNvPicPr>
          <p:nvPr/>
        </p:nvPicPr>
        <p:blipFill>
          <a:blip r:embed="rId2"/>
          <a:stretch>
            <a:fillRect/>
          </a:stretch>
        </p:blipFill>
        <p:spPr>
          <a:xfrm>
            <a:off x="5410200" y="640080"/>
            <a:ext cx="4648200" cy="6399974"/>
          </a:xfrm>
          <a:prstGeom prst="rect">
            <a:avLst/>
          </a:prstGeom>
        </p:spPr>
      </p:pic>
    </p:spTree>
    <p:extLst>
      <p:ext uri="{BB962C8B-B14F-4D97-AF65-F5344CB8AC3E}">
        <p14:creationId xmlns:p14="http://schemas.microsoft.com/office/powerpoint/2010/main" val="164181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9"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0"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1"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2"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3"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5"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6"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7"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8"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9"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1" name="Group 20">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2"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3"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4"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5"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6"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7"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8"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9"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0"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1"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2"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3"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5" name="Rectangle 34">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39" name="Rectangle 38">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573513" y="0"/>
            <a:ext cx="5613431" cy="6853245"/>
            <a:chOff x="2487613" y="285750"/>
            <a:chExt cx="2428876" cy="5654676"/>
          </a:xfrm>
          <a:solidFill>
            <a:schemeClr val="accent1"/>
          </a:solidFill>
        </p:grpSpPr>
        <p:sp>
          <p:nvSpPr>
            <p:cNvPr id="42"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3"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4"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45"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46"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47"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48"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49"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0"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1"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2"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3"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55"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2" name="Title 1">
            <a:extLst>
              <a:ext uri="{FF2B5EF4-FFF2-40B4-BE49-F238E27FC236}">
                <a16:creationId xmlns:a16="http://schemas.microsoft.com/office/drawing/2014/main" id="{541421C3-BEFA-F478-8B81-7A962F66829B}"/>
              </a:ext>
            </a:extLst>
          </p:cNvPr>
          <p:cNvSpPr>
            <a:spLocks noGrp="1"/>
          </p:cNvSpPr>
          <p:nvPr>
            <p:ph type="title"/>
          </p:nvPr>
        </p:nvSpPr>
        <p:spPr>
          <a:xfrm>
            <a:off x="987215" y="1318591"/>
            <a:ext cx="5102159" cy="4220820"/>
          </a:xfrm>
        </p:spPr>
        <p:txBody>
          <a:bodyPr vert="horz" lIns="91440" tIns="45720" rIns="91440" bIns="45720" rtlCol="0" anchor="ctr">
            <a:normAutofit/>
          </a:bodyPr>
          <a:lstStyle/>
          <a:p>
            <a:r>
              <a:rPr lang="en-US" sz="5400">
                <a:solidFill>
                  <a:srgbClr val="FFFFFF"/>
                </a:solidFill>
              </a:rPr>
              <a:t>						Who Am I </a:t>
            </a:r>
          </a:p>
        </p:txBody>
      </p:sp>
    </p:spTree>
    <p:extLst>
      <p:ext uri="{BB962C8B-B14F-4D97-AF65-F5344CB8AC3E}">
        <p14:creationId xmlns:p14="http://schemas.microsoft.com/office/powerpoint/2010/main" val="4011759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455D8-85B4-95FA-6BF8-BA3AF9F68B74}"/>
              </a:ext>
            </a:extLst>
          </p:cNvPr>
          <p:cNvSpPr>
            <a:spLocks noGrp="1"/>
          </p:cNvSpPr>
          <p:nvPr>
            <p:ph type="title"/>
          </p:nvPr>
        </p:nvSpPr>
        <p:spPr>
          <a:xfrm>
            <a:off x="2589212" y="609600"/>
            <a:ext cx="8915399" cy="1066800"/>
          </a:xfrm>
        </p:spPr>
        <p:txBody>
          <a:bodyPr/>
          <a:lstStyle/>
          <a:p>
            <a:r>
              <a:rPr lang="en-US" dirty="0"/>
              <a:t>Conor McGregor-UFC</a:t>
            </a:r>
          </a:p>
        </p:txBody>
      </p:sp>
      <p:sp>
        <p:nvSpPr>
          <p:cNvPr id="3" name="Text Placeholder 2">
            <a:extLst>
              <a:ext uri="{FF2B5EF4-FFF2-40B4-BE49-F238E27FC236}">
                <a16:creationId xmlns:a16="http://schemas.microsoft.com/office/drawing/2014/main" id="{0596E327-41EE-BB81-49F2-E1CD4BE17681}"/>
              </a:ext>
            </a:extLst>
          </p:cNvPr>
          <p:cNvSpPr>
            <a:spLocks noGrp="1"/>
          </p:cNvSpPr>
          <p:nvPr>
            <p:ph type="body" idx="1"/>
          </p:nvPr>
        </p:nvSpPr>
        <p:spPr>
          <a:xfrm>
            <a:off x="2589212" y="3733800"/>
            <a:ext cx="8915399" cy="2176110"/>
          </a:xfrm>
        </p:spPr>
        <p:txBody>
          <a:bodyPr/>
          <a:lstStyle/>
          <a:p>
            <a:r>
              <a:rPr lang="en-US" dirty="0"/>
              <a:t>Conor McGregor broke his Tibia and Fibula during a match with Poirier. Less extensive than Alex Smith but still gruesome looking. </a:t>
            </a:r>
          </a:p>
        </p:txBody>
      </p:sp>
    </p:spTree>
    <p:extLst>
      <p:ext uri="{BB962C8B-B14F-4D97-AF65-F5344CB8AC3E}">
        <p14:creationId xmlns:p14="http://schemas.microsoft.com/office/powerpoint/2010/main" val="2200738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8"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9"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0"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1"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2"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3"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4"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5"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6"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7"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8"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9"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0" name="Group 59">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1"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2"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3"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4"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5"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6"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7"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8"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9"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0"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1"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2"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3" name="Rectangle 72">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6" name="Picture Placeholder 5" descr="A football player running with a ball&#10;&#10;Description automatically generated">
            <a:extLst>
              <a:ext uri="{FF2B5EF4-FFF2-40B4-BE49-F238E27FC236}">
                <a16:creationId xmlns:a16="http://schemas.microsoft.com/office/drawing/2014/main" id="{1C643F89-01B5-1346-53B6-775E840AF12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9821" b="9822"/>
          <a:stretch/>
        </p:blipFill>
        <p:spPr>
          <a:xfrm>
            <a:off x="20" y="10"/>
            <a:ext cx="12191980" cy="6857990"/>
          </a:xfrm>
          <a:prstGeom prst="rect">
            <a:avLst/>
          </a:prstGeom>
        </p:spPr>
      </p:pic>
    </p:spTree>
    <p:extLst>
      <p:ext uri="{BB962C8B-B14F-4D97-AF65-F5344CB8AC3E}">
        <p14:creationId xmlns:p14="http://schemas.microsoft.com/office/powerpoint/2010/main" val="634975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F532B-AEA4-52C3-F2CD-B761D53DBBD2}"/>
              </a:ext>
            </a:extLst>
          </p:cNvPr>
          <p:cNvSpPr>
            <a:spLocks noGrp="1"/>
          </p:cNvSpPr>
          <p:nvPr>
            <p:ph type="title"/>
          </p:nvPr>
        </p:nvSpPr>
        <p:spPr/>
        <p:txBody>
          <a:bodyPr/>
          <a:lstStyle/>
          <a:p>
            <a:r>
              <a:rPr lang="en-US" dirty="0"/>
              <a:t>Aaron Rodgers-NFL</a:t>
            </a:r>
          </a:p>
        </p:txBody>
      </p:sp>
      <p:sp>
        <p:nvSpPr>
          <p:cNvPr id="3" name="Content Placeholder 2">
            <a:extLst>
              <a:ext uri="{FF2B5EF4-FFF2-40B4-BE49-F238E27FC236}">
                <a16:creationId xmlns:a16="http://schemas.microsoft.com/office/drawing/2014/main" id="{607EE7E5-E1B0-E536-CDFF-135A39EEA8F5}"/>
              </a:ext>
            </a:extLst>
          </p:cNvPr>
          <p:cNvSpPr>
            <a:spLocks noGrp="1"/>
          </p:cNvSpPr>
          <p:nvPr>
            <p:ph idx="1"/>
          </p:nvPr>
        </p:nvSpPr>
        <p:spPr/>
        <p:txBody>
          <a:bodyPr/>
          <a:lstStyle/>
          <a:p>
            <a:r>
              <a:rPr lang="en-US" dirty="0"/>
              <a:t>tore his Achilles on the 4th snap of his first season as a NYJ. His recovery was well televised, and his quick recovery was attributed to the speed bridge technique which is offered by </a:t>
            </a:r>
            <a:r>
              <a:rPr lang="en-US" dirty="0" err="1"/>
              <a:t>Arthex</a:t>
            </a:r>
            <a:r>
              <a:rPr lang="en-US" dirty="0"/>
              <a:t> although he didn’t play in the same season again it was reported he could. Which would have been a first in NFL history. </a:t>
            </a:r>
          </a:p>
        </p:txBody>
      </p:sp>
    </p:spTree>
    <p:extLst>
      <p:ext uri="{BB962C8B-B14F-4D97-AF65-F5344CB8AC3E}">
        <p14:creationId xmlns:p14="http://schemas.microsoft.com/office/powerpoint/2010/main" val="1090335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descr="A person in a football uniform&#10;&#10;Description automatically generated">
            <a:extLst>
              <a:ext uri="{FF2B5EF4-FFF2-40B4-BE49-F238E27FC236}">
                <a16:creationId xmlns:a16="http://schemas.microsoft.com/office/drawing/2014/main" id="{32F6DFD4-8696-9C2B-372D-1D94B705612C}"/>
              </a:ext>
            </a:extLst>
          </p:cNvPr>
          <p:cNvPicPr>
            <a:picLocks noChangeAspect="1"/>
          </p:cNvPicPr>
          <p:nvPr/>
        </p:nvPicPr>
        <p:blipFill rotWithShape="1">
          <a:blip r:embed="rId2">
            <a:extLst>
              <a:ext uri="{28A0092B-C50C-407E-A947-70E740481C1C}">
                <a14:useLocalDpi xmlns:a14="http://schemas.microsoft.com/office/drawing/2010/main" val="0"/>
              </a:ext>
            </a:extLst>
          </a:blip>
          <a:srcRect t="6556" b="35603"/>
          <a:stretch/>
        </p:blipFill>
        <p:spPr>
          <a:xfrm>
            <a:off x="20" y="10"/>
            <a:ext cx="12191980" cy="6857990"/>
          </a:xfrm>
          <a:prstGeom prst="rect">
            <a:avLst/>
          </a:prstGeom>
        </p:spPr>
      </p:pic>
    </p:spTree>
    <p:extLst>
      <p:ext uri="{BB962C8B-B14F-4D97-AF65-F5344CB8AC3E}">
        <p14:creationId xmlns:p14="http://schemas.microsoft.com/office/powerpoint/2010/main" val="39089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E4B7C-CF20-CE65-A427-7B88BE178C9A}"/>
              </a:ext>
            </a:extLst>
          </p:cNvPr>
          <p:cNvSpPr>
            <a:spLocks noGrp="1"/>
          </p:cNvSpPr>
          <p:nvPr>
            <p:ph type="title"/>
          </p:nvPr>
        </p:nvSpPr>
        <p:spPr/>
        <p:txBody>
          <a:bodyPr/>
          <a:lstStyle/>
          <a:p>
            <a:r>
              <a:rPr lang="en-US" dirty="0"/>
              <a:t>Gale Sayers Chicago Bears 1965-1971</a:t>
            </a:r>
          </a:p>
        </p:txBody>
      </p:sp>
      <p:sp>
        <p:nvSpPr>
          <p:cNvPr id="3" name="Content Placeholder 2">
            <a:extLst>
              <a:ext uri="{FF2B5EF4-FFF2-40B4-BE49-F238E27FC236}">
                <a16:creationId xmlns:a16="http://schemas.microsoft.com/office/drawing/2014/main" id="{BC8A8174-FB75-333B-E8A7-BB68DD1B2C34}"/>
              </a:ext>
            </a:extLst>
          </p:cNvPr>
          <p:cNvSpPr>
            <a:spLocks noGrp="1"/>
          </p:cNvSpPr>
          <p:nvPr>
            <p:ph idx="1"/>
          </p:nvPr>
        </p:nvSpPr>
        <p:spPr/>
        <p:txBody>
          <a:bodyPr/>
          <a:lstStyle/>
          <a:p>
            <a:r>
              <a:rPr lang="en-US" dirty="0"/>
              <a:t>Gale was a very dynamic Running Back in the Late 60’s and Early 70’s his highlight reels remind me a lot of Reggie Bush at USC just a lot better. </a:t>
            </a:r>
          </a:p>
          <a:p>
            <a:r>
              <a:rPr lang="en-US" dirty="0"/>
              <a:t>He tore Both of his ACL’s One in the 1968 season and the other in 1970.</a:t>
            </a:r>
          </a:p>
        </p:txBody>
      </p:sp>
    </p:spTree>
    <p:extLst>
      <p:ext uri="{BB962C8B-B14F-4D97-AF65-F5344CB8AC3E}">
        <p14:creationId xmlns:p14="http://schemas.microsoft.com/office/powerpoint/2010/main" val="2840331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7" name="Group 106">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08" name="Rectangle 10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110" name="Rectangle 109">
            <a:extLst>
              <a:ext uri="{FF2B5EF4-FFF2-40B4-BE49-F238E27FC236}">
                <a16:creationId xmlns:a16="http://schemas.microsoft.com/office/drawing/2014/main" id="{B4BAC1B2-6636-4CB3-8018-BAAE8A0456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Rectangle 110">
            <a:extLst>
              <a:ext uri="{FF2B5EF4-FFF2-40B4-BE49-F238E27FC236}">
                <a16:creationId xmlns:a16="http://schemas.microsoft.com/office/drawing/2014/main" id="{99E51F2A-41B1-4159-8DCF-C9E46EDC5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047" y="935646"/>
            <a:ext cx="4851190" cy="4968016"/>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4868BDA6-98C8-4E7B-8A59-1162BE9390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7364" y="228600"/>
            <a:ext cx="2851523" cy="6638625"/>
            <a:chOff x="2487613" y="285750"/>
            <a:chExt cx="2428875" cy="5654676"/>
          </a:xfrm>
        </p:grpSpPr>
        <p:sp>
          <p:nvSpPr>
            <p:cNvPr id="45" name="Freeform 11">
              <a:extLst>
                <a:ext uri="{FF2B5EF4-FFF2-40B4-BE49-F238E27FC236}">
                  <a16:creationId xmlns:a16="http://schemas.microsoft.com/office/drawing/2014/main" id="{D81ADA10-FA3B-405F-86D4-1BA4D4140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6" name="Freeform 12">
              <a:extLst>
                <a:ext uri="{FF2B5EF4-FFF2-40B4-BE49-F238E27FC236}">
                  <a16:creationId xmlns:a16="http://schemas.microsoft.com/office/drawing/2014/main" id="{D4F2022F-50BA-40A0-9DE3-95D8E5D847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7" name="Freeform 13">
              <a:extLst>
                <a:ext uri="{FF2B5EF4-FFF2-40B4-BE49-F238E27FC236}">
                  <a16:creationId xmlns:a16="http://schemas.microsoft.com/office/drawing/2014/main" id="{D45B3AAD-CD8F-42A9-8911-746584CB4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8" name="Freeform 14">
              <a:extLst>
                <a:ext uri="{FF2B5EF4-FFF2-40B4-BE49-F238E27FC236}">
                  <a16:creationId xmlns:a16="http://schemas.microsoft.com/office/drawing/2014/main" id="{1B5BBA15-98B5-49B1-BFAA-70496407C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49" name="Freeform 15">
              <a:extLst>
                <a:ext uri="{FF2B5EF4-FFF2-40B4-BE49-F238E27FC236}">
                  <a16:creationId xmlns:a16="http://schemas.microsoft.com/office/drawing/2014/main" id="{1426328E-D8AD-4CF3-84C4-EADAF4B7C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0" name="Freeform 16">
              <a:extLst>
                <a:ext uri="{FF2B5EF4-FFF2-40B4-BE49-F238E27FC236}">
                  <a16:creationId xmlns:a16="http://schemas.microsoft.com/office/drawing/2014/main" id="{6D173D77-4FAE-4B6E-BCA3-88C023DEA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1" name="Freeform 17">
              <a:extLst>
                <a:ext uri="{FF2B5EF4-FFF2-40B4-BE49-F238E27FC236}">
                  <a16:creationId xmlns:a16="http://schemas.microsoft.com/office/drawing/2014/main" id="{D2F3C6ED-3296-4551-890C-E00636FC45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2" name="Freeform 18">
              <a:extLst>
                <a:ext uri="{FF2B5EF4-FFF2-40B4-BE49-F238E27FC236}">
                  <a16:creationId xmlns:a16="http://schemas.microsoft.com/office/drawing/2014/main" id="{CCD94978-E895-4165-8420-BFD493A48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3" name="Freeform 19">
              <a:extLst>
                <a:ext uri="{FF2B5EF4-FFF2-40B4-BE49-F238E27FC236}">
                  <a16:creationId xmlns:a16="http://schemas.microsoft.com/office/drawing/2014/main" id="{2D296B6E-5119-44C6-8316-91B13AC22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4" name="Freeform 20">
              <a:extLst>
                <a:ext uri="{FF2B5EF4-FFF2-40B4-BE49-F238E27FC236}">
                  <a16:creationId xmlns:a16="http://schemas.microsoft.com/office/drawing/2014/main" id="{9718EC72-EF07-434B-86CA-F9FB74FA4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5" name="Freeform 21">
              <a:extLst>
                <a:ext uri="{FF2B5EF4-FFF2-40B4-BE49-F238E27FC236}">
                  <a16:creationId xmlns:a16="http://schemas.microsoft.com/office/drawing/2014/main" id="{4A84889A-F40B-4581-B8FF-D34D3EC21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12" name="Freeform 22">
              <a:extLst>
                <a:ext uri="{FF2B5EF4-FFF2-40B4-BE49-F238E27FC236}">
                  <a16:creationId xmlns:a16="http://schemas.microsoft.com/office/drawing/2014/main" id="{EEA5C22F-63E7-4E2A-9135-6820FC6B8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8" name="Group 57">
            <a:extLst>
              <a:ext uri="{FF2B5EF4-FFF2-40B4-BE49-F238E27FC236}">
                <a16:creationId xmlns:a16="http://schemas.microsoft.com/office/drawing/2014/main" id="{12B2B893-BDFC-47A3-A8C8-B3351994B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4579" y="-786"/>
            <a:ext cx="2356675" cy="6854040"/>
            <a:chOff x="6627813" y="194833"/>
            <a:chExt cx="1952625" cy="5678918"/>
          </a:xfrm>
        </p:grpSpPr>
        <p:sp>
          <p:nvSpPr>
            <p:cNvPr id="59" name="Freeform 27">
              <a:extLst>
                <a:ext uri="{FF2B5EF4-FFF2-40B4-BE49-F238E27FC236}">
                  <a16:creationId xmlns:a16="http://schemas.microsoft.com/office/drawing/2014/main" id="{8D083C0B-408E-4195-B8E1-33451B8A3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0" name="Freeform 28">
              <a:extLst>
                <a:ext uri="{FF2B5EF4-FFF2-40B4-BE49-F238E27FC236}">
                  <a16:creationId xmlns:a16="http://schemas.microsoft.com/office/drawing/2014/main" id="{7C7442FE-70AA-4B30-9386-0E011A0A9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1" name="Freeform 29">
              <a:extLst>
                <a:ext uri="{FF2B5EF4-FFF2-40B4-BE49-F238E27FC236}">
                  <a16:creationId xmlns:a16="http://schemas.microsoft.com/office/drawing/2014/main" id="{6183366D-5F8A-40D5-9D35-25286ECB4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2" name="Freeform 30">
              <a:extLst>
                <a:ext uri="{FF2B5EF4-FFF2-40B4-BE49-F238E27FC236}">
                  <a16:creationId xmlns:a16="http://schemas.microsoft.com/office/drawing/2014/main" id="{F9E4E29F-ED9B-42DE-8858-A3B54120E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3" name="Freeform 31">
              <a:extLst>
                <a:ext uri="{FF2B5EF4-FFF2-40B4-BE49-F238E27FC236}">
                  <a16:creationId xmlns:a16="http://schemas.microsoft.com/office/drawing/2014/main" id="{75C77770-2C7D-4356-A1C0-F3B10DCCC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4" name="Freeform 32">
              <a:extLst>
                <a:ext uri="{FF2B5EF4-FFF2-40B4-BE49-F238E27FC236}">
                  <a16:creationId xmlns:a16="http://schemas.microsoft.com/office/drawing/2014/main" id="{A583B398-24D3-452A-9279-409D85D4C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5" name="Freeform 33">
              <a:extLst>
                <a:ext uri="{FF2B5EF4-FFF2-40B4-BE49-F238E27FC236}">
                  <a16:creationId xmlns:a16="http://schemas.microsoft.com/office/drawing/2014/main" id="{8592BE0E-0BF6-4FE9-ABD6-7B7188BFD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6" name="Freeform 34">
              <a:extLst>
                <a:ext uri="{FF2B5EF4-FFF2-40B4-BE49-F238E27FC236}">
                  <a16:creationId xmlns:a16="http://schemas.microsoft.com/office/drawing/2014/main" id="{C3D34FBF-02FF-4A36-BD2F-560F61252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7" name="Freeform 35">
              <a:extLst>
                <a:ext uri="{FF2B5EF4-FFF2-40B4-BE49-F238E27FC236}">
                  <a16:creationId xmlns:a16="http://schemas.microsoft.com/office/drawing/2014/main" id="{F7F01C2A-5852-4E78-87E5-963993815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68" name="Freeform 36">
              <a:extLst>
                <a:ext uri="{FF2B5EF4-FFF2-40B4-BE49-F238E27FC236}">
                  <a16:creationId xmlns:a16="http://schemas.microsoft.com/office/drawing/2014/main" id="{3F3D15E2-E389-4E28-815C-9F1EF5387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69" name="Freeform 37">
              <a:extLst>
                <a:ext uri="{FF2B5EF4-FFF2-40B4-BE49-F238E27FC236}">
                  <a16:creationId xmlns:a16="http://schemas.microsoft.com/office/drawing/2014/main" id="{933BD079-DCEA-44C2-A3ED-3919F996F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13" name="Freeform 38">
              <a:extLst>
                <a:ext uri="{FF2B5EF4-FFF2-40B4-BE49-F238E27FC236}">
                  <a16:creationId xmlns:a16="http://schemas.microsoft.com/office/drawing/2014/main" id="{760D82AC-986D-4E9A-9989-BB83B349D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ABB8CE92-0AF4-DE33-2EA4-E2CE702A3B8D}"/>
              </a:ext>
            </a:extLst>
          </p:cNvPr>
          <p:cNvSpPr>
            <a:spLocks noGrp="1"/>
          </p:cNvSpPr>
          <p:nvPr>
            <p:ph type="title"/>
          </p:nvPr>
        </p:nvSpPr>
        <p:spPr>
          <a:xfrm>
            <a:off x="8324602" y="3196683"/>
            <a:ext cx="3181597" cy="1580698"/>
          </a:xfrm>
        </p:spPr>
        <p:txBody>
          <a:bodyPr vert="horz" lIns="91440" tIns="45720" rIns="91440" bIns="45720" rtlCol="0" anchor="b">
            <a:normAutofit/>
          </a:bodyPr>
          <a:lstStyle/>
          <a:p>
            <a:pPr>
              <a:lnSpc>
                <a:spcPct val="90000"/>
              </a:lnSpc>
            </a:pPr>
            <a:r>
              <a:rPr lang="en-US" sz="2400" dirty="0"/>
              <a:t>Types of Injuries we see in Sports Medicine/Trauma</a:t>
            </a:r>
          </a:p>
        </p:txBody>
      </p:sp>
      <p:pic>
        <p:nvPicPr>
          <p:cNvPr id="3" name="Picture 2">
            <a:extLst>
              <a:ext uri="{FF2B5EF4-FFF2-40B4-BE49-F238E27FC236}">
                <a16:creationId xmlns:a16="http://schemas.microsoft.com/office/drawing/2014/main" id="{5A8956EC-31AF-1FE8-A59F-3A5C12B8A025}"/>
              </a:ext>
            </a:extLst>
          </p:cNvPr>
          <p:cNvPicPr>
            <a:picLocks noChangeAspect="1"/>
          </p:cNvPicPr>
          <p:nvPr/>
        </p:nvPicPr>
        <p:blipFill>
          <a:blip r:embed="rId2"/>
          <a:stretch>
            <a:fillRect/>
          </a:stretch>
        </p:blipFill>
        <p:spPr>
          <a:xfrm>
            <a:off x="1413961" y="1250067"/>
            <a:ext cx="3244949" cy="4326599"/>
          </a:xfrm>
          <a:prstGeom prst="rect">
            <a:avLst/>
          </a:prstGeom>
        </p:spPr>
      </p:pic>
      <p:sp>
        <p:nvSpPr>
          <p:cNvPr id="114" name="Rectangle 113">
            <a:extLst>
              <a:ext uri="{FF2B5EF4-FFF2-40B4-BE49-F238E27FC236}">
                <a16:creationId xmlns:a16="http://schemas.microsoft.com/office/drawing/2014/main" id="{FE8CCA1D-3EED-438C-8DF2-1F365B6F1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5" name="Freeform 33">
            <a:extLst>
              <a:ext uri="{FF2B5EF4-FFF2-40B4-BE49-F238E27FC236}">
                <a16:creationId xmlns:a16="http://schemas.microsoft.com/office/drawing/2014/main" id="{32D9B158-7DEE-41F9-AC1A-4F746D428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Tree>
    <p:extLst>
      <p:ext uri="{BB962C8B-B14F-4D97-AF65-F5344CB8AC3E}">
        <p14:creationId xmlns:p14="http://schemas.microsoft.com/office/powerpoint/2010/main" val="200422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CF-0F08-4FCB-BE51-CD96938FF583}"/>
              </a:ext>
            </a:extLst>
          </p:cNvPr>
          <p:cNvSpPr>
            <a:spLocks noGrp="1"/>
          </p:cNvSpPr>
          <p:nvPr>
            <p:ph type="title"/>
          </p:nvPr>
        </p:nvSpPr>
        <p:spPr/>
        <p:txBody>
          <a:bodyPr/>
          <a:lstStyle/>
          <a:p>
            <a:r>
              <a:rPr lang="en-US" dirty="0"/>
              <a:t>Degloving Injury</a:t>
            </a:r>
          </a:p>
        </p:txBody>
      </p:sp>
      <p:sp>
        <p:nvSpPr>
          <p:cNvPr id="3" name="Content Placeholder 2">
            <a:extLst>
              <a:ext uri="{FF2B5EF4-FFF2-40B4-BE49-F238E27FC236}">
                <a16:creationId xmlns:a16="http://schemas.microsoft.com/office/drawing/2014/main" id="{60ADCC61-E03A-A2D6-88D1-082F774A796F}"/>
              </a:ext>
            </a:extLst>
          </p:cNvPr>
          <p:cNvSpPr>
            <a:spLocks noGrp="1"/>
          </p:cNvSpPr>
          <p:nvPr>
            <p:ph idx="1"/>
          </p:nvPr>
        </p:nvSpPr>
        <p:spPr/>
        <p:txBody>
          <a:bodyPr>
            <a:normAutofit/>
          </a:bodyPr>
          <a:lstStyle/>
          <a:p>
            <a:r>
              <a:rPr lang="en-US" sz="2800" dirty="0"/>
              <a:t>A degloving injury is a traumatic injury that results in the top layers of skin and tissue being torn away from the underlying muscle, connective tissue or bone. They most commonly affect the arms, legs, and hands and are frequently associated with underlying fractures. These are classified as Avulsion injuries and are hard to code in ICD-10.</a:t>
            </a:r>
          </a:p>
        </p:txBody>
      </p:sp>
    </p:spTree>
    <p:extLst>
      <p:ext uri="{BB962C8B-B14F-4D97-AF65-F5344CB8AC3E}">
        <p14:creationId xmlns:p14="http://schemas.microsoft.com/office/powerpoint/2010/main" val="3616566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85D98-497F-19A7-491D-66D03FD47DC2}"/>
              </a:ext>
            </a:extLst>
          </p:cNvPr>
          <p:cNvPicPr>
            <a:picLocks noChangeAspect="1"/>
          </p:cNvPicPr>
          <p:nvPr/>
        </p:nvPicPr>
        <p:blipFill>
          <a:blip r:embed="rId2"/>
          <a:stretch>
            <a:fillRect/>
          </a:stretch>
        </p:blipFill>
        <p:spPr>
          <a:xfrm>
            <a:off x="1093166" y="0"/>
            <a:ext cx="10005667" cy="6858000"/>
          </a:xfrm>
          <a:prstGeom prst="rect">
            <a:avLst/>
          </a:prstGeom>
        </p:spPr>
      </p:pic>
    </p:spTree>
    <p:extLst>
      <p:ext uri="{BB962C8B-B14F-4D97-AF65-F5344CB8AC3E}">
        <p14:creationId xmlns:p14="http://schemas.microsoft.com/office/powerpoint/2010/main" val="160637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4A620-6ED5-2628-FED1-B69E579A57A1}"/>
              </a:ext>
            </a:extLst>
          </p:cNvPr>
          <p:cNvSpPr>
            <a:spLocks noGrp="1"/>
          </p:cNvSpPr>
          <p:nvPr>
            <p:ph type="title"/>
          </p:nvPr>
        </p:nvSpPr>
        <p:spPr/>
        <p:txBody>
          <a:bodyPr/>
          <a:lstStyle/>
          <a:p>
            <a:r>
              <a:rPr lang="en-US" dirty="0"/>
              <a:t>Sprains</a:t>
            </a:r>
          </a:p>
        </p:txBody>
      </p:sp>
      <p:sp>
        <p:nvSpPr>
          <p:cNvPr id="3" name="Content Placeholder 2">
            <a:extLst>
              <a:ext uri="{FF2B5EF4-FFF2-40B4-BE49-F238E27FC236}">
                <a16:creationId xmlns:a16="http://schemas.microsoft.com/office/drawing/2014/main" id="{2ADC8E4F-681D-3DE8-EF91-360B53CCC3EC}"/>
              </a:ext>
            </a:extLst>
          </p:cNvPr>
          <p:cNvSpPr>
            <a:spLocks noGrp="1"/>
          </p:cNvSpPr>
          <p:nvPr>
            <p:ph idx="1"/>
          </p:nvPr>
        </p:nvSpPr>
        <p:spPr>
          <a:xfrm>
            <a:off x="2592925" y="2057400"/>
            <a:ext cx="8915400" cy="3777622"/>
          </a:xfrm>
        </p:spPr>
        <p:txBody>
          <a:bodyPr/>
          <a:lstStyle/>
          <a:p>
            <a:r>
              <a:rPr lang="en-US" dirty="0"/>
              <a:t>A sprain is an injury to the ligaments around a joint. Ligaments are strong, flexible fibers that hold bones together. When a ligament is stretched too far or tears, the area around the joint will become painful and swell.</a:t>
            </a:r>
          </a:p>
          <a:p>
            <a:r>
              <a:rPr lang="en-US" dirty="0"/>
              <a:t>Any joint supported by ligaments can be sprained. Most commonly sprained joints are</a:t>
            </a:r>
          </a:p>
          <a:p>
            <a:r>
              <a:rPr lang="en-US" dirty="0"/>
              <a:t>Ankle sprains (including high ankle sprains).</a:t>
            </a:r>
          </a:p>
          <a:p>
            <a:r>
              <a:rPr lang="en-US" dirty="0"/>
              <a:t>Wrist sprains.</a:t>
            </a:r>
          </a:p>
          <a:p>
            <a:r>
              <a:rPr lang="en-US" dirty="0"/>
              <a:t>Knee sprains.</a:t>
            </a:r>
          </a:p>
          <a:p>
            <a:r>
              <a:rPr lang="en-US" dirty="0"/>
              <a:t>Finger sprains (sometimes called jammed fingers).</a:t>
            </a:r>
          </a:p>
          <a:p>
            <a:r>
              <a:rPr lang="en-US" dirty="0"/>
              <a:t>Thumb sprains.</a:t>
            </a:r>
          </a:p>
        </p:txBody>
      </p:sp>
    </p:spTree>
    <p:extLst>
      <p:ext uri="{BB962C8B-B14F-4D97-AF65-F5344CB8AC3E}">
        <p14:creationId xmlns:p14="http://schemas.microsoft.com/office/powerpoint/2010/main" val="3758779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F325D-BD87-0F8B-14FD-7355F7B5DFBE}"/>
              </a:ext>
            </a:extLst>
          </p:cNvPr>
          <p:cNvPicPr>
            <a:picLocks noChangeAspect="1"/>
          </p:cNvPicPr>
          <p:nvPr/>
        </p:nvPicPr>
        <p:blipFill>
          <a:blip r:embed="rId3"/>
          <a:stretch>
            <a:fillRect/>
          </a:stretch>
        </p:blipFill>
        <p:spPr>
          <a:xfrm>
            <a:off x="3771254" y="228600"/>
            <a:ext cx="4649492" cy="6629400"/>
          </a:xfrm>
          <a:prstGeom prst="rect">
            <a:avLst/>
          </a:prstGeom>
        </p:spPr>
      </p:pic>
    </p:spTree>
    <p:extLst>
      <p:ext uri="{BB962C8B-B14F-4D97-AF65-F5344CB8AC3E}">
        <p14:creationId xmlns:p14="http://schemas.microsoft.com/office/powerpoint/2010/main" val="181010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67888-DCA3-5B08-089B-BCE586F78A3D}"/>
              </a:ext>
            </a:extLst>
          </p:cNvPr>
          <p:cNvSpPr>
            <a:spLocks noGrp="1"/>
          </p:cNvSpPr>
          <p:nvPr>
            <p:ph type="title"/>
          </p:nvPr>
        </p:nvSpPr>
        <p:spPr/>
        <p:txBody>
          <a:bodyPr/>
          <a:lstStyle/>
          <a:p>
            <a:r>
              <a:rPr lang="en-US" dirty="0"/>
              <a:t>7</a:t>
            </a:r>
            <a:r>
              <a:rPr lang="en-US" baseline="30000" dirty="0"/>
              <a:t>TH</a:t>
            </a:r>
            <a:r>
              <a:rPr lang="en-US" dirty="0"/>
              <a:t> Character Extensions the normal ones</a:t>
            </a:r>
          </a:p>
        </p:txBody>
      </p:sp>
      <p:sp>
        <p:nvSpPr>
          <p:cNvPr id="3" name="Content Placeholder 2">
            <a:extLst>
              <a:ext uri="{FF2B5EF4-FFF2-40B4-BE49-F238E27FC236}">
                <a16:creationId xmlns:a16="http://schemas.microsoft.com/office/drawing/2014/main" id="{6764C37D-7F70-F5BF-079F-C908C115F04D}"/>
              </a:ext>
            </a:extLst>
          </p:cNvPr>
          <p:cNvSpPr>
            <a:spLocks noGrp="1"/>
          </p:cNvSpPr>
          <p:nvPr>
            <p:ph idx="1"/>
          </p:nvPr>
        </p:nvSpPr>
        <p:spPr/>
        <p:txBody>
          <a:bodyPr>
            <a:normAutofit/>
          </a:bodyPr>
          <a:lstStyle/>
          <a:p>
            <a:endParaRPr lang="en-US" sz="2400" dirty="0"/>
          </a:p>
          <a:p>
            <a:endParaRPr lang="en-US" sz="2400" dirty="0"/>
          </a:p>
          <a:p>
            <a:r>
              <a:rPr lang="en-US" sz="2400" dirty="0"/>
              <a:t>A=initial encounter for closed fracture</a:t>
            </a:r>
          </a:p>
          <a:p>
            <a:r>
              <a:rPr lang="en-US" sz="2400" dirty="0"/>
              <a:t>D=subsequent encounter for closed fracture with routine healing</a:t>
            </a:r>
          </a:p>
          <a:p>
            <a:r>
              <a:rPr lang="en-US" sz="2400" dirty="0"/>
              <a:t>S=sequela</a:t>
            </a:r>
          </a:p>
        </p:txBody>
      </p:sp>
    </p:spTree>
    <p:extLst>
      <p:ext uri="{BB962C8B-B14F-4D97-AF65-F5344CB8AC3E}">
        <p14:creationId xmlns:p14="http://schemas.microsoft.com/office/powerpoint/2010/main" val="1985592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AB85-2499-872C-336C-57579E8A69DA}"/>
              </a:ext>
            </a:extLst>
          </p:cNvPr>
          <p:cNvSpPr>
            <a:spLocks noGrp="1"/>
          </p:cNvSpPr>
          <p:nvPr>
            <p:ph type="title"/>
          </p:nvPr>
        </p:nvSpPr>
        <p:spPr/>
        <p:txBody>
          <a:bodyPr/>
          <a:lstStyle/>
          <a:p>
            <a:r>
              <a:rPr lang="en-US" dirty="0"/>
              <a:t>Strains</a:t>
            </a:r>
          </a:p>
        </p:txBody>
      </p:sp>
      <p:sp>
        <p:nvSpPr>
          <p:cNvPr id="3" name="Content Placeholder 2">
            <a:extLst>
              <a:ext uri="{FF2B5EF4-FFF2-40B4-BE49-F238E27FC236}">
                <a16:creationId xmlns:a16="http://schemas.microsoft.com/office/drawing/2014/main" id="{8D36FE9C-5672-5BD1-2CBF-33F302F30BD7}"/>
              </a:ext>
            </a:extLst>
          </p:cNvPr>
          <p:cNvSpPr>
            <a:spLocks noGrp="1"/>
          </p:cNvSpPr>
          <p:nvPr>
            <p:ph idx="1"/>
          </p:nvPr>
        </p:nvSpPr>
        <p:spPr/>
        <p:txBody>
          <a:bodyPr/>
          <a:lstStyle/>
          <a:p>
            <a:pPr marL="0" indent="0">
              <a:buNone/>
            </a:pPr>
            <a:endParaRPr lang="en-US" dirty="0"/>
          </a:p>
          <a:p>
            <a:r>
              <a:rPr lang="en-US" dirty="0"/>
              <a:t>A strain is when a muscle is stretched too much and part of it tears. It is also called a pulled muscle. A strain is a painful injury. It can be caused by an accident, overusing a muscle, or using a muscle in the wrong way.</a:t>
            </a:r>
          </a:p>
          <a:p>
            <a:r>
              <a:rPr lang="en-US" dirty="0"/>
              <a:t>Initial treatment includes rest, ice, compression and elevation. Mild strains can be successfully treated at home. Severe strains sometimes require surgical repair.</a:t>
            </a:r>
          </a:p>
        </p:txBody>
      </p:sp>
    </p:spTree>
    <p:extLst>
      <p:ext uri="{BB962C8B-B14F-4D97-AF65-F5344CB8AC3E}">
        <p14:creationId xmlns:p14="http://schemas.microsoft.com/office/powerpoint/2010/main" val="1853687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4B52-E087-D585-185A-D005EFDC6508}"/>
              </a:ext>
            </a:extLst>
          </p:cNvPr>
          <p:cNvSpPr>
            <a:spLocks noGrp="1"/>
          </p:cNvSpPr>
          <p:nvPr>
            <p:ph type="title"/>
          </p:nvPr>
        </p:nvSpPr>
        <p:spPr/>
        <p:txBody>
          <a:bodyPr/>
          <a:lstStyle/>
          <a:p>
            <a:r>
              <a:rPr lang="en-US" dirty="0"/>
              <a:t>Posterolateral Corner</a:t>
            </a:r>
          </a:p>
        </p:txBody>
      </p:sp>
      <p:sp>
        <p:nvSpPr>
          <p:cNvPr id="3" name="Content Placeholder 2">
            <a:extLst>
              <a:ext uri="{FF2B5EF4-FFF2-40B4-BE49-F238E27FC236}">
                <a16:creationId xmlns:a16="http://schemas.microsoft.com/office/drawing/2014/main" id="{3AA22028-10B8-ABD3-D5F8-5819CE8FF106}"/>
              </a:ext>
            </a:extLst>
          </p:cNvPr>
          <p:cNvSpPr>
            <a:spLocks noGrp="1"/>
          </p:cNvSpPr>
          <p:nvPr>
            <p:ph idx="1"/>
          </p:nvPr>
        </p:nvSpPr>
        <p:spPr/>
        <p:txBody>
          <a:bodyPr/>
          <a:lstStyle/>
          <a:p>
            <a:r>
              <a:rPr lang="en-US"/>
              <a:t>Posterolateral corner (PLC) injuries are traumatic knee injuries that are associated with lateral knee instability and usually present with a concomitant cruciate ligament injury ACL, PCL</a:t>
            </a:r>
            <a:endParaRPr lang="en-US" dirty="0"/>
          </a:p>
          <a:p>
            <a:endParaRPr lang="en-US" dirty="0"/>
          </a:p>
          <a:p>
            <a:r>
              <a:rPr lang="en-US" dirty="0"/>
              <a:t>Specific components of the posterolateral corner that can be identified on MRI, albeit with some variability, are the biceps femoris tendon, the fibular collateral ligament, the popliteus musculotendinous complex including the </a:t>
            </a:r>
            <a:r>
              <a:rPr lang="en-US" dirty="0" err="1"/>
              <a:t>popliteofibular</a:t>
            </a:r>
            <a:r>
              <a:rPr lang="en-US" dirty="0"/>
              <a:t> ligament, the </a:t>
            </a:r>
            <a:r>
              <a:rPr lang="en-US" dirty="0" err="1"/>
              <a:t>fabellofibular</a:t>
            </a:r>
            <a:r>
              <a:rPr lang="en-US" dirty="0"/>
              <a:t> ligament, and the arcuate ligament.</a:t>
            </a:r>
          </a:p>
        </p:txBody>
      </p:sp>
    </p:spTree>
    <p:extLst>
      <p:ext uri="{BB962C8B-B14F-4D97-AF65-F5344CB8AC3E}">
        <p14:creationId xmlns:p14="http://schemas.microsoft.com/office/powerpoint/2010/main" val="580662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A0AE727-ECC9-0088-FBE7-86B282164AAD}"/>
              </a:ext>
            </a:extLst>
          </p:cNvPr>
          <p:cNvSpPr>
            <a:spLocks noGrp="1"/>
          </p:cNvSpPr>
          <p:nvPr>
            <p:ph type="title"/>
          </p:nvPr>
        </p:nvSpPr>
        <p:spPr>
          <a:xfrm>
            <a:off x="649224" y="645106"/>
            <a:ext cx="3650279" cy="1259894"/>
          </a:xfrm>
        </p:spPr>
        <p:txBody>
          <a:bodyPr>
            <a:normAutofit/>
          </a:bodyPr>
          <a:lstStyle/>
          <a:p>
            <a:r>
              <a:rPr lang="en-US">
                <a:solidFill>
                  <a:srgbClr val="304B65"/>
                </a:solidFill>
              </a:rPr>
              <a:t>Fractures	</a:t>
            </a:r>
          </a:p>
        </p:txBody>
      </p:sp>
      <p:sp>
        <p:nvSpPr>
          <p:cNvPr id="11" name="Rectangle 10">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04B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1638F154-B2E1-F760-FE44-8666CA0E2C81}"/>
              </a:ext>
            </a:extLst>
          </p:cNvPr>
          <p:cNvSpPr>
            <a:spLocks noGrp="1"/>
          </p:cNvSpPr>
          <p:nvPr>
            <p:ph idx="1"/>
          </p:nvPr>
        </p:nvSpPr>
        <p:spPr>
          <a:xfrm>
            <a:off x="649225" y="2133600"/>
            <a:ext cx="3650278" cy="3759253"/>
          </a:xfrm>
        </p:spPr>
        <p:txBody>
          <a:bodyPr>
            <a:normAutofit/>
          </a:bodyPr>
          <a:lstStyle/>
          <a:p>
            <a:pPr>
              <a:buClr>
                <a:srgbClr val="0D7CE5"/>
              </a:buClr>
            </a:pPr>
            <a:r>
              <a:rPr lang="en-US" dirty="0"/>
              <a:t>A fracture is a partial or complete break in the bone. There are many different types of fractures. Bone fractures are often caused by falls, trauma, or as a result of a direct blow or kick to the body. Overuse or repetitive motions can cause stress fractures.</a:t>
            </a:r>
            <a:endParaRPr lang="en-US"/>
          </a:p>
        </p:txBody>
      </p:sp>
      <p:pic>
        <p:nvPicPr>
          <p:cNvPr id="4" name="Picture 3">
            <a:extLst>
              <a:ext uri="{FF2B5EF4-FFF2-40B4-BE49-F238E27FC236}">
                <a16:creationId xmlns:a16="http://schemas.microsoft.com/office/drawing/2014/main" id="{CCCDE334-7D68-E279-8163-398B1BB160A6}"/>
              </a:ext>
            </a:extLst>
          </p:cNvPr>
          <p:cNvPicPr>
            <a:picLocks noChangeAspect="1"/>
          </p:cNvPicPr>
          <p:nvPr/>
        </p:nvPicPr>
        <p:blipFill>
          <a:blip r:embed="rId3"/>
          <a:stretch>
            <a:fillRect/>
          </a:stretch>
        </p:blipFill>
        <p:spPr>
          <a:xfrm>
            <a:off x="4619543" y="1510688"/>
            <a:ext cx="6953577" cy="3511557"/>
          </a:xfrm>
          <a:prstGeom prst="rect">
            <a:avLst/>
          </a:prstGeom>
        </p:spPr>
      </p:pic>
      <p:sp>
        <p:nvSpPr>
          <p:cNvPr id="13"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738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56529-59C5-541F-A515-E0C7690F5F03}"/>
              </a:ext>
            </a:extLst>
          </p:cNvPr>
          <p:cNvSpPr>
            <a:spLocks noGrp="1"/>
          </p:cNvSpPr>
          <p:nvPr>
            <p:ph type="title"/>
          </p:nvPr>
        </p:nvSpPr>
        <p:spPr/>
        <p:txBody>
          <a:bodyPr/>
          <a:lstStyle/>
          <a:p>
            <a:r>
              <a:rPr lang="en-US" dirty="0"/>
              <a:t>What about Open Fractures</a:t>
            </a:r>
          </a:p>
        </p:txBody>
      </p:sp>
      <p:sp>
        <p:nvSpPr>
          <p:cNvPr id="3" name="Content Placeholder 2">
            <a:extLst>
              <a:ext uri="{FF2B5EF4-FFF2-40B4-BE49-F238E27FC236}">
                <a16:creationId xmlns:a16="http://schemas.microsoft.com/office/drawing/2014/main" id="{950AC356-EF8D-741A-0280-78586EDD9B82}"/>
              </a:ext>
            </a:extLst>
          </p:cNvPr>
          <p:cNvSpPr>
            <a:spLocks noGrp="1"/>
          </p:cNvSpPr>
          <p:nvPr>
            <p:ph idx="1"/>
          </p:nvPr>
        </p:nvSpPr>
        <p:spPr/>
        <p:txBody>
          <a:bodyPr>
            <a:normAutofit lnSpcReduction="10000"/>
          </a:bodyPr>
          <a:lstStyle/>
          <a:p>
            <a:r>
              <a:rPr lang="en-US" b="1" dirty="0"/>
              <a:t>An open fracture </a:t>
            </a:r>
            <a:r>
              <a:rPr lang="en-US" dirty="0"/>
              <a:t>(or compound fracture) refers to a broken bone that causes an open wound or break in the skin. This type of traumatic injury requires emergency treatment to set the bone and prevent infection in the wound.</a:t>
            </a:r>
          </a:p>
          <a:p>
            <a:r>
              <a:rPr lang="en-US" b="1" dirty="0"/>
              <a:t>Treating Simple Open Fractures</a:t>
            </a:r>
            <a:r>
              <a:rPr lang="en-US" dirty="0"/>
              <a:t>: Treating any open fracture involves setting the broken bone, cleaning the wound, and closing it to prevent contamination. </a:t>
            </a:r>
            <a:r>
              <a:rPr lang="en-US" dirty="0" err="1"/>
              <a:t>Orthopaedic</a:t>
            </a:r>
            <a:r>
              <a:rPr lang="en-US" dirty="0"/>
              <a:t> trauma teams will use these procedures to care for less severe open fractures</a:t>
            </a:r>
          </a:p>
          <a:p>
            <a:r>
              <a:rPr lang="en-US" b="1" dirty="0"/>
              <a:t>Treating Complex Open Fractures</a:t>
            </a:r>
            <a:r>
              <a:rPr lang="en-US" dirty="0"/>
              <a:t>: Some open fractures cause a large wound, significant skin or soft tissue loss, and a bone that’s broken in multiple places. For these injuries, we take extra steps to repair damage and reduce the risk of infection. In addition to debridement and irrigation, you may have</a:t>
            </a:r>
          </a:p>
        </p:txBody>
      </p:sp>
    </p:spTree>
    <p:extLst>
      <p:ext uri="{BB962C8B-B14F-4D97-AF65-F5344CB8AC3E}">
        <p14:creationId xmlns:p14="http://schemas.microsoft.com/office/powerpoint/2010/main" val="2292964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4F91-10BE-953D-17A9-8D3077288D8B}"/>
              </a:ext>
            </a:extLst>
          </p:cNvPr>
          <p:cNvSpPr>
            <a:spLocks noGrp="1"/>
          </p:cNvSpPr>
          <p:nvPr>
            <p:ph type="title"/>
          </p:nvPr>
        </p:nvSpPr>
        <p:spPr/>
        <p:txBody>
          <a:bodyPr/>
          <a:lstStyle/>
          <a:p>
            <a:r>
              <a:rPr lang="en-US" dirty="0"/>
              <a:t>Treating Complex Open Fractures in addition to debridement procedures.</a:t>
            </a:r>
          </a:p>
        </p:txBody>
      </p:sp>
      <p:sp>
        <p:nvSpPr>
          <p:cNvPr id="3" name="Content Placeholder 2">
            <a:extLst>
              <a:ext uri="{FF2B5EF4-FFF2-40B4-BE49-F238E27FC236}">
                <a16:creationId xmlns:a16="http://schemas.microsoft.com/office/drawing/2014/main" id="{086C6E1F-9920-87FB-61DF-ADE05E3BDC4E}"/>
              </a:ext>
            </a:extLst>
          </p:cNvPr>
          <p:cNvSpPr>
            <a:spLocks noGrp="1"/>
          </p:cNvSpPr>
          <p:nvPr>
            <p:ph idx="1"/>
          </p:nvPr>
        </p:nvSpPr>
        <p:spPr/>
        <p:txBody>
          <a:bodyPr/>
          <a:lstStyle/>
          <a:p>
            <a:r>
              <a:rPr lang="en-US" dirty="0"/>
              <a:t>External fixation </a:t>
            </a:r>
          </a:p>
          <a:p>
            <a:r>
              <a:rPr lang="en-US" dirty="0"/>
              <a:t>Skin Grafts</a:t>
            </a:r>
          </a:p>
          <a:p>
            <a:r>
              <a:rPr lang="en-US" dirty="0"/>
              <a:t>Free Flap</a:t>
            </a:r>
          </a:p>
          <a:p>
            <a:r>
              <a:rPr lang="en-US" dirty="0"/>
              <a:t>Temporary Dressings</a:t>
            </a:r>
          </a:p>
          <a:p>
            <a:r>
              <a:rPr lang="en-US" dirty="0"/>
              <a:t>Local Flaps</a:t>
            </a:r>
          </a:p>
        </p:txBody>
      </p:sp>
    </p:spTree>
    <p:extLst>
      <p:ext uri="{BB962C8B-B14F-4D97-AF65-F5344CB8AC3E}">
        <p14:creationId xmlns:p14="http://schemas.microsoft.com/office/powerpoint/2010/main" val="1896753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A7D6F-176F-9700-3B84-53333C4A055E}"/>
              </a:ext>
            </a:extLst>
          </p:cNvPr>
          <p:cNvSpPr>
            <a:spLocks noGrp="1"/>
          </p:cNvSpPr>
          <p:nvPr>
            <p:ph type="title"/>
          </p:nvPr>
        </p:nvSpPr>
        <p:spPr/>
        <p:txBody>
          <a:bodyPr/>
          <a:lstStyle/>
          <a:p>
            <a:r>
              <a:rPr lang="en-US" dirty="0"/>
              <a:t>Most Common Fractures We See</a:t>
            </a:r>
          </a:p>
        </p:txBody>
      </p:sp>
      <p:sp>
        <p:nvSpPr>
          <p:cNvPr id="3" name="Content Placeholder 2">
            <a:extLst>
              <a:ext uri="{FF2B5EF4-FFF2-40B4-BE49-F238E27FC236}">
                <a16:creationId xmlns:a16="http://schemas.microsoft.com/office/drawing/2014/main" id="{67C5BAAF-7A52-0A70-84F1-A959FC0E87EB}"/>
              </a:ext>
            </a:extLst>
          </p:cNvPr>
          <p:cNvSpPr>
            <a:spLocks noGrp="1"/>
          </p:cNvSpPr>
          <p:nvPr>
            <p:ph idx="1"/>
          </p:nvPr>
        </p:nvSpPr>
        <p:spPr/>
        <p:txBody>
          <a:bodyPr/>
          <a:lstStyle/>
          <a:p>
            <a:r>
              <a:rPr lang="en-US" dirty="0"/>
              <a:t>Finger Fractures </a:t>
            </a:r>
          </a:p>
          <a:p>
            <a:r>
              <a:rPr lang="en-US" dirty="0"/>
              <a:t>Carpal Fractures</a:t>
            </a:r>
          </a:p>
          <a:p>
            <a:r>
              <a:rPr lang="en-US" dirty="0"/>
              <a:t>Radius Fractures( Head, Neck, Shaft, Distal, Intra or Extra articular)</a:t>
            </a:r>
          </a:p>
          <a:p>
            <a:r>
              <a:rPr lang="en-US" dirty="0"/>
              <a:t>Ulna Fractures(Shaft, Styloid)</a:t>
            </a:r>
          </a:p>
          <a:p>
            <a:r>
              <a:rPr lang="en-US" dirty="0"/>
              <a:t>Humerus Fracture(Proximal, Greater Tuberosity, Shaft, Supra or Trans Condylar)</a:t>
            </a:r>
          </a:p>
          <a:p>
            <a:r>
              <a:rPr lang="en-US" dirty="0"/>
              <a:t>Clavicle</a:t>
            </a:r>
          </a:p>
          <a:p>
            <a:r>
              <a:rPr lang="en-US" dirty="0"/>
              <a:t>Scapula </a:t>
            </a:r>
          </a:p>
          <a:p>
            <a:r>
              <a:rPr lang="en-US" dirty="0"/>
              <a:t>Femur(Head, Neck, intertrochanteric, subtrochanteric, shaft, distal)</a:t>
            </a:r>
          </a:p>
        </p:txBody>
      </p:sp>
    </p:spTree>
    <p:extLst>
      <p:ext uri="{BB962C8B-B14F-4D97-AF65-F5344CB8AC3E}">
        <p14:creationId xmlns:p14="http://schemas.microsoft.com/office/powerpoint/2010/main" val="799631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D2020-AE37-F670-22CC-6E11BD267A1A}"/>
              </a:ext>
            </a:extLst>
          </p:cNvPr>
          <p:cNvSpPr>
            <a:spLocks noGrp="1"/>
          </p:cNvSpPr>
          <p:nvPr>
            <p:ph type="title"/>
          </p:nvPr>
        </p:nvSpPr>
        <p:spPr/>
        <p:txBody>
          <a:bodyPr/>
          <a:lstStyle/>
          <a:p>
            <a:r>
              <a:rPr lang="en-US" dirty="0"/>
              <a:t>Most Common Fractures We See Cont.</a:t>
            </a:r>
          </a:p>
        </p:txBody>
      </p:sp>
      <p:sp>
        <p:nvSpPr>
          <p:cNvPr id="3" name="Content Placeholder 2">
            <a:extLst>
              <a:ext uri="{FF2B5EF4-FFF2-40B4-BE49-F238E27FC236}">
                <a16:creationId xmlns:a16="http://schemas.microsoft.com/office/drawing/2014/main" id="{2A6C618C-A344-CEF4-8D81-9320A3464B60}"/>
              </a:ext>
            </a:extLst>
          </p:cNvPr>
          <p:cNvSpPr>
            <a:spLocks noGrp="1"/>
          </p:cNvSpPr>
          <p:nvPr>
            <p:ph idx="1"/>
          </p:nvPr>
        </p:nvSpPr>
        <p:spPr/>
        <p:txBody>
          <a:bodyPr/>
          <a:lstStyle/>
          <a:p>
            <a:r>
              <a:rPr lang="en-US" dirty="0"/>
              <a:t>Acetabulum( Posterior, Anterior, Column, Wall)</a:t>
            </a:r>
          </a:p>
          <a:p>
            <a:r>
              <a:rPr lang="en-US" dirty="0"/>
              <a:t>Pelvic(SI fractures, Sacrum Fractures)</a:t>
            </a:r>
          </a:p>
          <a:p>
            <a:r>
              <a:rPr lang="en-US" dirty="0"/>
              <a:t>Patella</a:t>
            </a:r>
          </a:p>
          <a:p>
            <a:r>
              <a:rPr lang="en-US" dirty="0"/>
              <a:t>Tibia(Proximal, Plateau, Shaft, Pilon, Malleolus)</a:t>
            </a:r>
          </a:p>
          <a:p>
            <a:r>
              <a:rPr lang="en-US" dirty="0"/>
              <a:t>Fibula(Proximal, Shaft, Malleolus)</a:t>
            </a:r>
          </a:p>
          <a:p>
            <a:r>
              <a:rPr lang="en-US" dirty="0"/>
              <a:t>Tarsal Bones</a:t>
            </a:r>
          </a:p>
          <a:p>
            <a:r>
              <a:rPr lang="en-US" dirty="0"/>
              <a:t>Toes</a:t>
            </a:r>
          </a:p>
        </p:txBody>
      </p:sp>
    </p:spTree>
    <p:extLst>
      <p:ext uri="{BB962C8B-B14F-4D97-AF65-F5344CB8AC3E}">
        <p14:creationId xmlns:p14="http://schemas.microsoft.com/office/powerpoint/2010/main" val="1314060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7D256-3EE2-FD3D-6AE2-F113A775933A}"/>
              </a:ext>
            </a:extLst>
          </p:cNvPr>
          <p:cNvSpPr>
            <a:spLocks noGrp="1"/>
          </p:cNvSpPr>
          <p:nvPr>
            <p:ph type="title"/>
          </p:nvPr>
        </p:nvSpPr>
        <p:spPr/>
        <p:txBody>
          <a:bodyPr/>
          <a:lstStyle/>
          <a:p>
            <a:r>
              <a:rPr lang="en-US" dirty="0"/>
              <a:t>Hemiarthroplasty</a:t>
            </a:r>
          </a:p>
        </p:txBody>
      </p:sp>
      <p:sp>
        <p:nvSpPr>
          <p:cNvPr id="3" name="Content Placeholder 2">
            <a:extLst>
              <a:ext uri="{FF2B5EF4-FFF2-40B4-BE49-F238E27FC236}">
                <a16:creationId xmlns:a16="http://schemas.microsoft.com/office/drawing/2014/main" id="{422EF19D-D009-67DE-5688-5A629D409A2C}"/>
              </a:ext>
            </a:extLst>
          </p:cNvPr>
          <p:cNvSpPr>
            <a:spLocks noGrp="1"/>
          </p:cNvSpPr>
          <p:nvPr>
            <p:ph idx="1"/>
          </p:nvPr>
        </p:nvSpPr>
        <p:spPr/>
        <p:txBody>
          <a:bodyPr/>
          <a:lstStyle/>
          <a:p>
            <a:r>
              <a:rPr lang="en-US" dirty="0"/>
              <a:t>CPT code 27236 should be used in these instances of Fractures this would be for traumatic or nontraumatic fractures. </a:t>
            </a:r>
          </a:p>
          <a:p>
            <a:r>
              <a:rPr lang="en-US" dirty="0"/>
              <a:t>CPT code 27125 should never be used for fractures, this would be used for arthritis or any other disorder or condition other than a fracture. </a:t>
            </a:r>
          </a:p>
        </p:txBody>
      </p:sp>
    </p:spTree>
    <p:extLst>
      <p:ext uri="{BB962C8B-B14F-4D97-AF65-F5344CB8AC3E}">
        <p14:creationId xmlns:p14="http://schemas.microsoft.com/office/powerpoint/2010/main" val="3969712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BC6A-3D7F-90BA-FB4F-DD30FA4CCF04}"/>
              </a:ext>
            </a:extLst>
          </p:cNvPr>
          <p:cNvSpPr>
            <a:spLocks noGrp="1"/>
          </p:cNvSpPr>
          <p:nvPr>
            <p:ph type="title"/>
          </p:nvPr>
        </p:nvSpPr>
        <p:spPr/>
        <p:txBody>
          <a:bodyPr/>
          <a:lstStyle/>
          <a:p>
            <a:r>
              <a:rPr lang="en-US" dirty="0"/>
              <a:t>Fracture Care Coding</a:t>
            </a:r>
          </a:p>
        </p:txBody>
      </p:sp>
      <p:sp>
        <p:nvSpPr>
          <p:cNvPr id="3" name="Content Placeholder 2">
            <a:extLst>
              <a:ext uri="{FF2B5EF4-FFF2-40B4-BE49-F238E27FC236}">
                <a16:creationId xmlns:a16="http://schemas.microsoft.com/office/drawing/2014/main" id="{0F632E99-1DFC-4983-C65A-E2FB4AC58415}"/>
              </a:ext>
            </a:extLst>
          </p:cNvPr>
          <p:cNvSpPr>
            <a:spLocks noGrp="1"/>
          </p:cNvSpPr>
          <p:nvPr>
            <p:ph idx="1"/>
          </p:nvPr>
        </p:nvSpPr>
        <p:spPr/>
        <p:txBody>
          <a:bodyPr/>
          <a:lstStyle/>
          <a:p>
            <a:r>
              <a:rPr lang="en-US" dirty="0"/>
              <a:t>Dependent on whether definitive or restorative care has been done. Can be Itemized or globally billed. CMS says Itemized cannot exceed global billing.</a:t>
            </a:r>
          </a:p>
        </p:txBody>
      </p:sp>
    </p:spTree>
    <p:extLst>
      <p:ext uri="{BB962C8B-B14F-4D97-AF65-F5344CB8AC3E}">
        <p14:creationId xmlns:p14="http://schemas.microsoft.com/office/powerpoint/2010/main" val="85471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778F2-9C7E-FAA7-0981-3783254158EF}"/>
              </a:ext>
            </a:extLst>
          </p:cNvPr>
          <p:cNvSpPr>
            <a:spLocks noGrp="1"/>
          </p:cNvSpPr>
          <p:nvPr>
            <p:ph type="title"/>
          </p:nvPr>
        </p:nvSpPr>
        <p:spPr/>
        <p:txBody>
          <a:bodyPr/>
          <a:lstStyle/>
          <a:p>
            <a:r>
              <a:rPr lang="en-US" dirty="0"/>
              <a:t>Fracture Care Coding </a:t>
            </a:r>
          </a:p>
        </p:txBody>
      </p:sp>
      <p:sp>
        <p:nvSpPr>
          <p:cNvPr id="3" name="Content Placeholder 2">
            <a:extLst>
              <a:ext uri="{FF2B5EF4-FFF2-40B4-BE49-F238E27FC236}">
                <a16:creationId xmlns:a16="http://schemas.microsoft.com/office/drawing/2014/main" id="{11932911-3BDA-8D8F-D265-0EA5412FD565}"/>
              </a:ext>
            </a:extLst>
          </p:cNvPr>
          <p:cNvSpPr>
            <a:spLocks noGrp="1"/>
          </p:cNvSpPr>
          <p:nvPr>
            <p:ph idx="1"/>
          </p:nvPr>
        </p:nvSpPr>
        <p:spPr/>
        <p:txBody>
          <a:bodyPr/>
          <a:lstStyle/>
          <a:p>
            <a:r>
              <a:rPr lang="en-US" dirty="0"/>
              <a:t>Restorative Treatment What is restorative treatment.</a:t>
            </a:r>
          </a:p>
          <a:p>
            <a:r>
              <a:rPr lang="en-US" dirty="0"/>
              <a:t>A 70-year-old female presents after a fall on an outstretched arm. An x-ray shows a dorsally displaced distal radius fracture, a </a:t>
            </a:r>
            <a:r>
              <a:rPr lang="en-US" dirty="0" err="1"/>
              <a:t>Colles</a:t>
            </a:r>
            <a:r>
              <a:rPr lang="en-US" dirty="0"/>
              <a:t>’ fracture. The physician performs a hematoma block and reduces the fracture. The physician has performed a manipulation (restorative care). In this case, you would report the code for closed treatment with manipulation of a distal radius fracture (CPT 25605).</a:t>
            </a:r>
          </a:p>
        </p:txBody>
      </p:sp>
    </p:spTree>
    <p:extLst>
      <p:ext uri="{BB962C8B-B14F-4D97-AF65-F5344CB8AC3E}">
        <p14:creationId xmlns:p14="http://schemas.microsoft.com/office/powerpoint/2010/main" val="691694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266C-F6C2-3D72-4C9F-7116E58602DA}"/>
              </a:ext>
            </a:extLst>
          </p:cNvPr>
          <p:cNvSpPr>
            <a:spLocks noGrp="1"/>
          </p:cNvSpPr>
          <p:nvPr>
            <p:ph type="title"/>
          </p:nvPr>
        </p:nvSpPr>
        <p:spPr/>
        <p:txBody>
          <a:bodyPr/>
          <a:lstStyle/>
          <a:p>
            <a:r>
              <a:rPr lang="en-US" dirty="0"/>
              <a:t>The Rest</a:t>
            </a:r>
          </a:p>
        </p:txBody>
      </p:sp>
      <p:sp>
        <p:nvSpPr>
          <p:cNvPr id="3" name="Content Placeholder 2">
            <a:extLst>
              <a:ext uri="{FF2B5EF4-FFF2-40B4-BE49-F238E27FC236}">
                <a16:creationId xmlns:a16="http://schemas.microsoft.com/office/drawing/2014/main" id="{563B9E64-379C-D37F-9E5D-22059976A820}"/>
              </a:ext>
            </a:extLst>
          </p:cNvPr>
          <p:cNvSpPr>
            <a:spLocks noGrp="1"/>
          </p:cNvSpPr>
          <p:nvPr>
            <p:ph idx="1"/>
          </p:nvPr>
        </p:nvSpPr>
        <p:spPr/>
        <p:txBody>
          <a:bodyPr>
            <a:normAutofit/>
          </a:bodyPr>
          <a:lstStyle/>
          <a:p>
            <a:r>
              <a:rPr lang="en-US" sz="2000" dirty="0"/>
              <a:t>B=initial encounter for open fracture type I or II</a:t>
            </a:r>
          </a:p>
          <a:p>
            <a:r>
              <a:rPr lang="en-US" sz="2000" dirty="0"/>
              <a:t>C=initial encounter for open fracture type IIIA, IIIB, or IIIC</a:t>
            </a:r>
          </a:p>
          <a:p>
            <a:r>
              <a:rPr lang="en-US" sz="2000" dirty="0"/>
              <a:t>E=subsequent encounter for open fracture type I or II with routine healing</a:t>
            </a:r>
          </a:p>
          <a:p>
            <a:r>
              <a:rPr lang="en-US" sz="2000" dirty="0"/>
              <a:t>F=subsequent encounter for open fracture type IIIA, IIIB, or IIIC with routine healing</a:t>
            </a:r>
          </a:p>
          <a:p>
            <a:r>
              <a:rPr lang="en-US" sz="2000" dirty="0"/>
              <a:t>G=subsequent encounter for closed fracture with delayed healing=initial encounter for open fracture type IIIA, IIIB, or IIIC</a:t>
            </a:r>
          </a:p>
        </p:txBody>
      </p:sp>
    </p:spTree>
    <p:extLst>
      <p:ext uri="{BB962C8B-B14F-4D97-AF65-F5344CB8AC3E}">
        <p14:creationId xmlns:p14="http://schemas.microsoft.com/office/powerpoint/2010/main" val="3009300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AB3C-9CC0-8254-E840-FD661D751D86}"/>
              </a:ext>
            </a:extLst>
          </p:cNvPr>
          <p:cNvSpPr>
            <a:spLocks noGrp="1"/>
          </p:cNvSpPr>
          <p:nvPr>
            <p:ph type="title"/>
          </p:nvPr>
        </p:nvSpPr>
        <p:spPr/>
        <p:txBody>
          <a:bodyPr/>
          <a:lstStyle/>
          <a:p>
            <a:r>
              <a:rPr lang="en-US" dirty="0"/>
              <a:t>Fracture Care Coding </a:t>
            </a:r>
          </a:p>
        </p:txBody>
      </p:sp>
      <p:sp>
        <p:nvSpPr>
          <p:cNvPr id="3" name="Content Placeholder 2">
            <a:extLst>
              <a:ext uri="{FF2B5EF4-FFF2-40B4-BE49-F238E27FC236}">
                <a16:creationId xmlns:a16="http://schemas.microsoft.com/office/drawing/2014/main" id="{75CCC200-9FFA-E5E8-32C1-003944C4A77C}"/>
              </a:ext>
            </a:extLst>
          </p:cNvPr>
          <p:cNvSpPr>
            <a:spLocks noGrp="1"/>
          </p:cNvSpPr>
          <p:nvPr>
            <p:ph idx="1"/>
          </p:nvPr>
        </p:nvSpPr>
        <p:spPr/>
        <p:txBody>
          <a:bodyPr>
            <a:normAutofit/>
          </a:bodyPr>
          <a:lstStyle/>
          <a:p>
            <a:r>
              <a:rPr lang="en-US" dirty="0"/>
              <a:t>Definitive Care what is it.</a:t>
            </a:r>
          </a:p>
          <a:p>
            <a:endParaRPr lang="en-US" dirty="0"/>
          </a:p>
          <a:p>
            <a:pPr marL="0" indent="0">
              <a:buNone/>
            </a:pPr>
            <a:r>
              <a:rPr lang="en-US" dirty="0"/>
              <a:t>A 28-year-old male runs into a coffee table hitting his great toe. An x-ray reveals a fracture. The Provider treats the patient’s pain, buddy tapes the toe and reviews the expected progression of symptoms, healing, and potential for complications. The patient is ultimately discharged with a prescription for narcotics. The emergency physician did not perform a manipulation of the bones; therefore, a manipulation code would be inappropriate. Since the care provided was the same care that a specialist would have given, the case should be reported with the code for closed treatment of fracture of great toe (CPT 28490).</a:t>
            </a:r>
          </a:p>
        </p:txBody>
      </p:sp>
    </p:spTree>
    <p:extLst>
      <p:ext uri="{BB962C8B-B14F-4D97-AF65-F5344CB8AC3E}">
        <p14:creationId xmlns:p14="http://schemas.microsoft.com/office/powerpoint/2010/main" val="3471410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3804-8833-1220-6200-2326D46C609B}"/>
              </a:ext>
            </a:extLst>
          </p:cNvPr>
          <p:cNvSpPr>
            <a:spLocks noGrp="1"/>
          </p:cNvSpPr>
          <p:nvPr>
            <p:ph type="title"/>
          </p:nvPr>
        </p:nvSpPr>
        <p:spPr/>
        <p:txBody>
          <a:bodyPr/>
          <a:lstStyle/>
          <a:p>
            <a:r>
              <a:rPr lang="en-US" dirty="0"/>
              <a:t>Now Onto the actual coding for some of this. </a:t>
            </a:r>
          </a:p>
        </p:txBody>
      </p:sp>
    </p:spTree>
    <p:extLst>
      <p:ext uri="{BB962C8B-B14F-4D97-AF65-F5344CB8AC3E}">
        <p14:creationId xmlns:p14="http://schemas.microsoft.com/office/powerpoint/2010/main" val="231914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6933-605C-138E-244E-A52566D2BC5F}"/>
              </a:ext>
            </a:extLst>
          </p:cNvPr>
          <p:cNvSpPr>
            <a:spLocks noGrp="1"/>
          </p:cNvSpPr>
          <p:nvPr>
            <p:ph type="title"/>
          </p:nvPr>
        </p:nvSpPr>
        <p:spPr/>
        <p:txBody>
          <a:bodyPr/>
          <a:lstStyle/>
          <a:p>
            <a:r>
              <a:rPr lang="en-US" dirty="0"/>
              <a:t>NCCI policy Rules for Debridement</a:t>
            </a:r>
          </a:p>
        </p:txBody>
      </p:sp>
      <p:sp>
        <p:nvSpPr>
          <p:cNvPr id="3" name="Content Placeholder 2">
            <a:extLst>
              <a:ext uri="{FF2B5EF4-FFF2-40B4-BE49-F238E27FC236}">
                <a16:creationId xmlns:a16="http://schemas.microsoft.com/office/drawing/2014/main" id="{1483FD3E-832F-19CC-0184-E5697C9B2A0A}"/>
              </a:ext>
            </a:extLst>
          </p:cNvPr>
          <p:cNvSpPr>
            <a:spLocks noGrp="1"/>
          </p:cNvSpPr>
          <p:nvPr>
            <p:ph idx="1"/>
          </p:nvPr>
        </p:nvSpPr>
        <p:spPr/>
        <p:txBody>
          <a:bodyPr>
            <a:normAutofit/>
          </a:bodyPr>
          <a:lstStyle/>
          <a:p>
            <a:r>
              <a:rPr lang="en-US" sz="2400" dirty="0"/>
              <a:t>With the exception of the knee and shoulder, arthroscopic debridement shall not be reported separately with a surgical arthroscopy procedure when performed on. the same joint at the same patient encounter.</a:t>
            </a:r>
          </a:p>
        </p:txBody>
      </p:sp>
    </p:spTree>
    <p:extLst>
      <p:ext uri="{BB962C8B-B14F-4D97-AF65-F5344CB8AC3E}">
        <p14:creationId xmlns:p14="http://schemas.microsoft.com/office/powerpoint/2010/main" val="1287734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C586-521E-7182-4411-3CE5DE9A819A}"/>
              </a:ext>
            </a:extLst>
          </p:cNvPr>
          <p:cNvSpPr>
            <a:spLocks noGrp="1"/>
          </p:cNvSpPr>
          <p:nvPr>
            <p:ph type="title"/>
          </p:nvPr>
        </p:nvSpPr>
        <p:spPr/>
        <p:txBody>
          <a:bodyPr/>
          <a:lstStyle/>
          <a:p>
            <a:r>
              <a:rPr lang="en-US" dirty="0"/>
              <a:t>Femoroacetabular Impingement</a:t>
            </a:r>
          </a:p>
        </p:txBody>
      </p:sp>
      <p:sp>
        <p:nvSpPr>
          <p:cNvPr id="3" name="Content Placeholder 2">
            <a:extLst>
              <a:ext uri="{FF2B5EF4-FFF2-40B4-BE49-F238E27FC236}">
                <a16:creationId xmlns:a16="http://schemas.microsoft.com/office/drawing/2014/main" id="{7E8BCC1E-1D75-5E6A-7EFD-C985C09E45F4}"/>
              </a:ext>
            </a:extLst>
          </p:cNvPr>
          <p:cNvSpPr>
            <a:spLocks noGrp="1"/>
          </p:cNvSpPr>
          <p:nvPr>
            <p:ph idx="1"/>
          </p:nvPr>
        </p:nvSpPr>
        <p:spPr/>
        <p:txBody>
          <a:bodyPr/>
          <a:lstStyle/>
          <a:p>
            <a:r>
              <a:rPr lang="en-US" dirty="0"/>
              <a:t>What is </a:t>
            </a:r>
            <a:r>
              <a:rPr lang="en-US" dirty="0" err="1"/>
              <a:t>femoroacetabular</a:t>
            </a:r>
            <a:r>
              <a:rPr lang="en-US" dirty="0"/>
              <a:t> impingement? FAI a condition in which one or both bones of the hip joint are irregularly shaped, causing them to rub against one another. The friction between these bones can cause tears in the labrum and damage the articular cartilage, which may increase the risk for osteoarthritis.</a:t>
            </a:r>
          </a:p>
        </p:txBody>
      </p:sp>
    </p:spTree>
    <p:extLst>
      <p:ext uri="{BB962C8B-B14F-4D97-AF65-F5344CB8AC3E}">
        <p14:creationId xmlns:p14="http://schemas.microsoft.com/office/powerpoint/2010/main" val="1631980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Arthroscopic FAI (Continued)	</a:t>
            </a:r>
          </a:p>
        </p:txBody>
      </p:sp>
      <p:sp>
        <p:nvSpPr>
          <p:cNvPr id="2" name="Content Placeholder 1"/>
          <p:cNvSpPr>
            <a:spLocks noGrp="1"/>
          </p:cNvSpPr>
          <p:nvPr>
            <p:ph idx="1"/>
          </p:nvPr>
        </p:nvSpPr>
        <p:spPr/>
        <p:txBody>
          <a:bodyPr/>
          <a:lstStyle/>
          <a:p>
            <a:r>
              <a:rPr lang="en-US" dirty="0"/>
              <a:t>CPT lays out specific bundling rules that must be followed with these codes.</a:t>
            </a:r>
          </a:p>
          <a:p>
            <a:r>
              <a:rPr lang="en-US" dirty="0"/>
              <a:t>Do not report code 29916 with codes 29915, 29862 or 29863. This set of procedure codes also address the articular cartilage and/or labrum (the soft tissue ring or rim that surrounds the hip joint socket).</a:t>
            </a:r>
          </a:p>
          <a:p>
            <a:r>
              <a:rPr lang="en-US" dirty="0"/>
              <a:t>Do not assign 29914-29915 with codes 29862 or 29863. This set of codes also address the articular cartilage and/or labrum (the soft tissue ring or rim that surrounds the hip joint socket).</a:t>
            </a:r>
          </a:p>
          <a:p>
            <a:endParaRPr lang="en-US" dirty="0"/>
          </a:p>
        </p:txBody>
      </p:sp>
    </p:spTree>
    <p:extLst>
      <p:ext uri="{BB962C8B-B14F-4D97-AF65-F5344CB8AC3E}">
        <p14:creationId xmlns:p14="http://schemas.microsoft.com/office/powerpoint/2010/main" val="413984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Arthroscopic FAI</a:t>
            </a:r>
          </a:p>
        </p:txBody>
      </p:sp>
      <p:sp>
        <p:nvSpPr>
          <p:cNvPr id="2" name="Content Placeholder 1"/>
          <p:cNvSpPr>
            <a:spLocks noGrp="1"/>
          </p:cNvSpPr>
          <p:nvPr>
            <p:ph idx="1"/>
          </p:nvPr>
        </p:nvSpPr>
        <p:spPr/>
        <p:txBody>
          <a:bodyPr/>
          <a:lstStyle/>
          <a:p>
            <a:r>
              <a:rPr lang="en-US" dirty="0"/>
              <a:t>29914 Arthroscopy, hip, surgical; with femoroplasty (i.e., treatment of cam lesion)</a:t>
            </a:r>
          </a:p>
          <a:p>
            <a:r>
              <a:rPr lang="en-US" dirty="0"/>
              <a:t>29915 Arthroscopy, hip, surgical; with acetabuloplasty (i.e., treatment of pincer lesion)</a:t>
            </a:r>
          </a:p>
          <a:p>
            <a:r>
              <a:rPr lang="en-US" dirty="0"/>
              <a:t> 29916 Arthroscopy, hip, surgical; with labral repair </a:t>
            </a:r>
          </a:p>
        </p:txBody>
      </p:sp>
    </p:spTree>
    <p:extLst>
      <p:ext uri="{BB962C8B-B14F-4D97-AF65-F5344CB8AC3E}">
        <p14:creationId xmlns:p14="http://schemas.microsoft.com/office/powerpoint/2010/main" val="280485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Knee Arthroscopes</a:t>
            </a:r>
          </a:p>
        </p:txBody>
      </p:sp>
      <p:sp>
        <p:nvSpPr>
          <p:cNvPr id="2" name="Content Placeholder 1"/>
          <p:cNvSpPr>
            <a:spLocks noGrp="1"/>
          </p:cNvSpPr>
          <p:nvPr>
            <p:ph idx="1"/>
          </p:nvPr>
        </p:nvSpPr>
        <p:spPr/>
        <p:txBody>
          <a:bodyPr/>
          <a:lstStyle/>
          <a:p>
            <a:r>
              <a:rPr lang="en-US" dirty="0"/>
              <a:t>The Knee is separated into three compartments</a:t>
            </a:r>
          </a:p>
          <a:p>
            <a:pPr lvl="2"/>
            <a:r>
              <a:rPr lang="en-US" dirty="0"/>
              <a:t>Medial</a:t>
            </a:r>
          </a:p>
          <a:p>
            <a:pPr lvl="2"/>
            <a:r>
              <a:rPr lang="en-US" dirty="0"/>
              <a:t>Lateral</a:t>
            </a:r>
          </a:p>
          <a:p>
            <a:pPr lvl="2"/>
            <a:r>
              <a:rPr lang="en-US" dirty="0"/>
              <a:t>Patellofemoral</a:t>
            </a:r>
          </a:p>
          <a:p>
            <a:r>
              <a:rPr lang="en-US" dirty="0"/>
              <a:t>The Medical Record must describe which compartment is being worked on.	</a:t>
            </a:r>
          </a:p>
        </p:txBody>
      </p:sp>
    </p:spTree>
    <p:extLst>
      <p:ext uri="{BB962C8B-B14F-4D97-AF65-F5344CB8AC3E}">
        <p14:creationId xmlns:p14="http://schemas.microsoft.com/office/powerpoint/2010/main" val="194478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CCI 2017 23.0</a:t>
            </a:r>
          </a:p>
        </p:txBody>
      </p:sp>
      <p:sp>
        <p:nvSpPr>
          <p:cNvPr id="2" name="Content Placeholder 1"/>
          <p:cNvSpPr>
            <a:spLocks noGrp="1"/>
          </p:cNvSpPr>
          <p:nvPr>
            <p:ph idx="1"/>
          </p:nvPr>
        </p:nvSpPr>
        <p:spPr/>
        <p:txBody>
          <a:bodyPr/>
          <a:lstStyle/>
          <a:p>
            <a:r>
              <a:rPr lang="en-US" dirty="0"/>
              <a:t>CPT codes 29874 Arthroscopy, knee, surgical; for removal of loose body or foreign body (e.g., osteochondritis dissecans fragmentation, chondral fragmentation) and 29877 Arthroscopy, knee, surgical; debridement/shaving of articular cartilage (chondroplasty) should not be reported with other knee arthroscopy codes (29866-29889)</a:t>
            </a:r>
          </a:p>
        </p:txBody>
      </p:sp>
    </p:spTree>
    <p:extLst>
      <p:ext uri="{BB962C8B-B14F-4D97-AF65-F5344CB8AC3E}">
        <p14:creationId xmlns:p14="http://schemas.microsoft.com/office/powerpoint/2010/main" val="103013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29875</a:t>
            </a:r>
          </a:p>
        </p:txBody>
      </p:sp>
      <p:sp>
        <p:nvSpPr>
          <p:cNvPr id="2" name="Content Placeholder 1"/>
          <p:cNvSpPr>
            <a:spLocks noGrp="1"/>
          </p:cNvSpPr>
          <p:nvPr>
            <p:ph idx="1"/>
          </p:nvPr>
        </p:nvSpPr>
        <p:spPr/>
        <p:txBody>
          <a:bodyPr/>
          <a:lstStyle/>
          <a:p>
            <a:r>
              <a:rPr lang="en-US" dirty="0"/>
              <a:t>29875 Arthroscopy, knee, surgical; synovectomy, limited (eg, plica or shelf resection) (separate procedure). A synovectomy to “clean up” a joint on which another more extensive procedure is performed is not separately reportable. CPT code 29875 should never be reported with another arthroscopic knee procedure on the ipsilateral knee. </a:t>
            </a:r>
          </a:p>
          <a:p>
            <a:r>
              <a:rPr lang="en-US" dirty="0"/>
              <a:t>29876 Arthroscopy, knee, surgical; synovectomy, major, 2 or more compartments (eg, medial or lateral)</a:t>
            </a:r>
          </a:p>
        </p:txBody>
      </p:sp>
    </p:spTree>
    <p:extLst>
      <p:ext uri="{BB962C8B-B14F-4D97-AF65-F5344CB8AC3E}">
        <p14:creationId xmlns:p14="http://schemas.microsoft.com/office/powerpoint/2010/main" val="348331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29876</a:t>
            </a:r>
          </a:p>
        </p:txBody>
      </p:sp>
      <p:sp>
        <p:nvSpPr>
          <p:cNvPr id="2" name="Content Placeholder 1"/>
          <p:cNvSpPr>
            <a:spLocks noGrp="1"/>
          </p:cNvSpPr>
          <p:nvPr>
            <p:ph idx="1"/>
          </p:nvPr>
        </p:nvSpPr>
        <p:spPr/>
        <p:txBody>
          <a:bodyPr>
            <a:normAutofit/>
          </a:bodyPr>
          <a:lstStyle/>
          <a:p>
            <a:r>
              <a:rPr lang="en-US" dirty="0"/>
              <a:t>29876 Arthroscopy, knee, surgical; synovectomy, major, 2 or more compartments (e.g., medial or lateral) CPT code 29876 may be reported for a medically reasonable and necessary synovectomy with another arthroscopic knee procedure on the ipsilateral knee if the synovectomy is performed in two compartments on which another arthroscopic procedure is not performed. </a:t>
            </a:r>
          </a:p>
          <a:p>
            <a:pPr lvl="1"/>
            <a:r>
              <a:rPr lang="en-US" dirty="0"/>
              <a:t>For example, CPT code 29876 should never be reported for a major synovectomy with CPT code 29880 on the ipsilateral knee since knee arthroscopic procedures other than synovectomy are performed in two of the three knee compartments.</a:t>
            </a:r>
          </a:p>
          <a:p>
            <a:endParaRPr lang="en-US" dirty="0"/>
          </a:p>
        </p:txBody>
      </p:sp>
    </p:spTree>
    <p:extLst>
      <p:ext uri="{BB962C8B-B14F-4D97-AF65-F5344CB8AC3E}">
        <p14:creationId xmlns:p14="http://schemas.microsoft.com/office/powerpoint/2010/main" val="255667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C6FDC-F0BB-D5BE-4160-0C09F0ACE4D8}"/>
              </a:ext>
            </a:extLst>
          </p:cNvPr>
          <p:cNvSpPr>
            <a:spLocks noGrp="1"/>
          </p:cNvSpPr>
          <p:nvPr>
            <p:ph type="title"/>
          </p:nvPr>
        </p:nvSpPr>
        <p:spPr/>
        <p:txBody>
          <a:bodyPr/>
          <a:lstStyle/>
          <a:p>
            <a:r>
              <a:rPr lang="en-US" dirty="0"/>
              <a:t>The Rest Cont.</a:t>
            </a:r>
          </a:p>
        </p:txBody>
      </p:sp>
      <p:sp>
        <p:nvSpPr>
          <p:cNvPr id="3" name="Content Placeholder 2">
            <a:extLst>
              <a:ext uri="{FF2B5EF4-FFF2-40B4-BE49-F238E27FC236}">
                <a16:creationId xmlns:a16="http://schemas.microsoft.com/office/drawing/2014/main" id="{038990F1-8069-F8E4-A431-CC02C40A8A63}"/>
              </a:ext>
            </a:extLst>
          </p:cNvPr>
          <p:cNvSpPr>
            <a:spLocks noGrp="1"/>
          </p:cNvSpPr>
          <p:nvPr>
            <p:ph idx="1"/>
          </p:nvPr>
        </p:nvSpPr>
        <p:spPr/>
        <p:txBody>
          <a:bodyPr>
            <a:noAutofit/>
          </a:bodyPr>
          <a:lstStyle/>
          <a:p>
            <a:r>
              <a:rPr lang="en-US" sz="2000" dirty="0"/>
              <a:t>H=subsequent encounter for open fracture type I or II with delayed healing</a:t>
            </a:r>
          </a:p>
          <a:p>
            <a:r>
              <a:rPr lang="en-US" sz="2000" dirty="0"/>
              <a:t>J=subsequent encounter for open fracture type IIIA, IIIB, or IIIC with delayed healing</a:t>
            </a:r>
          </a:p>
          <a:p>
            <a:r>
              <a:rPr lang="en-US" sz="2000" dirty="0"/>
              <a:t>K=subsequent encounter for closed fracture with nonunion</a:t>
            </a:r>
          </a:p>
          <a:p>
            <a:r>
              <a:rPr lang="en-US" sz="2000" dirty="0"/>
              <a:t>M=subsequent encounter for open fracture type I or II with nonunion</a:t>
            </a:r>
          </a:p>
          <a:p>
            <a:r>
              <a:rPr lang="en-US" sz="2000" dirty="0"/>
              <a:t>N=subsequent encounter for open fracture type IIIA, IIIB, or IIIC with nonunion</a:t>
            </a:r>
          </a:p>
        </p:txBody>
      </p:sp>
    </p:spTree>
    <p:extLst>
      <p:ext uri="{BB962C8B-B14F-4D97-AF65-F5344CB8AC3E}">
        <p14:creationId xmlns:p14="http://schemas.microsoft.com/office/powerpoint/2010/main" val="1504617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29879</a:t>
            </a:r>
          </a:p>
        </p:txBody>
      </p:sp>
      <p:sp>
        <p:nvSpPr>
          <p:cNvPr id="2" name="Content Placeholder 1"/>
          <p:cNvSpPr>
            <a:spLocks noGrp="1"/>
          </p:cNvSpPr>
          <p:nvPr>
            <p:ph idx="1"/>
          </p:nvPr>
        </p:nvSpPr>
        <p:spPr/>
        <p:txBody>
          <a:bodyPr>
            <a:normAutofit/>
          </a:bodyPr>
          <a:lstStyle/>
          <a:p>
            <a:r>
              <a:rPr lang="en-US" dirty="0"/>
              <a:t>29879-Arthroscopy, knee, surgical; abrasion arthroplasty (includes chondroplasty where necessary) or multiple drilling or microfracture </a:t>
            </a:r>
          </a:p>
          <a:p>
            <a:pPr lvl="1"/>
            <a:r>
              <a:rPr lang="en-US" dirty="0"/>
              <a:t>Debriding down to bleeding bone</a:t>
            </a:r>
          </a:p>
          <a:p>
            <a:pPr lvl="1"/>
            <a:r>
              <a:rPr lang="en-US" dirty="0"/>
              <a:t>Includes: Chondroplasty AND lysis of adhesions AND Synovectomy in same compartment</a:t>
            </a:r>
          </a:p>
          <a:p>
            <a:pPr lvl="1"/>
            <a:r>
              <a:rPr lang="en-US" dirty="0"/>
              <a:t>Excludes: Removal of loose bodies IF greater than 5mm and/or thru separate incision AND Meniscectomy and/or repair meniscus.</a:t>
            </a:r>
          </a:p>
          <a:p>
            <a:r>
              <a:rPr lang="en-US" dirty="0"/>
              <a:t>Document, Document, Document</a:t>
            </a:r>
          </a:p>
        </p:txBody>
      </p:sp>
    </p:spTree>
    <p:extLst>
      <p:ext uri="{BB962C8B-B14F-4D97-AF65-F5344CB8AC3E}">
        <p14:creationId xmlns:p14="http://schemas.microsoft.com/office/powerpoint/2010/main" val="244918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29888</a:t>
            </a:r>
          </a:p>
        </p:txBody>
      </p:sp>
      <p:sp>
        <p:nvSpPr>
          <p:cNvPr id="2" name="Content Placeholder 1"/>
          <p:cNvSpPr>
            <a:spLocks noGrp="1"/>
          </p:cNvSpPr>
          <p:nvPr>
            <p:ph idx="1"/>
          </p:nvPr>
        </p:nvSpPr>
        <p:spPr/>
        <p:txBody>
          <a:bodyPr>
            <a:normAutofit/>
          </a:bodyPr>
          <a:lstStyle/>
          <a:p>
            <a:r>
              <a:rPr lang="en-US" dirty="0"/>
              <a:t>29888 Arthroscopically aided anterior cruciate ligament repair/augmentation or reconstruction.</a:t>
            </a:r>
          </a:p>
          <a:p>
            <a:r>
              <a:rPr lang="en-US" dirty="0"/>
              <a:t>Code 29888 excludes meniscectomy, meniscal repair, removal of loose knee joint bodies, chondroplasty of a separate knee "compartment," and abrasion arthroplasty. It also excludes nonlocal graft harvesting. Payer guidelines prevail.</a:t>
            </a:r>
          </a:p>
          <a:p>
            <a:r>
              <a:rPr lang="en-US" dirty="0"/>
              <a:t>Do not assign 29888 for "thermal shrinkage" or "thermal tightening" of the ACL; instead, assign code 29999 for Unlisted procedure, arthroscopy. Payer guidelines may stipulate submission of a complete operative report when code 29999 is used. </a:t>
            </a:r>
          </a:p>
        </p:txBody>
      </p:sp>
    </p:spTree>
    <p:extLst>
      <p:ext uri="{BB962C8B-B14F-4D97-AF65-F5344CB8AC3E}">
        <p14:creationId xmlns:p14="http://schemas.microsoft.com/office/powerpoint/2010/main" val="289180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are the issues?</a:t>
            </a:r>
          </a:p>
        </p:txBody>
      </p:sp>
      <p:sp>
        <p:nvSpPr>
          <p:cNvPr id="2" name="Content Placeholder 1"/>
          <p:cNvSpPr>
            <a:spLocks noGrp="1"/>
          </p:cNvSpPr>
          <p:nvPr>
            <p:ph idx="1"/>
          </p:nvPr>
        </p:nvSpPr>
        <p:spPr/>
        <p:txBody>
          <a:bodyPr>
            <a:normAutofit/>
          </a:bodyPr>
          <a:lstStyle/>
          <a:p>
            <a:r>
              <a:rPr lang="en-US" dirty="0"/>
              <a:t>Limited Vs. Extensive Debridement </a:t>
            </a:r>
          </a:p>
          <a:p>
            <a:r>
              <a:rPr lang="en-US" dirty="0"/>
              <a:t>	29822 Limited 1 or 2 discrete structures </a:t>
            </a:r>
          </a:p>
          <a:p>
            <a:r>
              <a:rPr lang="en-US" dirty="0"/>
              <a:t>29823 Extensive 3 or more discrete structures</a:t>
            </a:r>
          </a:p>
          <a:p>
            <a:r>
              <a:rPr lang="en-US" dirty="0"/>
              <a:t>29826: Acrominoplasty</a:t>
            </a:r>
          </a:p>
          <a:p>
            <a:pPr lvl="2"/>
            <a:r>
              <a:rPr lang="en-US" dirty="0"/>
              <a:t>  Must be documented to be billable.</a:t>
            </a:r>
          </a:p>
          <a:p>
            <a:r>
              <a:rPr lang="en-US" dirty="0"/>
              <a:t> 29807: Slap</a:t>
            </a:r>
          </a:p>
          <a:p>
            <a:pPr lvl="2"/>
            <a:r>
              <a:rPr lang="en-US" dirty="0"/>
              <a:t> Top Half Of Labrum</a:t>
            </a:r>
          </a:p>
          <a:p>
            <a:r>
              <a:rPr lang="en-US" dirty="0"/>
              <a:t> 29806 Capsulorrhaphy</a:t>
            </a:r>
          </a:p>
          <a:p>
            <a:pPr lvl="2"/>
            <a:r>
              <a:rPr lang="en-US" dirty="0"/>
              <a:t> Bottom half of Labrum</a:t>
            </a:r>
          </a:p>
          <a:p>
            <a:pPr lvl="2"/>
            <a:r>
              <a:rPr lang="en-US" dirty="0"/>
              <a:t>Rotator cuff interval</a:t>
            </a:r>
          </a:p>
          <a:p>
            <a:endParaRPr lang="en-US" dirty="0"/>
          </a:p>
        </p:txBody>
      </p:sp>
    </p:spTree>
    <p:extLst>
      <p:ext uri="{BB962C8B-B14F-4D97-AF65-F5344CB8AC3E}">
        <p14:creationId xmlns:p14="http://schemas.microsoft.com/office/powerpoint/2010/main" val="28106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Shoulder Arthroscopes</a:t>
            </a:r>
          </a:p>
        </p:txBody>
      </p:sp>
      <p:sp>
        <p:nvSpPr>
          <p:cNvPr id="2" name="Content Placeholder 1"/>
          <p:cNvSpPr>
            <a:spLocks noGrp="1"/>
          </p:cNvSpPr>
          <p:nvPr>
            <p:ph idx="1"/>
          </p:nvPr>
        </p:nvSpPr>
        <p:spPr/>
        <p:txBody>
          <a:bodyPr/>
          <a:lstStyle/>
          <a:p>
            <a:r>
              <a:rPr lang="en-US" dirty="0"/>
              <a:t>The AAOS Coding, Coverage and Reimbursement Committee recognizes three areas or regions of the shoulder: the glenohumeral joint, the acromioclavicular joint and the subacromial bursal space These areas are clearly separate; procedures done in one area should not influence coding in a different area.</a:t>
            </a:r>
          </a:p>
        </p:txBody>
      </p:sp>
    </p:spTree>
    <p:extLst>
      <p:ext uri="{BB962C8B-B14F-4D97-AF65-F5344CB8AC3E}">
        <p14:creationId xmlns:p14="http://schemas.microsoft.com/office/powerpoint/2010/main" val="33109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29826: </a:t>
            </a:r>
            <a:r>
              <a:rPr lang="en-US" dirty="0" err="1"/>
              <a:t>Acrominoplasty</a:t>
            </a:r>
            <a:r>
              <a:rPr lang="en-US" dirty="0"/>
              <a:t>+</a:t>
            </a:r>
          </a:p>
        </p:txBody>
      </p:sp>
      <p:sp>
        <p:nvSpPr>
          <p:cNvPr id="2" name="Content Placeholder 1"/>
          <p:cNvSpPr>
            <a:spLocks noGrp="1"/>
          </p:cNvSpPr>
          <p:nvPr>
            <p:ph idx="1"/>
          </p:nvPr>
        </p:nvSpPr>
        <p:spPr/>
        <p:txBody>
          <a:bodyPr>
            <a:normAutofit/>
          </a:bodyPr>
          <a:lstStyle/>
          <a:p>
            <a:r>
              <a:rPr lang="en-US" dirty="0"/>
              <a:t>29826: Arthroscopy, shoulder, surgical; decompression of subacromial space with partial acromioplasty, with coracoacromial ligament (i.e., arch) release, when performed (list separately in addition to code for primary procedure)</a:t>
            </a:r>
          </a:p>
          <a:p>
            <a:r>
              <a:rPr lang="en-US" dirty="0"/>
              <a:t>Can only be billed with CPT codes 29806-29825 , 29827, 29828</a:t>
            </a:r>
          </a:p>
        </p:txBody>
      </p:sp>
    </p:spTree>
    <p:extLst>
      <p:ext uri="{BB962C8B-B14F-4D97-AF65-F5344CB8AC3E}">
        <p14:creationId xmlns:p14="http://schemas.microsoft.com/office/powerpoint/2010/main" val="318533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29826 Cont.</a:t>
            </a:r>
          </a:p>
        </p:txBody>
      </p:sp>
      <p:sp>
        <p:nvSpPr>
          <p:cNvPr id="2" name="Content Placeholder 1"/>
          <p:cNvSpPr>
            <a:spLocks noGrp="1"/>
          </p:cNvSpPr>
          <p:nvPr>
            <p:ph idx="1"/>
          </p:nvPr>
        </p:nvSpPr>
        <p:spPr/>
        <p:txBody>
          <a:bodyPr>
            <a:normAutofit/>
          </a:bodyPr>
          <a:lstStyle/>
          <a:p>
            <a:r>
              <a:rPr lang="en-US" dirty="0"/>
              <a:t>In order to bill for the 29826 there must be mention of an acromioplasty or, a change in morphology in the acromion. If the physician just does a subacromial decompression, with a coracoacromial ligament  release, this is considered a debridement and must be reported with 29822/29823. </a:t>
            </a:r>
          </a:p>
          <a:p>
            <a:endParaRPr lang="en-US" dirty="0"/>
          </a:p>
          <a:p>
            <a:r>
              <a:rPr lang="en-US" dirty="0"/>
              <a:t>There are four types of acromion Type I (flat), Type II (curved) , Type III (Hooked) Type IV (Convex).  CDI recommends that physicians use these when documenting the change in morphology.  For example; Type III to Type II.  </a:t>
            </a:r>
          </a:p>
        </p:txBody>
      </p:sp>
    </p:spTree>
    <p:extLst>
      <p:ext uri="{BB962C8B-B14F-4D97-AF65-F5344CB8AC3E}">
        <p14:creationId xmlns:p14="http://schemas.microsoft.com/office/powerpoint/2010/main" val="304628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During open procedures </a:t>
            </a:r>
          </a:p>
        </p:txBody>
      </p:sp>
      <p:sp>
        <p:nvSpPr>
          <p:cNvPr id="2" name="Content Placeholder 1"/>
          <p:cNvSpPr>
            <a:spLocks noGrp="1"/>
          </p:cNvSpPr>
          <p:nvPr>
            <p:ph idx="1"/>
          </p:nvPr>
        </p:nvSpPr>
        <p:spPr/>
        <p:txBody>
          <a:bodyPr>
            <a:normAutofit/>
          </a:bodyPr>
          <a:lstStyle/>
          <a:p>
            <a:r>
              <a:rPr lang="en-US" dirty="0"/>
              <a:t>Sometimes providers will do a 29826 and then convert the procedure into an open procedure.  How do I bill this?</a:t>
            </a:r>
          </a:p>
          <a:p>
            <a:endParaRPr lang="en-US" dirty="0"/>
          </a:p>
          <a:p>
            <a:r>
              <a:rPr lang="en-US" dirty="0"/>
              <a:t>29826 should not be reported with any procedure other than those identified as appropriate parent codes. It is not an add on code to 23410 or 23412. An unlisted code should not be reported to reflect this work. Instead depending on what the practice decides, append modifier 22 or report 29822 or 29823. </a:t>
            </a:r>
            <a:endParaRPr lang="en-US" b="1" dirty="0"/>
          </a:p>
        </p:txBody>
      </p:sp>
    </p:spTree>
    <p:extLst>
      <p:ext uri="{BB962C8B-B14F-4D97-AF65-F5344CB8AC3E}">
        <p14:creationId xmlns:p14="http://schemas.microsoft.com/office/powerpoint/2010/main" val="338581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C387-806A-D76D-316E-368D687BE9DE}"/>
              </a:ext>
            </a:extLst>
          </p:cNvPr>
          <p:cNvSpPr>
            <a:spLocks noGrp="1"/>
          </p:cNvSpPr>
          <p:nvPr>
            <p:ph type="title"/>
          </p:nvPr>
        </p:nvSpPr>
        <p:spPr/>
        <p:txBody>
          <a:bodyPr/>
          <a:lstStyle/>
          <a:p>
            <a:r>
              <a:rPr lang="en-US" dirty="0"/>
              <a:t>Slap Vs </a:t>
            </a:r>
            <a:r>
              <a:rPr lang="en-US" dirty="0" err="1"/>
              <a:t>Capsulorrhaphy</a:t>
            </a:r>
            <a:endParaRPr lang="en-US" dirty="0"/>
          </a:p>
        </p:txBody>
      </p:sp>
      <p:sp>
        <p:nvSpPr>
          <p:cNvPr id="3" name="Content Placeholder 2">
            <a:extLst>
              <a:ext uri="{FF2B5EF4-FFF2-40B4-BE49-F238E27FC236}">
                <a16:creationId xmlns:a16="http://schemas.microsoft.com/office/drawing/2014/main" id="{102108E0-9A2B-3377-6655-2DCA60F799D2}"/>
              </a:ext>
            </a:extLst>
          </p:cNvPr>
          <p:cNvSpPr>
            <a:spLocks noGrp="1"/>
          </p:cNvSpPr>
          <p:nvPr>
            <p:ph idx="1"/>
          </p:nvPr>
        </p:nvSpPr>
        <p:spPr/>
        <p:txBody>
          <a:bodyPr/>
          <a:lstStyle/>
          <a:p>
            <a:r>
              <a:rPr lang="en-US" dirty="0"/>
              <a:t>These are the two most common procedures for Slap tears, vs repairing the capsule of the shoulder. The most common way to determine where we are and which is which is the faces of the clock method. </a:t>
            </a:r>
          </a:p>
          <a:p>
            <a:pPr marL="0" indent="0">
              <a:buNone/>
            </a:pPr>
            <a:endParaRPr lang="en-US" dirty="0"/>
          </a:p>
        </p:txBody>
      </p:sp>
    </p:spTree>
    <p:extLst>
      <p:ext uri="{BB962C8B-B14F-4D97-AF65-F5344CB8AC3E}">
        <p14:creationId xmlns:p14="http://schemas.microsoft.com/office/powerpoint/2010/main" val="34043855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Just remember faces on the clock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8163" y="2593975"/>
            <a:ext cx="2857500" cy="2857500"/>
          </a:xfrm>
        </p:spPr>
      </p:pic>
    </p:spTree>
    <p:extLst>
      <p:ext uri="{BB962C8B-B14F-4D97-AF65-F5344CB8AC3E}">
        <p14:creationId xmlns:p14="http://schemas.microsoft.com/office/powerpoint/2010/main" val="395864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Clock Cont.</a:t>
            </a:r>
          </a:p>
        </p:txBody>
      </p:sp>
      <p:sp>
        <p:nvSpPr>
          <p:cNvPr id="2" name="Content Placeholder 1"/>
          <p:cNvSpPr>
            <a:spLocks noGrp="1"/>
          </p:cNvSpPr>
          <p:nvPr>
            <p:ph idx="1"/>
          </p:nvPr>
        </p:nvSpPr>
        <p:spPr/>
        <p:txBody>
          <a:bodyPr>
            <a:normAutofit/>
          </a:bodyPr>
          <a:lstStyle/>
          <a:p>
            <a:r>
              <a:rPr lang="en-US" dirty="0"/>
              <a:t>Pt had a tear of the labrum from 11 o’clock to 2 o’clock, with anchors/sutures placed at 11 o’clock, 12 o’clock and 2 o’clock </a:t>
            </a:r>
          </a:p>
          <a:p>
            <a:endParaRPr lang="en-US" dirty="0"/>
          </a:p>
          <a:p>
            <a:r>
              <a:rPr lang="en-US" dirty="0"/>
              <a:t>This clearly supports upper half of the labrum.</a:t>
            </a:r>
          </a:p>
          <a:p>
            <a:endParaRPr lang="en-US" dirty="0"/>
          </a:p>
          <a:p>
            <a:r>
              <a:rPr lang="en-US" dirty="0"/>
              <a:t>If the physician is not documenting this way, explain to him/her that this format is easier for coding and appealing if denials occur.</a:t>
            </a:r>
          </a:p>
        </p:txBody>
      </p:sp>
    </p:spTree>
    <p:extLst>
      <p:ext uri="{BB962C8B-B14F-4D97-AF65-F5344CB8AC3E}">
        <p14:creationId xmlns:p14="http://schemas.microsoft.com/office/powerpoint/2010/main" val="345953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6746-6CBF-7AA7-9A08-6A0F53CD2E57}"/>
              </a:ext>
            </a:extLst>
          </p:cNvPr>
          <p:cNvSpPr>
            <a:spLocks noGrp="1"/>
          </p:cNvSpPr>
          <p:nvPr>
            <p:ph type="title"/>
          </p:nvPr>
        </p:nvSpPr>
        <p:spPr/>
        <p:txBody>
          <a:bodyPr/>
          <a:lstStyle/>
          <a:p>
            <a:r>
              <a:rPr lang="en-US" dirty="0"/>
              <a:t>Seriously The Rest</a:t>
            </a:r>
          </a:p>
        </p:txBody>
      </p:sp>
      <p:sp>
        <p:nvSpPr>
          <p:cNvPr id="3" name="Content Placeholder 2">
            <a:extLst>
              <a:ext uri="{FF2B5EF4-FFF2-40B4-BE49-F238E27FC236}">
                <a16:creationId xmlns:a16="http://schemas.microsoft.com/office/drawing/2014/main" id="{169E6C1E-059B-8606-64A1-963E520CD121}"/>
              </a:ext>
            </a:extLst>
          </p:cNvPr>
          <p:cNvSpPr>
            <a:spLocks noGrp="1"/>
          </p:cNvSpPr>
          <p:nvPr>
            <p:ph idx="1"/>
          </p:nvPr>
        </p:nvSpPr>
        <p:spPr/>
        <p:txBody>
          <a:bodyPr/>
          <a:lstStyle/>
          <a:p>
            <a:r>
              <a:rPr lang="en-US" sz="2000" dirty="0"/>
              <a:t>P=subsequent encounter for closed fracture with malunion</a:t>
            </a:r>
          </a:p>
          <a:p>
            <a:r>
              <a:rPr lang="en-US" sz="2000" dirty="0"/>
              <a:t>Q=subsequent encounter for open fracture type I or II with malunion</a:t>
            </a:r>
          </a:p>
          <a:p>
            <a:r>
              <a:rPr lang="en-US" sz="2000" dirty="0"/>
              <a:t>R=subsequent encounter for open fracture type IIIA, IIIB, or IIIC with malunion</a:t>
            </a:r>
          </a:p>
          <a:p>
            <a:endParaRPr lang="en-US" dirty="0"/>
          </a:p>
        </p:txBody>
      </p:sp>
    </p:spTree>
    <p:extLst>
      <p:ext uri="{BB962C8B-B14F-4D97-AF65-F5344CB8AC3E}">
        <p14:creationId xmlns:p14="http://schemas.microsoft.com/office/powerpoint/2010/main" val="36078963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Crossover sections</a:t>
            </a:r>
          </a:p>
        </p:txBody>
      </p:sp>
      <p:sp>
        <p:nvSpPr>
          <p:cNvPr id="2" name="Content Placeholder 1"/>
          <p:cNvSpPr>
            <a:spLocks noGrp="1"/>
          </p:cNvSpPr>
          <p:nvPr>
            <p:ph idx="1"/>
          </p:nvPr>
        </p:nvSpPr>
        <p:spPr>
          <a:xfrm>
            <a:off x="609600" y="2286000"/>
            <a:ext cx="10972800" cy="4038600"/>
          </a:xfrm>
        </p:spPr>
        <p:txBody>
          <a:bodyPr/>
          <a:lstStyle/>
          <a:p>
            <a:r>
              <a:rPr lang="en-US" dirty="0"/>
              <a:t>For those that bridge the gap, so to speak, the AAOS says that adding </a:t>
            </a:r>
            <a:r>
              <a:rPr lang="en-US"/>
              <a:t>code 29807 </a:t>
            </a:r>
            <a:r>
              <a:rPr lang="en-US" dirty="0"/>
              <a:t>for repair of a slap lesion is never appropriate unless there is a capsular defect in an area different than the Slap.</a:t>
            </a:r>
          </a:p>
          <a:p>
            <a:r>
              <a:rPr lang="en-US" dirty="0"/>
              <a:t>Even if a staple or device goes through the capsule to repair a the SLAP, capsulorraphy should not be coded separately.</a:t>
            </a:r>
          </a:p>
        </p:txBody>
      </p:sp>
    </p:spTree>
    <p:extLst>
      <p:ext uri="{BB962C8B-B14F-4D97-AF65-F5344CB8AC3E}">
        <p14:creationId xmlns:p14="http://schemas.microsoft.com/office/powerpoint/2010/main" val="182524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Confusion in Code selection</a:t>
            </a:r>
          </a:p>
        </p:txBody>
      </p:sp>
      <p:sp>
        <p:nvSpPr>
          <p:cNvPr id="2" name="Content Placeholder 1"/>
          <p:cNvSpPr>
            <a:spLocks noGrp="1"/>
          </p:cNvSpPr>
          <p:nvPr>
            <p:ph idx="1"/>
          </p:nvPr>
        </p:nvSpPr>
        <p:spPr/>
        <p:txBody>
          <a:bodyPr>
            <a:normAutofit/>
          </a:bodyPr>
          <a:lstStyle/>
          <a:p>
            <a:r>
              <a:rPr lang="en-US" dirty="0"/>
              <a:t>When these codes were created in 2002, the intention was to split the glenoid into a top half and a bottom half. Work on the top half is a SLAP (29807), and work on the bottom is a capsulorraphy (29806). </a:t>
            </a:r>
          </a:p>
          <a:p>
            <a:pPr marL="0" indent="0">
              <a:buNone/>
            </a:pPr>
            <a:endParaRPr lang="en-US" sz="2800" dirty="0"/>
          </a:p>
          <a:p>
            <a:pPr marL="365760" lvl="1" indent="0">
              <a:buNone/>
            </a:pPr>
            <a:r>
              <a:rPr lang="en-US" sz="2800" dirty="0"/>
              <a:t>If the work is greater than the normal service (anterior to posterior capsulorraphy) then use the 22 modifier. </a:t>
            </a:r>
          </a:p>
        </p:txBody>
      </p:sp>
    </p:spTree>
    <p:extLst>
      <p:ext uri="{BB962C8B-B14F-4D97-AF65-F5344CB8AC3E}">
        <p14:creationId xmlns:p14="http://schemas.microsoft.com/office/powerpoint/2010/main" val="30138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Coding for the Rotator Cuff</a:t>
            </a:r>
          </a:p>
        </p:txBody>
      </p:sp>
      <p:sp>
        <p:nvSpPr>
          <p:cNvPr id="2" name="Content Placeholder 1"/>
          <p:cNvSpPr>
            <a:spLocks noGrp="1"/>
          </p:cNvSpPr>
          <p:nvPr>
            <p:ph idx="1"/>
          </p:nvPr>
        </p:nvSpPr>
        <p:spPr/>
        <p:txBody>
          <a:bodyPr>
            <a:normAutofit fontScale="77500" lnSpcReduction="20000"/>
          </a:bodyPr>
          <a:lstStyle/>
          <a:p>
            <a:r>
              <a:rPr lang="en-US" dirty="0"/>
              <a:t>Rotator Cuff Repair</a:t>
            </a:r>
          </a:p>
          <a:p>
            <a:r>
              <a:rPr lang="en-US" dirty="0"/>
              <a:t>Open Acute </a:t>
            </a:r>
          </a:p>
          <a:p>
            <a:pPr lvl="1"/>
            <a:r>
              <a:rPr lang="en-US" dirty="0"/>
              <a:t>23410 </a:t>
            </a:r>
          </a:p>
          <a:p>
            <a:pPr lvl="2"/>
            <a:r>
              <a:rPr lang="en-US" dirty="0"/>
              <a:t>Young Patients</a:t>
            </a:r>
          </a:p>
          <a:p>
            <a:r>
              <a:rPr lang="en-US" dirty="0"/>
              <a:t>Chronic </a:t>
            </a:r>
          </a:p>
          <a:p>
            <a:pPr lvl="1"/>
            <a:r>
              <a:rPr lang="en-US" dirty="0"/>
              <a:t>23412</a:t>
            </a:r>
          </a:p>
          <a:p>
            <a:pPr lvl="2"/>
            <a:r>
              <a:rPr lang="en-US" dirty="0"/>
              <a:t>Older patients; Degenerative tears</a:t>
            </a:r>
          </a:p>
          <a:p>
            <a:r>
              <a:rPr lang="en-US" dirty="0"/>
              <a:t>Reconstruction </a:t>
            </a:r>
          </a:p>
          <a:p>
            <a:pPr lvl="1"/>
            <a:r>
              <a:rPr lang="en-US" dirty="0"/>
              <a:t>23420</a:t>
            </a:r>
          </a:p>
          <a:p>
            <a:pPr lvl="2"/>
            <a:r>
              <a:rPr lang="en-US" dirty="0"/>
              <a:t>Fascial grafting</a:t>
            </a:r>
          </a:p>
          <a:p>
            <a:r>
              <a:rPr lang="en-US" dirty="0"/>
              <a:t>Arthroscopic</a:t>
            </a:r>
          </a:p>
          <a:p>
            <a:pPr lvl="1"/>
            <a:r>
              <a:rPr lang="en-US" dirty="0"/>
              <a:t>29827</a:t>
            </a:r>
          </a:p>
          <a:p>
            <a:pPr lvl="2"/>
            <a:r>
              <a:rPr lang="en-US" dirty="0"/>
              <a:t>With excision distal clavicle and acromioplasty 29827 29824 29826  </a:t>
            </a:r>
          </a:p>
        </p:txBody>
      </p:sp>
    </p:spTree>
    <p:extLst>
      <p:ext uri="{BB962C8B-B14F-4D97-AF65-F5344CB8AC3E}">
        <p14:creationId xmlns:p14="http://schemas.microsoft.com/office/powerpoint/2010/main" val="140827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Total Knee Arthroplasty</a:t>
            </a:r>
          </a:p>
        </p:txBody>
      </p:sp>
      <p:sp>
        <p:nvSpPr>
          <p:cNvPr id="2" name="Content Placeholder 1"/>
          <p:cNvSpPr>
            <a:spLocks noGrp="1"/>
          </p:cNvSpPr>
          <p:nvPr>
            <p:ph idx="1"/>
          </p:nvPr>
        </p:nvSpPr>
        <p:spPr>
          <a:xfrm>
            <a:off x="609600" y="2438400"/>
            <a:ext cx="10972800" cy="3886200"/>
          </a:xfrm>
        </p:spPr>
        <p:txBody>
          <a:bodyPr/>
          <a:lstStyle/>
          <a:p>
            <a:r>
              <a:rPr lang="en-US" dirty="0"/>
              <a:t>Both the medial and lateral compartments of a knee are reshaped and a prosthesis implanted in a patient who has damage to both compartments.</a:t>
            </a:r>
          </a:p>
          <a:p>
            <a:r>
              <a:rPr lang="en-US" dirty="0"/>
              <a:t>Menisectomy, synovectomy, debridement, and release of the lateral retinacula, ligament or capsule are all included.</a:t>
            </a:r>
          </a:p>
          <a:p>
            <a:r>
              <a:rPr lang="en-US" dirty="0"/>
              <a:t>The Patella can be replaced and isn’t billed separately.</a:t>
            </a:r>
          </a:p>
        </p:txBody>
      </p:sp>
    </p:spTree>
    <p:extLst>
      <p:ext uri="{BB962C8B-B14F-4D97-AF65-F5344CB8AC3E}">
        <p14:creationId xmlns:p14="http://schemas.microsoft.com/office/powerpoint/2010/main" val="36829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6283-8CF2-2DE7-E8F1-EE7AA35D83A5}"/>
              </a:ext>
            </a:extLst>
          </p:cNvPr>
          <p:cNvSpPr>
            <a:spLocks noGrp="1"/>
          </p:cNvSpPr>
          <p:nvPr>
            <p:ph type="title"/>
          </p:nvPr>
        </p:nvSpPr>
        <p:spPr/>
        <p:txBody>
          <a:bodyPr/>
          <a:lstStyle/>
          <a:p>
            <a:r>
              <a:rPr lang="en-US" dirty="0"/>
              <a:t>Total Knee Arthroplasty</a:t>
            </a:r>
          </a:p>
        </p:txBody>
      </p:sp>
    </p:spTree>
    <p:extLst>
      <p:ext uri="{BB962C8B-B14F-4D97-AF65-F5344CB8AC3E}">
        <p14:creationId xmlns:p14="http://schemas.microsoft.com/office/powerpoint/2010/main" val="26826543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5126-2215-952F-D91A-B9574653AE3F}"/>
              </a:ext>
            </a:extLst>
          </p:cNvPr>
          <p:cNvSpPr>
            <a:spLocks noGrp="1"/>
          </p:cNvSpPr>
          <p:nvPr>
            <p:ph type="title"/>
          </p:nvPr>
        </p:nvSpPr>
        <p:spPr>
          <a:xfrm>
            <a:off x="2592924" y="624110"/>
            <a:ext cx="8911687" cy="595090"/>
          </a:xfrm>
        </p:spPr>
        <p:txBody>
          <a:bodyPr>
            <a:normAutofit fontScale="90000"/>
          </a:bodyPr>
          <a:lstStyle/>
          <a:p>
            <a:r>
              <a:rPr lang="en-US" dirty="0"/>
              <a:t>Total Knee what it looks like</a:t>
            </a:r>
          </a:p>
        </p:txBody>
      </p:sp>
      <p:pic>
        <p:nvPicPr>
          <p:cNvPr id="3074" name="Picture 2" descr="Peripheral Nerve Stimulation to Relieve Pain After Total Knee Replacement">
            <a:extLst>
              <a:ext uri="{FF2B5EF4-FFF2-40B4-BE49-F238E27FC236}">
                <a16:creationId xmlns:a16="http://schemas.microsoft.com/office/drawing/2014/main" id="{07FB5F6F-156F-4CAC-D4EB-87DC61AC2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11904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Mako Robotic Knee Replacement Can Individualize Total and Partial Knee  Replacement - CIO">
            <a:extLst>
              <a:ext uri="{FF2B5EF4-FFF2-40B4-BE49-F238E27FC236}">
                <a16:creationId xmlns:a16="http://schemas.microsoft.com/office/drawing/2014/main" id="{BA08BB2D-D13A-F6D6-8D81-71430B061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538" y="638175"/>
            <a:ext cx="7400925" cy="55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92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ryker Corp. opens robotic surgery education center in Fort Lauderdale  (Video) - South Florida Business Journal">
            <a:extLst>
              <a:ext uri="{FF2B5EF4-FFF2-40B4-BE49-F238E27FC236}">
                <a16:creationId xmlns:a16="http://schemas.microsoft.com/office/drawing/2014/main" id="{D684775E-4A18-FFD6-3D6D-AEBD40BE3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19200"/>
            <a:ext cx="714375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80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88817-2B37-8EAC-99CF-9D0B08ED028A}"/>
              </a:ext>
            </a:extLst>
          </p:cNvPr>
          <p:cNvSpPr>
            <a:spLocks noGrp="1"/>
          </p:cNvSpPr>
          <p:nvPr>
            <p:ph type="title"/>
          </p:nvPr>
        </p:nvSpPr>
        <p:spPr/>
        <p:txBody>
          <a:bodyPr/>
          <a:lstStyle/>
          <a:p>
            <a:r>
              <a:rPr lang="en-US" dirty="0"/>
              <a:t>Total Knee Coding</a:t>
            </a:r>
          </a:p>
        </p:txBody>
      </p:sp>
      <p:sp>
        <p:nvSpPr>
          <p:cNvPr id="3" name="Content Placeholder 2">
            <a:extLst>
              <a:ext uri="{FF2B5EF4-FFF2-40B4-BE49-F238E27FC236}">
                <a16:creationId xmlns:a16="http://schemas.microsoft.com/office/drawing/2014/main" id="{C3394F7F-B493-A08B-04E3-F080AC802986}"/>
              </a:ext>
            </a:extLst>
          </p:cNvPr>
          <p:cNvSpPr>
            <a:spLocks noGrp="1"/>
          </p:cNvSpPr>
          <p:nvPr>
            <p:ph idx="1"/>
          </p:nvPr>
        </p:nvSpPr>
        <p:spPr/>
        <p:txBody>
          <a:bodyPr/>
          <a:lstStyle/>
          <a:p>
            <a:r>
              <a:rPr lang="en-US" dirty="0"/>
              <a:t>27447 Arthroplasty, knee, condyle and plateau; medial AND lateral compartments with or without patella resurfacing (total knee arthroplasty)</a:t>
            </a:r>
          </a:p>
          <a:p>
            <a:r>
              <a:rPr lang="en-US" dirty="0"/>
              <a:t>27486 Revision of total knee arthroplasty, with or without allograft; 1 component</a:t>
            </a:r>
          </a:p>
          <a:p>
            <a:r>
              <a:rPr lang="en-US" dirty="0"/>
              <a:t>27487 Revision of total knee arthroplasty, with or without allograft; femoral and entire tibial component</a:t>
            </a:r>
          </a:p>
        </p:txBody>
      </p:sp>
    </p:spTree>
    <p:extLst>
      <p:ext uri="{BB962C8B-B14F-4D97-AF65-F5344CB8AC3E}">
        <p14:creationId xmlns:p14="http://schemas.microsoft.com/office/powerpoint/2010/main" val="41400258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DDAF-4DA6-41E7-8CB6-F7572450401C}"/>
              </a:ext>
            </a:extLst>
          </p:cNvPr>
          <p:cNvSpPr>
            <a:spLocks noGrp="1"/>
          </p:cNvSpPr>
          <p:nvPr>
            <p:ph type="title"/>
          </p:nvPr>
        </p:nvSpPr>
        <p:spPr/>
        <p:txBody>
          <a:bodyPr/>
          <a:lstStyle/>
          <a:p>
            <a:r>
              <a:rPr lang="en-US" dirty="0"/>
              <a:t>Total Shoulder Arthroplasty</a:t>
            </a:r>
          </a:p>
        </p:txBody>
      </p:sp>
    </p:spTree>
    <p:extLst>
      <p:ext uri="{BB962C8B-B14F-4D97-AF65-F5344CB8AC3E}">
        <p14:creationId xmlns:p14="http://schemas.microsoft.com/office/powerpoint/2010/main" val="13462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96286-B19B-7BC4-94C3-A26E4A537863}"/>
              </a:ext>
            </a:extLst>
          </p:cNvPr>
          <p:cNvSpPr>
            <a:spLocks noGrp="1"/>
          </p:cNvSpPr>
          <p:nvPr>
            <p:ph type="title"/>
          </p:nvPr>
        </p:nvSpPr>
        <p:spPr/>
        <p:txBody>
          <a:bodyPr/>
          <a:lstStyle/>
          <a:p>
            <a:r>
              <a:rPr lang="en-US" dirty="0"/>
              <a:t>What does Type 1, 2, 3a,3b,3c Mean?</a:t>
            </a:r>
          </a:p>
        </p:txBody>
      </p:sp>
      <p:sp>
        <p:nvSpPr>
          <p:cNvPr id="3" name="Content Placeholder 2">
            <a:extLst>
              <a:ext uri="{FF2B5EF4-FFF2-40B4-BE49-F238E27FC236}">
                <a16:creationId xmlns:a16="http://schemas.microsoft.com/office/drawing/2014/main" id="{C018EB25-6BA5-2D77-2DF6-7DF18C7D322C}"/>
              </a:ext>
            </a:extLst>
          </p:cNvPr>
          <p:cNvSpPr>
            <a:spLocks noGrp="1"/>
          </p:cNvSpPr>
          <p:nvPr>
            <p:ph idx="1"/>
          </p:nvPr>
        </p:nvSpPr>
        <p:spPr/>
        <p:txBody>
          <a:bodyPr/>
          <a:lstStyle/>
          <a:p>
            <a:r>
              <a:rPr lang="en-US" dirty="0"/>
              <a:t> They categorized open injuries into the familiar three categories, based on wound size, level of contamination, and osseous injury, as follows: </a:t>
            </a:r>
          </a:p>
          <a:p>
            <a:r>
              <a:rPr lang="en-US" dirty="0"/>
              <a:t>Type I = an open fracture with a wound less than 1 cm long and clean; </a:t>
            </a:r>
          </a:p>
          <a:p>
            <a:r>
              <a:rPr lang="en-US" dirty="0"/>
              <a:t>Type II = an open fracture with a laceration greater than 1 cm long without extensive soft tissue damage, flaps, or avulsions</a:t>
            </a:r>
          </a:p>
          <a:p>
            <a:r>
              <a:rPr lang="en-US" dirty="0"/>
              <a:t>Type III = either an open segmental fracture, an open fracture with extensive soft tissue damage, or a traumatic amputation. Special categories in Type III were gunshot injuries, any open fracture caused by a farm injury, and any open fracture with accompanying vascular injury requiring repair</a:t>
            </a:r>
          </a:p>
        </p:txBody>
      </p:sp>
    </p:spTree>
    <p:extLst>
      <p:ext uri="{BB962C8B-B14F-4D97-AF65-F5344CB8AC3E}">
        <p14:creationId xmlns:p14="http://schemas.microsoft.com/office/powerpoint/2010/main" val="6983586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Your Shoulder Joint Works">
            <a:extLst>
              <a:ext uri="{FF2B5EF4-FFF2-40B4-BE49-F238E27FC236}">
                <a16:creationId xmlns:a16="http://schemas.microsoft.com/office/drawing/2014/main" id="{6E42C3CE-3E36-09B6-E6F2-A7A6D7FE5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28600"/>
            <a:ext cx="5880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570A-A3C3-F3C7-B7CD-A7A36F8B4C5F}"/>
              </a:ext>
            </a:extLst>
          </p:cNvPr>
          <p:cNvSpPr>
            <a:spLocks noGrp="1"/>
          </p:cNvSpPr>
          <p:nvPr>
            <p:ph type="title"/>
          </p:nvPr>
        </p:nvSpPr>
        <p:spPr/>
        <p:txBody>
          <a:bodyPr/>
          <a:lstStyle/>
          <a:p>
            <a:r>
              <a:rPr lang="en-US" dirty="0"/>
              <a:t>Regular Total Shoulder Vs Reverse Total</a:t>
            </a:r>
          </a:p>
        </p:txBody>
      </p:sp>
      <p:pic>
        <p:nvPicPr>
          <p:cNvPr id="2050" name="Picture 2" descr="How long do shoulder replacements last?: Brad Carofino, MD: Shoulder and  Hand Surgeon">
            <a:extLst>
              <a:ext uri="{FF2B5EF4-FFF2-40B4-BE49-F238E27FC236}">
                <a16:creationId xmlns:a16="http://schemas.microsoft.com/office/drawing/2014/main" id="{382C3F21-4B47-BD33-4182-C53006B94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9" y="1524000"/>
            <a:ext cx="1056534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3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7BD91-A8B1-8B4E-3D1A-C565DF199632}"/>
              </a:ext>
            </a:extLst>
          </p:cNvPr>
          <p:cNvSpPr>
            <a:spLocks noGrp="1"/>
          </p:cNvSpPr>
          <p:nvPr>
            <p:ph type="title"/>
          </p:nvPr>
        </p:nvSpPr>
        <p:spPr/>
        <p:txBody>
          <a:bodyPr/>
          <a:lstStyle/>
          <a:p>
            <a:r>
              <a:rPr lang="en-US" dirty="0"/>
              <a:t>Total Shoulder Coding</a:t>
            </a:r>
          </a:p>
        </p:txBody>
      </p:sp>
      <p:sp>
        <p:nvSpPr>
          <p:cNvPr id="3" name="Content Placeholder 2">
            <a:extLst>
              <a:ext uri="{FF2B5EF4-FFF2-40B4-BE49-F238E27FC236}">
                <a16:creationId xmlns:a16="http://schemas.microsoft.com/office/drawing/2014/main" id="{2002593B-8D1E-F4CD-99E0-7D4D76ADB18F}"/>
              </a:ext>
            </a:extLst>
          </p:cNvPr>
          <p:cNvSpPr>
            <a:spLocks noGrp="1"/>
          </p:cNvSpPr>
          <p:nvPr>
            <p:ph idx="1"/>
          </p:nvPr>
        </p:nvSpPr>
        <p:spPr/>
        <p:txBody>
          <a:bodyPr/>
          <a:lstStyle/>
          <a:p>
            <a:r>
              <a:rPr lang="en-US" dirty="0"/>
              <a:t>23472 Arthroplasty, glenohumeral joint; total shoulder</a:t>
            </a:r>
          </a:p>
          <a:p>
            <a:r>
              <a:rPr lang="en-US" dirty="0"/>
              <a:t>23473 Revision of total shoulder arthroplasty, including allograft when performed; humeral or glenoid component</a:t>
            </a:r>
          </a:p>
          <a:p>
            <a:r>
              <a:rPr lang="en-US" dirty="0"/>
              <a:t>23474 Revision of total shoulder arthroplasty, including allograft when performed; humeral and glenoid component</a:t>
            </a:r>
          </a:p>
          <a:p>
            <a:endParaRPr lang="en-US" dirty="0"/>
          </a:p>
        </p:txBody>
      </p:sp>
    </p:spTree>
    <p:extLst>
      <p:ext uri="{BB962C8B-B14F-4D97-AF65-F5344CB8AC3E}">
        <p14:creationId xmlns:p14="http://schemas.microsoft.com/office/powerpoint/2010/main" val="32493425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F134-8A83-DF67-C33E-3C52213E318E}"/>
              </a:ext>
            </a:extLst>
          </p:cNvPr>
          <p:cNvSpPr>
            <a:spLocks noGrp="1"/>
          </p:cNvSpPr>
          <p:nvPr>
            <p:ph type="title"/>
          </p:nvPr>
        </p:nvSpPr>
        <p:spPr/>
        <p:txBody>
          <a:bodyPr/>
          <a:lstStyle/>
          <a:p>
            <a:r>
              <a:rPr lang="en-US" dirty="0"/>
              <a:t>Total Hip Arthroplasty</a:t>
            </a:r>
          </a:p>
        </p:txBody>
      </p:sp>
    </p:spTree>
    <p:extLst>
      <p:ext uri="{BB962C8B-B14F-4D97-AF65-F5344CB8AC3E}">
        <p14:creationId xmlns:p14="http://schemas.microsoft.com/office/powerpoint/2010/main" val="10723762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39E6-F324-E70B-4812-B2C58F545978}"/>
              </a:ext>
            </a:extLst>
          </p:cNvPr>
          <p:cNvSpPr>
            <a:spLocks noGrp="1"/>
          </p:cNvSpPr>
          <p:nvPr>
            <p:ph type="title"/>
          </p:nvPr>
        </p:nvSpPr>
        <p:spPr/>
        <p:txBody>
          <a:bodyPr/>
          <a:lstStyle/>
          <a:p>
            <a:r>
              <a:rPr lang="en-US" dirty="0"/>
              <a:t>Total Hip Arthroplasty</a:t>
            </a:r>
          </a:p>
        </p:txBody>
      </p:sp>
      <p:pic>
        <p:nvPicPr>
          <p:cNvPr id="4" name="Content Placeholder 3">
            <a:extLst>
              <a:ext uri="{FF2B5EF4-FFF2-40B4-BE49-F238E27FC236}">
                <a16:creationId xmlns:a16="http://schemas.microsoft.com/office/drawing/2014/main" id="{DFF648A7-1CEB-AAD2-3BF2-0ECB21ECFA8B}"/>
              </a:ext>
            </a:extLst>
          </p:cNvPr>
          <p:cNvPicPr>
            <a:picLocks noGrp="1" noChangeAspect="1"/>
          </p:cNvPicPr>
          <p:nvPr>
            <p:ph idx="1"/>
          </p:nvPr>
        </p:nvPicPr>
        <p:blipFill>
          <a:blip r:embed="rId2"/>
          <a:stretch>
            <a:fillRect/>
          </a:stretch>
        </p:blipFill>
        <p:spPr>
          <a:xfrm>
            <a:off x="3886200" y="1653635"/>
            <a:ext cx="4724400" cy="5261801"/>
          </a:xfrm>
          <a:prstGeom prst="rect">
            <a:avLst/>
          </a:prstGeom>
        </p:spPr>
      </p:pic>
    </p:spTree>
    <p:extLst>
      <p:ext uri="{BB962C8B-B14F-4D97-AF65-F5344CB8AC3E}">
        <p14:creationId xmlns:p14="http://schemas.microsoft.com/office/powerpoint/2010/main" val="388790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1B38-18BD-8244-0BF7-ACB52DFECB6D}"/>
              </a:ext>
            </a:extLst>
          </p:cNvPr>
          <p:cNvSpPr>
            <a:spLocks noGrp="1"/>
          </p:cNvSpPr>
          <p:nvPr>
            <p:ph type="title"/>
          </p:nvPr>
        </p:nvSpPr>
        <p:spPr/>
        <p:txBody>
          <a:bodyPr/>
          <a:lstStyle/>
          <a:p>
            <a:r>
              <a:rPr lang="en-US" dirty="0"/>
              <a:t>Total Hip Arthroplasty</a:t>
            </a:r>
          </a:p>
        </p:txBody>
      </p:sp>
      <p:pic>
        <p:nvPicPr>
          <p:cNvPr id="4" name="Content Placeholder 3">
            <a:extLst>
              <a:ext uri="{FF2B5EF4-FFF2-40B4-BE49-F238E27FC236}">
                <a16:creationId xmlns:a16="http://schemas.microsoft.com/office/drawing/2014/main" id="{D4A76C68-BC91-E425-28F3-60558F366183}"/>
              </a:ext>
            </a:extLst>
          </p:cNvPr>
          <p:cNvPicPr>
            <a:picLocks noGrp="1" noChangeAspect="1"/>
          </p:cNvPicPr>
          <p:nvPr>
            <p:ph idx="1"/>
          </p:nvPr>
        </p:nvPicPr>
        <p:blipFill>
          <a:blip r:embed="rId2"/>
          <a:stretch>
            <a:fillRect/>
          </a:stretch>
        </p:blipFill>
        <p:spPr>
          <a:xfrm>
            <a:off x="2514600" y="1600200"/>
            <a:ext cx="7543800" cy="5158580"/>
          </a:xfrm>
          <a:prstGeom prst="rect">
            <a:avLst/>
          </a:prstGeom>
        </p:spPr>
      </p:pic>
    </p:spTree>
    <p:extLst>
      <p:ext uri="{BB962C8B-B14F-4D97-AF65-F5344CB8AC3E}">
        <p14:creationId xmlns:p14="http://schemas.microsoft.com/office/powerpoint/2010/main" val="366308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7ED5-092D-FF52-792E-E4FAD662EFB3}"/>
              </a:ext>
            </a:extLst>
          </p:cNvPr>
          <p:cNvSpPr>
            <a:spLocks noGrp="1"/>
          </p:cNvSpPr>
          <p:nvPr>
            <p:ph type="title"/>
          </p:nvPr>
        </p:nvSpPr>
        <p:spPr/>
        <p:txBody>
          <a:bodyPr/>
          <a:lstStyle/>
          <a:p>
            <a:r>
              <a:rPr lang="en-US" dirty="0"/>
              <a:t>Total Hip Arthroplasty </a:t>
            </a:r>
          </a:p>
        </p:txBody>
      </p:sp>
      <p:sp>
        <p:nvSpPr>
          <p:cNvPr id="3" name="Content Placeholder 2">
            <a:extLst>
              <a:ext uri="{FF2B5EF4-FFF2-40B4-BE49-F238E27FC236}">
                <a16:creationId xmlns:a16="http://schemas.microsoft.com/office/drawing/2014/main" id="{B777109E-24FD-15CE-8BCC-8F3511D60EE5}"/>
              </a:ext>
            </a:extLst>
          </p:cNvPr>
          <p:cNvSpPr>
            <a:spLocks noGrp="1"/>
          </p:cNvSpPr>
          <p:nvPr>
            <p:ph idx="1"/>
          </p:nvPr>
        </p:nvSpPr>
        <p:spPr/>
        <p:txBody>
          <a:bodyPr/>
          <a:lstStyle/>
          <a:p>
            <a:r>
              <a:rPr lang="en-US" dirty="0"/>
              <a:t>THA- 27130</a:t>
            </a:r>
          </a:p>
          <a:p>
            <a:r>
              <a:rPr lang="en-US" dirty="0"/>
              <a:t>Conversion- 27132 (Is IP only)</a:t>
            </a:r>
          </a:p>
          <a:p>
            <a:r>
              <a:rPr lang="en-US" dirty="0"/>
              <a:t>27134 Revision of total hip arthroplasty; both components, with or without autograft or allograft</a:t>
            </a:r>
          </a:p>
          <a:p>
            <a:r>
              <a:rPr lang="en-US" dirty="0"/>
              <a:t>27137 Revision of total hip arthroplasty; acetabular component only, with or without autograft or allograft</a:t>
            </a:r>
          </a:p>
          <a:p>
            <a:r>
              <a:rPr lang="en-US" dirty="0"/>
              <a:t>27138 Revision of total hip arthroplasty; femoral component only, with or without allograft</a:t>
            </a:r>
          </a:p>
          <a:p>
            <a:endParaRPr lang="en-US" dirty="0"/>
          </a:p>
          <a:p>
            <a:pPr marL="0" indent="0">
              <a:buNone/>
            </a:pPr>
            <a:endParaRPr lang="en-US" dirty="0"/>
          </a:p>
        </p:txBody>
      </p:sp>
    </p:spTree>
    <p:extLst>
      <p:ext uri="{BB962C8B-B14F-4D97-AF65-F5344CB8AC3E}">
        <p14:creationId xmlns:p14="http://schemas.microsoft.com/office/powerpoint/2010/main" val="136474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EED2D0B-6C8E-63C8-841B-BF140F3496D7}"/>
              </a:ext>
            </a:extLst>
          </p:cNvPr>
          <p:cNvSpPr>
            <a:spLocks noGrp="1"/>
          </p:cNvSpPr>
          <p:nvPr>
            <p:ph type="title"/>
          </p:nvPr>
        </p:nvSpPr>
        <p:spPr>
          <a:xfrm>
            <a:off x="649224" y="645106"/>
            <a:ext cx="3650279" cy="1259894"/>
          </a:xfrm>
        </p:spPr>
        <p:txBody>
          <a:bodyPr>
            <a:normAutofit/>
          </a:bodyPr>
          <a:lstStyle/>
          <a:p>
            <a:r>
              <a:rPr lang="en-US" dirty="0"/>
              <a:t>Periprosthetic Fracture</a:t>
            </a:r>
          </a:p>
        </p:txBody>
      </p:sp>
      <p:sp>
        <p:nvSpPr>
          <p:cNvPr id="12" name="Rectangle 11">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9999467-92C7-9F20-718A-C4200A4B95A9}"/>
              </a:ext>
            </a:extLst>
          </p:cNvPr>
          <p:cNvSpPr>
            <a:spLocks noGrp="1"/>
          </p:cNvSpPr>
          <p:nvPr>
            <p:ph idx="1"/>
          </p:nvPr>
        </p:nvSpPr>
        <p:spPr>
          <a:xfrm>
            <a:off x="649225" y="2133600"/>
            <a:ext cx="3650278" cy="3759253"/>
          </a:xfrm>
        </p:spPr>
        <p:txBody>
          <a:bodyPr>
            <a:normAutofit/>
          </a:bodyPr>
          <a:lstStyle/>
          <a:p>
            <a:pPr>
              <a:buClr>
                <a:srgbClr val="9F2F63"/>
              </a:buClr>
            </a:pPr>
            <a:r>
              <a:rPr lang="en-US" dirty="0"/>
              <a:t>Periprosthetic fractures are fractures that occur in association with an orthopedic implant, most often used for joint arthroplasty or fracture fixation.</a:t>
            </a:r>
            <a:endParaRPr lang="en-US"/>
          </a:p>
        </p:txBody>
      </p:sp>
      <p:pic>
        <p:nvPicPr>
          <p:cNvPr id="5" name="Picture 4" descr="A diagram of a bone&#10;&#10;Description automatically generated">
            <a:extLst>
              <a:ext uri="{FF2B5EF4-FFF2-40B4-BE49-F238E27FC236}">
                <a16:creationId xmlns:a16="http://schemas.microsoft.com/office/drawing/2014/main" id="{9036F303-2B0B-7A06-1CDF-B39C77102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543" y="1128242"/>
            <a:ext cx="6953577" cy="4276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8577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C9F819-810F-3DA9-48D5-604BC2693353}"/>
              </a:ext>
            </a:extLst>
          </p:cNvPr>
          <p:cNvSpPr>
            <a:spLocks noGrp="1"/>
          </p:cNvSpPr>
          <p:nvPr>
            <p:ph type="title"/>
          </p:nvPr>
        </p:nvSpPr>
        <p:spPr>
          <a:xfrm>
            <a:off x="649224" y="645106"/>
            <a:ext cx="3650279" cy="1259894"/>
          </a:xfrm>
        </p:spPr>
        <p:txBody>
          <a:bodyPr>
            <a:normAutofit/>
          </a:bodyPr>
          <a:lstStyle/>
          <a:p>
            <a:pPr>
              <a:lnSpc>
                <a:spcPct val="90000"/>
              </a:lnSpc>
            </a:pPr>
            <a:r>
              <a:rPr lang="en-US" sz="2800">
                <a:solidFill>
                  <a:schemeClr val="tx1"/>
                </a:solidFill>
              </a:rPr>
              <a:t>Treating Periprosthetic Hip Fractures</a:t>
            </a:r>
          </a:p>
        </p:txBody>
      </p:sp>
      <p:sp>
        <p:nvSpPr>
          <p:cNvPr id="3" name="Content Placeholder 2">
            <a:extLst>
              <a:ext uri="{FF2B5EF4-FFF2-40B4-BE49-F238E27FC236}">
                <a16:creationId xmlns:a16="http://schemas.microsoft.com/office/drawing/2014/main" id="{52C7B6ED-BE69-B0B3-21DC-B43912B96ABE}"/>
              </a:ext>
            </a:extLst>
          </p:cNvPr>
          <p:cNvSpPr>
            <a:spLocks noGrp="1"/>
          </p:cNvSpPr>
          <p:nvPr>
            <p:ph idx="1"/>
          </p:nvPr>
        </p:nvSpPr>
        <p:spPr>
          <a:xfrm>
            <a:off x="649225" y="2133600"/>
            <a:ext cx="3650278" cy="3759253"/>
          </a:xfrm>
        </p:spPr>
        <p:txBody>
          <a:bodyPr>
            <a:normAutofit/>
          </a:bodyPr>
          <a:lstStyle/>
          <a:p>
            <a:pPr>
              <a:buClr>
                <a:srgbClr val="2E95B2"/>
              </a:buClr>
            </a:pPr>
            <a:r>
              <a:rPr lang="en-US" dirty="0"/>
              <a:t>The General Approaches to treating periprosthetic hip fractures include:</a:t>
            </a:r>
            <a:endParaRPr lang="en-US"/>
          </a:p>
          <a:p>
            <a:pPr>
              <a:buClr>
                <a:srgbClr val="2E95B2"/>
              </a:buClr>
              <a:buFont typeface="+mj-lt"/>
              <a:buAutoNum type="arabicPeriod"/>
            </a:pPr>
            <a:r>
              <a:rPr lang="en-US" dirty="0"/>
              <a:t>Open reduction and internal fixation.</a:t>
            </a:r>
            <a:endParaRPr lang="en-US"/>
          </a:p>
          <a:p>
            <a:pPr>
              <a:buClr>
                <a:srgbClr val="2E95B2"/>
              </a:buClr>
              <a:buFont typeface="+mj-lt"/>
              <a:buAutoNum type="arabicPeriod"/>
            </a:pPr>
            <a:r>
              <a:rPr lang="en-US" dirty="0"/>
              <a:t>Revision of the total arthroplasty with an exchange of some or all of the implants.</a:t>
            </a:r>
            <a:endParaRPr lang="en-US"/>
          </a:p>
          <a:p>
            <a:pPr>
              <a:buClr>
                <a:srgbClr val="2E95B2"/>
              </a:buClr>
              <a:buFont typeface="+mj-lt"/>
              <a:buAutoNum type="arabicPeriod"/>
            </a:pPr>
            <a:r>
              <a:rPr lang="en-US" dirty="0"/>
              <a:t>A combination of both.</a:t>
            </a:r>
            <a:endParaRPr lang="en-US"/>
          </a:p>
        </p:txBody>
      </p:sp>
      <p:pic>
        <p:nvPicPr>
          <p:cNvPr id="5" name="Picture 4" descr="The radiologic figure of a skeleton">
            <a:extLst>
              <a:ext uri="{FF2B5EF4-FFF2-40B4-BE49-F238E27FC236}">
                <a16:creationId xmlns:a16="http://schemas.microsoft.com/office/drawing/2014/main" id="{604E96A8-F0D7-9665-58C9-2E0712CF87F5}"/>
              </a:ext>
            </a:extLst>
          </p:cNvPr>
          <p:cNvPicPr>
            <a:picLocks noChangeAspect="1"/>
          </p:cNvPicPr>
          <p:nvPr/>
        </p:nvPicPr>
        <p:blipFill rotWithShape="1">
          <a:blip r:embed="rId2"/>
          <a:srcRect l="26848" r="-1" b="-1"/>
          <a:stretch/>
        </p:blipFill>
        <p:spPr>
          <a:xfrm>
            <a:off x="4619543" y="10"/>
            <a:ext cx="7572457" cy="6857990"/>
          </a:xfrm>
          <a:prstGeom prst="rect">
            <a:avLst/>
          </a:prstGeom>
        </p:spPr>
      </p:pic>
    </p:spTree>
    <p:extLst>
      <p:ext uri="{BB962C8B-B14F-4D97-AF65-F5344CB8AC3E}">
        <p14:creationId xmlns:p14="http://schemas.microsoft.com/office/powerpoint/2010/main" val="3787897635"/>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ray of a broken bone&#10;&#10;Description automatically generated">
            <a:extLst>
              <a:ext uri="{FF2B5EF4-FFF2-40B4-BE49-F238E27FC236}">
                <a16:creationId xmlns:a16="http://schemas.microsoft.com/office/drawing/2014/main" id="{195359B1-D347-BCAE-2866-0DEB7149A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1" y="800100"/>
            <a:ext cx="9601200" cy="5753100"/>
          </a:xfrm>
          <a:prstGeom prst="rect">
            <a:avLst/>
          </a:prstGeom>
        </p:spPr>
      </p:pic>
    </p:spTree>
    <p:extLst>
      <p:ext uri="{BB962C8B-B14F-4D97-AF65-F5344CB8AC3E}">
        <p14:creationId xmlns:p14="http://schemas.microsoft.com/office/powerpoint/2010/main" val="30651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9"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0"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1"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2"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3"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5"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6"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7"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8"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9"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1" name="Group 20">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2"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3"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4"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5"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6"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7"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8"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9"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0"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1"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2"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3"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5" name="Rectangle 34">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39" name="Rectangle 38">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46F1E992-B14A-4FD5-8E41-E19C83492C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42" name="Freeform 27">
              <a:extLst>
                <a:ext uri="{FF2B5EF4-FFF2-40B4-BE49-F238E27FC236}">
                  <a16:creationId xmlns:a16="http://schemas.microsoft.com/office/drawing/2014/main" id="{69C544B6-3EB8-40C0-BBA0-D6825A339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43" name="Freeform 28">
              <a:extLst>
                <a:ext uri="{FF2B5EF4-FFF2-40B4-BE49-F238E27FC236}">
                  <a16:creationId xmlns:a16="http://schemas.microsoft.com/office/drawing/2014/main" id="{008ED5F3-C2B0-4C4B-864A-381723C87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44" name="Freeform 29">
              <a:extLst>
                <a:ext uri="{FF2B5EF4-FFF2-40B4-BE49-F238E27FC236}">
                  <a16:creationId xmlns:a16="http://schemas.microsoft.com/office/drawing/2014/main" id="{23CC4B0B-BFBC-4B5D-87E1-9E6415263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45" name="Freeform 30">
              <a:extLst>
                <a:ext uri="{FF2B5EF4-FFF2-40B4-BE49-F238E27FC236}">
                  <a16:creationId xmlns:a16="http://schemas.microsoft.com/office/drawing/2014/main" id="{C346C5BB-C560-432B-B712-CC4188B6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46" name="Freeform 31">
              <a:extLst>
                <a:ext uri="{FF2B5EF4-FFF2-40B4-BE49-F238E27FC236}">
                  <a16:creationId xmlns:a16="http://schemas.microsoft.com/office/drawing/2014/main" id="{A5D527C1-B6DA-42CF-8499-7561AF3C1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47" name="Freeform 32">
              <a:extLst>
                <a:ext uri="{FF2B5EF4-FFF2-40B4-BE49-F238E27FC236}">
                  <a16:creationId xmlns:a16="http://schemas.microsoft.com/office/drawing/2014/main" id="{79811171-A408-48D1-B498-29EEB218D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48" name="Freeform 33">
              <a:extLst>
                <a:ext uri="{FF2B5EF4-FFF2-40B4-BE49-F238E27FC236}">
                  <a16:creationId xmlns:a16="http://schemas.microsoft.com/office/drawing/2014/main" id="{CAB35AA3-C384-40C1-972D-E9CF2ECEB0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49" name="Freeform 34">
              <a:extLst>
                <a:ext uri="{FF2B5EF4-FFF2-40B4-BE49-F238E27FC236}">
                  <a16:creationId xmlns:a16="http://schemas.microsoft.com/office/drawing/2014/main" id="{F1FB2FB4-BDB4-49C0-B229-C44C3A652A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50" name="Freeform 35">
              <a:extLst>
                <a:ext uri="{FF2B5EF4-FFF2-40B4-BE49-F238E27FC236}">
                  <a16:creationId xmlns:a16="http://schemas.microsoft.com/office/drawing/2014/main" id="{911B13BF-C299-4EDA-AC49-B43C6E01B0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51" name="Freeform 36">
              <a:extLst>
                <a:ext uri="{FF2B5EF4-FFF2-40B4-BE49-F238E27FC236}">
                  <a16:creationId xmlns:a16="http://schemas.microsoft.com/office/drawing/2014/main" id="{46744126-7C1B-4B5B-BBB2-8F25CE557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52" name="Freeform 37">
              <a:extLst>
                <a:ext uri="{FF2B5EF4-FFF2-40B4-BE49-F238E27FC236}">
                  <a16:creationId xmlns:a16="http://schemas.microsoft.com/office/drawing/2014/main" id="{5DCDFB75-55EC-4221-A026-2DF2C8ACB4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53" name="Freeform 38">
              <a:extLst>
                <a:ext uri="{FF2B5EF4-FFF2-40B4-BE49-F238E27FC236}">
                  <a16:creationId xmlns:a16="http://schemas.microsoft.com/office/drawing/2014/main" id="{F9DB045F-5C45-45BF-AFCB-2EA8DE14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55" name="Freeform 11">
            <a:extLst>
              <a:ext uri="{FF2B5EF4-FFF2-40B4-BE49-F238E27FC236}">
                <a16:creationId xmlns:a16="http://schemas.microsoft.com/office/drawing/2014/main" id="{1E86F813-D67B-409D-AA77-FA8878C2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57" name="Rectangle 56">
            <a:extLst>
              <a:ext uri="{FF2B5EF4-FFF2-40B4-BE49-F238E27FC236}">
                <a16:creationId xmlns:a16="http://schemas.microsoft.com/office/drawing/2014/main" id="{1F0BB6E0-44F4-4938-8070-5992040BD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3C892A-8B9C-3D65-5338-2B7BF5A5AF43}"/>
              </a:ext>
            </a:extLst>
          </p:cNvPr>
          <p:cNvSpPr>
            <a:spLocks noGrp="1"/>
          </p:cNvSpPr>
          <p:nvPr>
            <p:ph type="title"/>
          </p:nvPr>
        </p:nvSpPr>
        <p:spPr>
          <a:xfrm>
            <a:off x="5618969" y="804335"/>
            <a:ext cx="5768697" cy="5249332"/>
          </a:xfrm>
        </p:spPr>
        <p:txBody>
          <a:bodyPr vert="horz" lIns="91440" tIns="45720" rIns="91440" bIns="45720" rtlCol="0" anchor="ctr">
            <a:normAutofit/>
          </a:bodyPr>
          <a:lstStyle/>
          <a:p>
            <a:r>
              <a:rPr lang="en-US" sz="5400">
                <a:solidFill>
                  <a:schemeClr val="tx1"/>
                </a:solidFill>
              </a:rPr>
              <a:t>Famous Ortho Cases Through the Ages</a:t>
            </a:r>
          </a:p>
        </p:txBody>
      </p:sp>
    </p:spTree>
    <p:extLst>
      <p:ext uri="{BB962C8B-B14F-4D97-AF65-F5344CB8AC3E}">
        <p14:creationId xmlns:p14="http://schemas.microsoft.com/office/powerpoint/2010/main" val="1211914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Thank you</a:t>
            </a:r>
          </a:p>
        </p:txBody>
      </p:sp>
      <p:sp>
        <p:nvSpPr>
          <p:cNvPr id="2" name="Content Placeholder 1"/>
          <p:cNvSpPr>
            <a:spLocks noGrp="1"/>
          </p:cNvSpPr>
          <p:nvPr>
            <p:ph idx="1"/>
          </p:nvPr>
        </p:nvSpPr>
        <p:spPr/>
        <p:txBody>
          <a:bodyPr/>
          <a:lstStyle/>
          <a:p>
            <a:pPr marL="0" indent="0" algn="ctr">
              <a:buNone/>
            </a:pPr>
            <a:r>
              <a:rPr lang="en-US" sz="3200" dirty="0"/>
              <a:t>Branden Chavez, CPC, COSC</a:t>
            </a:r>
          </a:p>
          <a:p>
            <a:pPr marL="0" indent="0" algn="ctr">
              <a:buNone/>
            </a:pPr>
            <a:r>
              <a:rPr lang="en-US" sz="3200" dirty="0"/>
              <a:t>Revenue Cycle Manager</a:t>
            </a:r>
          </a:p>
          <a:p>
            <a:pPr marL="0" indent="0" algn="ctr">
              <a:buNone/>
            </a:pPr>
            <a:r>
              <a:rPr lang="en-US" sz="3200" dirty="0"/>
              <a:t>Orthopedic Surgeons PA</a:t>
            </a:r>
          </a:p>
          <a:p>
            <a:pPr marL="0" indent="0" algn="ctr">
              <a:buNone/>
            </a:pPr>
            <a:r>
              <a:rPr lang="en-US" sz="3200" dirty="0"/>
              <a:t>bchavez@osikc.com</a:t>
            </a:r>
          </a:p>
          <a:p>
            <a:endParaRPr lang="en-US" dirty="0"/>
          </a:p>
        </p:txBody>
      </p:sp>
    </p:spTree>
    <p:extLst>
      <p:ext uri="{BB962C8B-B14F-4D97-AF65-F5344CB8AC3E}">
        <p14:creationId xmlns:p14="http://schemas.microsoft.com/office/powerpoint/2010/main" val="196073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6">
            <a:extLst>
              <a:ext uri="{FF2B5EF4-FFF2-40B4-BE49-F238E27FC236}">
                <a16:creationId xmlns:a16="http://schemas.microsoft.com/office/drawing/2014/main" id="{EBB724F1-DC90-45FC-9E90-E1A33393D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8">
            <a:extLst>
              <a:ext uri="{FF2B5EF4-FFF2-40B4-BE49-F238E27FC236}">
                <a16:creationId xmlns:a16="http://schemas.microsoft.com/office/drawing/2014/main" id="{8628DE88-9989-4D6E-84A4-51A8EBD45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rgbClr val="4F4F3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a:extLst>
              <a:ext uri="{FF2B5EF4-FFF2-40B4-BE49-F238E27FC236}">
                <a16:creationId xmlns:a16="http://schemas.microsoft.com/office/drawing/2014/main" id="{7FF402EE-4B5F-6219-9A79-F7C28F4EDA00}"/>
              </a:ext>
            </a:extLst>
          </p:cNvPr>
          <p:cNvPicPr>
            <a:picLocks noChangeAspect="1"/>
          </p:cNvPicPr>
          <p:nvPr/>
        </p:nvPicPr>
        <p:blipFill rotWithShape="1">
          <a:blip r:embed="rId2"/>
          <a:srcRect l="3347" r="2" b="2"/>
          <a:stretch/>
        </p:blipFill>
        <p:spPr>
          <a:xfrm>
            <a:off x="2267478" y="10"/>
            <a:ext cx="9924522" cy="6854028"/>
          </a:xfrm>
          <a:prstGeom prst="rect">
            <a:avLst/>
          </a:prstGeom>
        </p:spPr>
      </p:pic>
    </p:spTree>
    <p:extLst>
      <p:ext uri="{BB962C8B-B14F-4D97-AF65-F5344CB8AC3E}">
        <p14:creationId xmlns:p14="http://schemas.microsoft.com/office/powerpoint/2010/main" val="332370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4180</TotalTime>
  <Words>3647</Words>
  <Application>Microsoft Office PowerPoint</Application>
  <PresentationFormat>Widescreen</PresentationFormat>
  <Paragraphs>259</Paragraphs>
  <Slides>80</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Century Gothic</vt:lpstr>
      <vt:lpstr>Wingdings 3</vt:lpstr>
      <vt:lpstr>Wisp</vt:lpstr>
      <vt:lpstr>Take a Break from Fracture Coding</vt:lpstr>
      <vt:lpstr>      Who Am I </vt:lpstr>
      <vt:lpstr>7TH Character Extensions the normal ones</vt:lpstr>
      <vt:lpstr>The Rest</vt:lpstr>
      <vt:lpstr>The Rest Cont.</vt:lpstr>
      <vt:lpstr>Seriously The Rest</vt:lpstr>
      <vt:lpstr>What does Type 1, 2, 3a,3b,3c Mean?</vt:lpstr>
      <vt:lpstr>Famous Ortho Cases Through the Ages</vt:lpstr>
      <vt:lpstr>PowerPoint Presentation</vt:lpstr>
      <vt:lpstr>Kerri Strug 1996 Gold Medalist </vt:lpstr>
      <vt:lpstr>PowerPoint Presentation</vt:lpstr>
      <vt:lpstr>Bo Jackson- Oakland Raiders/Kansas City Royals</vt:lpstr>
      <vt:lpstr>PowerPoint Presentation</vt:lpstr>
      <vt:lpstr>Patrick Mahomes- Kansas City Chiefs</vt:lpstr>
      <vt:lpstr>PowerPoint Presentation</vt:lpstr>
      <vt:lpstr>Alex Smith-Washington Redskins</vt:lpstr>
      <vt:lpstr>PowerPoint Presentation</vt:lpstr>
      <vt:lpstr>Salvador Perez- Kansas City Royals</vt:lpstr>
      <vt:lpstr>PowerPoint Presentation</vt:lpstr>
      <vt:lpstr>Conor McGregor-UFC</vt:lpstr>
      <vt:lpstr>PowerPoint Presentation</vt:lpstr>
      <vt:lpstr>Aaron Rodgers-NFL</vt:lpstr>
      <vt:lpstr>PowerPoint Presentation</vt:lpstr>
      <vt:lpstr>Gale Sayers Chicago Bears 1965-1971</vt:lpstr>
      <vt:lpstr>Types of Injuries we see in Sports Medicine/Trauma</vt:lpstr>
      <vt:lpstr>Degloving Injury</vt:lpstr>
      <vt:lpstr>PowerPoint Presentation</vt:lpstr>
      <vt:lpstr>Sprains</vt:lpstr>
      <vt:lpstr>PowerPoint Presentation</vt:lpstr>
      <vt:lpstr>Strains</vt:lpstr>
      <vt:lpstr>Posterolateral Corner</vt:lpstr>
      <vt:lpstr>Fractures </vt:lpstr>
      <vt:lpstr>What about Open Fractures</vt:lpstr>
      <vt:lpstr>Treating Complex Open Fractures in addition to debridement procedures.</vt:lpstr>
      <vt:lpstr>Most Common Fractures We See</vt:lpstr>
      <vt:lpstr>Most Common Fractures We See Cont.</vt:lpstr>
      <vt:lpstr>Hemiarthroplasty</vt:lpstr>
      <vt:lpstr>Fracture Care Coding</vt:lpstr>
      <vt:lpstr>Fracture Care Coding </vt:lpstr>
      <vt:lpstr>Fracture Care Coding </vt:lpstr>
      <vt:lpstr>Now Onto the actual coding for some of this. </vt:lpstr>
      <vt:lpstr>NCCI policy Rules for Debridement</vt:lpstr>
      <vt:lpstr>Femoroacetabular Impingement</vt:lpstr>
      <vt:lpstr>Arthroscopic FAI (Continued) </vt:lpstr>
      <vt:lpstr>Arthroscopic FAI</vt:lpstr>
      <vt:lpstr>Knee Arthroscopes</vt:lpstr>
      <vt:lpstr>CCI 2017 23.0</vt:lpstr>
      <vt:lpstr>29875</vt:lpstr>
      <vt:lpstr>29876</vt:lpstr>
      <vt:lpstr>29879</vt:lpstr>
      <vt:lpstr>29888</vt:lpstr>
      <vt:lpstr>What are the issues?</vt:lpstr>
      <vt:lpstr>Shoulder Arthroscopes</vt:lpstr>
      <vt:lpstr>29826: Acrominoplasty+</vt:lpstr>
      <vt:lpstr>29826 Cont.</vt:lpstr>
      <vt:lpstr>During open procedures </vt:lpstr>
      <vt:lpstr>Slap Vs Capsulorrhaphy</vt:lpstr>
      <vt:lpstr>Just remember faces on the clock </vt:lpstr>
      <vt:lpstr>Clock Cont.</vt:lpstr>
      <vt:lpstr>Crossover sections</vt:lpstr>
      <vt:lpstr>Confusion in Code selection</vt:lpstr>
      <vt:lpstr>Coding for the Rotator Cuff</vt:lpstr>
      <vt:lpstr>Total Knee Arthroplasty</vt:lpstr>
      <vt:lpstr>Total Knee Arthroplasty</vt:lpstr>
      <vt:lpstr>Total Knee what it looks like</vt:lpstr>
      <vt:lpstr>PowerPoint Presentation</vt:lpstr>
      <vt:lpstr>PowerPoint Presentation</vt:lpstr>
      <vt:lpstr>Total Knee Coding</vt:lpstr>
      <vt:lpstr>Total Shoulder Arthroplasty</vt:lpstr>
      <vt:lpstr>PowerPoint Presentation</vt:lpstr>
      <vt:lpstr>Regular Total Shoulder Vs Reverse Total</vt:lpstr>
      <vt:lpstr>Total Shoulder Coding</vt:lpstr>
      <vt:lpstr>Total Hip Arthroplasty</vt:lpstr>
      <vt:lpstr>Total Hip Arthroplasty</vt:lpstr>
      <vt:lpstr>Total Hip Arthroplasty</vt:lpstr>
      <vt:lpstr>Total Hip Arthroplasty </vt:lpstr>
      <vt:lpstr>Periprosthetic Fracture</vt:lpstr>
      <vt:lpstr>Treating Periprosthetic Hip Fractures</vt:lpstr>
      <vt:lpstr>PowerPoint Presentation</vt:lpstr>
      <vt:lpstr>Thank you</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Orthopedic Surgery Coding</dc:title>
  <dc:creator>Branden</dc:creator>
  <cp:lastModifiedBy>Branden Chavez</cp:lastModifiedBy>
  <cp:revision>76</cp:revision>
  <dcterms:created xsi:type="dcterms:W3CDTF">2017-04-12T13:35:56Z</dcterms:created>
  <dcterms:modified xsi:type="dcterms:W3CDTF">2024-04-16T16:15:23Z</dcterms:modified>
</cp:coreProperties>
</file>