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Lst>
  <p:notesMasterIdLst>
    <p:notesMasterId r:id="rId79"/>
  </p:notesMasterIdLst>
  <p:handoutMasterIdLst>
    <p:handoutMasterId r:id="rId80"/>
  </p:handoutMasterIdLst>
  <p:sldIdLst>
    <p:sldId id="280" r:id="rId2"/>
    <p:sldId id="270" r:id="rId3"/>
    <p:sldId id="431" r:id="rId4"/>
    <p:sldId id="437" r:id="rId5"/>
    <p:sldId id="433" r:id="rId6"/>
    <p:sldId id="435" r:id="rId7"/>
    <p:sldId id="509" r:id="rId8"/>
    <p:sldId id="469" r:id="rId9"/>
    <p:sldId id="470" r:id="rId10"/>
    <p:sldId id="471" r:id="rId11"/>
    <p:sldId id="472" r:id="rId12"/>
    <p:sldId id="473" r:id="rId13"/>
    <p:sldId id="474" r:id="rId14"/>
    <p:sldId id="475" r:id="rId15"/>
    <p:sldId id="476" r:id="rId16"/>
    <p:sldId id="458" r:id="rId17"/>
    <p:sldId id="477" r:id="rId18"/>
    <p:sldId id="478" r:id="rId19"/>
    <p:sldId id="479" r:id="rId20"/>
    <p:sldId id="510" r:id="rId21"/>
    <p:sldId id="434" r:id="rId22"/>
    <p:sldId id="511" r:id="rId23"/>
    <p:sldId id="480" r:id="rId24"/>
    <p:sldId id="481" r:id="rId25"/>
    <p:sldId id="482" r:id="rId26"/>
    <p:sldId id="483" r:id="rId27"/>
    <p:sldId id="484" r:id="rId28"/>
    <p:sldId id="485" r:id="rId29"/>
    <p:sldId id="486" r:id="rId30"/>
    <p:sldId id="487" r:id="rId31"/>
    <p:sldId id="488" r:id="rId32"/>
    <p:sldId id="489" r:id="rId33"/>
    <p:sldId id="490" r:id="rId34"/>
    <p:sldId id="491" r:id="rId35"/>
    <p:sldId id="492" r:id="rId36"/>
    <p:sldId id="493" r:id="rId37"/>
    <p:sldId id="494" r:id="rId38"/>
    <p:sldId id="495" r:id="rId39"/>
    <p:sldId id="496" r:id="rId40"/>
    <p:sldId id="512" r:id="rId41"/>
    <p:sldId id="497" r:id="rId42"/>
    <p:sldId id="498" r:id="rId43"/>
    <p:sldId id="499" r:id="rId44"/>
    <p:sldId id="500" r:id="rId45"/>
    <p:sldId id="501" r:id="rId46"/>
    <p:sldId id="502" r:id="rId47"/>
    <p:sldId id="503" r:id="rId48"/>
    <p:sldId id="504" r:id="rId49"/>
    <p:sldId id="505" r:id="rId50"/>
    <p:sldId id="506" r:id="rId51"/>
    <p:sldId id="507" r:id="rId52"/>
    <p:sldId id="455" r:id="rId53"/>
    <p:sldId id="456" r:id="rId54"/>
    <p:sldId id="457" r:id="rId55"/>
    <p:sldId id="508" r:id="rId56"/>
    <p:sldId id="513" r:id="rId57"/>
    <p:sldId id="514" r:id="rId58"/>
    <p:sldId id="515" r:id="rId59"/>
    <p:sldId id="517" r:id="rId60"/>
    <p:sldId id="516" r:id="rId61"/>
    <p:sldId id="518" r:id="rId62"/>
    <p:sldId id="519" r:id="rId63"/>
    <p:sldId id="520" r:id="rId64"/>
    <p:sldId id="521" r:id="rId65"/>
    <p:sldId id="522" r:id="rId66"/>
    <p:sldId id="523" r:id="rId67"/>
    <p:sldId id="459" r:id="rId68"/>
    <p:sldId id="460" r:id="rId69"/>
    <p:sldId id="461" r:id="rId70"/>
    <p:sldId id="462" r:id="rId71"/>
    <p:sldId id="466" r:id="rId72"/>
    <p:sldId id="463" r:id="rId73"/>
    <p:sldId id="464" r:id="rId74"/>
    <p:sldId id="467" r:id="rId75"/>
    <p:sldId id="524" r:id="rId76"/>
    <p:sldId id="440" r:id="rId77"/>
    <p:sldId id="465"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017DB4"/>
    <a:srgbClr val="003A5D"/>
    <a:srgbClr val="F891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7" autoAdjust="0"/>
    <p:restoredTop sz="86370" autoAdjust="0"/>
  </p:normalViewPr>
  <p:slideViewPr>
    <p:cSldViewPr snapToGrid="0" snapToObjects="1">
      <p:cViewPr varScale="1">
        <p:scale>
          <a:sx n="53" d="100"/>
          <a:sy n="53" d="100"/>
        </p:scale>
        <p:origin x="428" y="56"/>
      </p:cViewPr>
      <p:guideLst/>
    </p:cSldViewPr>
  </p:slideViewPr>
  <p:outlineViewPr>
    <p:cViewPr>
      <p:scale>
        <a:sx n="33" d="100"/>
        <a:sy n="33" d="100"/>
      </p:scale>
      <p:origin x="0" y="-13740"/>
    </p:cViewPr>
  </p:outlineViewPr>
  <p:notesTextViewPr>
    <p:cViewPr>
      <p:scale>
        <a:sx n="1" d="1"/>
        <a:sy n="1" d="1"/>
      </p:scale>
      <p:origin x="0" y="0"/>
    </p:cViewPr>
  </p:notesTextViewPr>
  <p:sorterViewPr>
    <p:cViewPr>
      <p:scale>
        <a:sx n="100" d="100"/>
        <a:sy n="100" d="100"/>
      </p:scale>
      <p:origin x="0" y="-28104"/>
    </p:cViewPr>
  </p:sorterViewPr>
  <p:notesViewPr>
    <p:cSldViewPr snapToGrid="0" snapToObjects="1">
      <p:cViewPr varScale="1">
        <p:scale>
          <a:sx n="87" d="100"/>
          <a:sy n="87" d="100"/>
        </p:scale>
        <p:origin x="2988"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175B812-B55C-F963-0424-D66790B3450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A54C994-23A5-6DC3-722C-4FE3E5EE21C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B741E7-6599-410D-ACEB-6E45887D8C6A}" type="datetimeFigureOut">
              <a:rPr lang="en-US" smtClean="0"/>
              <a:t>3/7/2024</a:t>
            </a:fld>
            <a:endParaRPr lang="en-US" dirty="0"/>
          </a:p>
        </p:txBody>
      </p:sp>
      <p:sp>
        <p:nvSpPr>
          <p:cNvPr id="4" name="Footer Placeholder 3">
            <a:extLst>
              <a:ext uri="{FF2B5EF4-FFF2-40B4-BE49-F238E27FC236}">
                <a16:creationId xmlns:a16="http://schemas.microsoft.com/office/drawing/2014/main" id="{E627FEED-A9E0-77DB-08F1-2E9042512C8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713B5FD-EB69-CE14-53AF-6F1814E6C83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DB2DBBE-78A7-4229-8B03-BD4C2BA33311}" type="slidenum">
              <a:rPr lang="en-US" smtClean="0"/>
              <a:t>‹#›</a:t>
            </a:fld>
            <a:endParaRPr lang="en-US" dirty="0"/>
          </a:p>
        </p:txBody>
      </p:sp>
    </p:spTree>
    <p:extLst>
      <p:ext uri="{BB962C8B-B14F-4D97-AF65-F5344CB8AC3E}">
        <p14:creationId xmlns:p14="http://schemas.microsoft.com/office/powerpoint/2010/main" val="51951486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8T22:00:02.328"/>
    </inkml:context>
    <inkml:brush xml:id="br0">
      <inkml:brushProperty name="width" value="0.05" units="cm"/>
      <inkml:brushProperty name="height" value="0.05" units="cm"/>
      <inkml:brushProperty name="ignorePressure" value="1"/>
    </inkml:brush>
  </inkml:definitions>
  <inkml:trace contextRef="#ctx0" brushRef="#br0">1 1,'1056'9,"-1024"-6,0 1,38 9,-41-6,1-2,-1 0,36-1,654 2,-685-3,63 15,-68-11,0-1,1-2,38 1,-45-5,531 2,-515 2,0 1,46 13,38 6,-1-7,-51-6,0-2,97-2,407-17,-549 8,-1-2,-1-1,1-1,-1-1,41-17,-42 14,1 1,1 2,0 0,0 1,48-4,31 14,-79-2,0 0,1-2,-1 0,1-2,-1-1,37-9,-26 2,0 2,1 1,73-4,114 13,-27 2,378-9,-568 4,0 1,1-1,-1 0,-1-1,1 1,0-1,0-1,-1 1,1-1,-1-1,7-3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8T22:00:06.458"/>
    </inkml:context>
    <inkml:brush xml:id="br0">
      <inkml:brushProperty name="width" value="0.05" units="cm"/>
      <inkml:brushProperty name="height" value="0.05" units="cm"/>
      <inkml:brushProperty name="ignorePressure" value="1"/>
    </inkml:brush>
  </inkml:definitions>
  <inkml:trace contextRef="#ctx0" brushRef="#br0">1 0,'333'9,"-167"12,-108-12,2-1,64-2,1393-1,-1355 14,-80-8,110 2,1215-19,247-3,-1494-10,-114 10,1 3,82 0,-118 7,1-1,-1 0,0-1,0-1,0 0,0 0,0-1,17-6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8T22:00:10.220"/>
    </inkml:context>
    <inkml:brush xml:id="br0">
      <inkml:brushProperty name="width" value="0.05" units="cm"/>
      <inkml:brushProperty name="height" value="0.05" units="cm"/>
      <inkml:brushProperty name="ignorePressure" value="1"/>
    </inkml:brush>
  </inkml:definitions>
  <inkml:trace contextRef="#ctx0" brushRef="#br0">1 37,'12'0,"0"0,0 0,0 1,0 1,0 0,0 0,-1 2,1-1,-1 1,0 1,0 0,0 1,18 12,-14-10,0-1,1-1,-1 0,1-2,0 1,0-2,32 3,42 10,-42-4,1-3,0-2,62 0,149-11,-33-1,2472 2,-2645 0,85-17,-91 12,0 1,81 0,428 2,-399-14,-99 10,0 3,94 1,-133 5,0-1,0-1,0-1,-1-1,32-10,-30 7,0 2,1 0,-1 1,32-1,86 6,200-2,-322-1,-1 0,-1-1,1 0,17-7,16-4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A38B04-4D7D-6148-8C3F-37CE9408ACEF}" type="datetimeFigureOut">
              <a:rPr lang="en-US" smtClean="0"/>
              <a:t>3/7/2024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ABEBA1-951B-0F4A-95D0-9F1CC3ADD46B}" type="slidenum">
              <a:rPr lang="en-US" smtClean="0"/>
              <a:t>‹#›</a:t>
            </a:fld>
            <a:endParaRPr lang="en-US" dirty="0"/>
          </a:p>
        </p:txBody>
      </p:sp>
    </p:spTree>
    <p:extLst>
      <p:ext uri="{BB962C8B-B14F-4D97-AF65-F5344CB8AC3E}">
        <p14:creationId xmlns:p14="http://schemas.microsoft.com/office/powerpoint/2010/main" val="348444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1</a:t>
            </a:fld>
            <a:endParaRPr lang="en-US" dirty="0"/>
          </a:p>
        </p:txBody>
      </p:sp>
    </p:spTree>
    <p:extLst>
      <p:ext uri="{BB962C8B-B14F-4D97-AF65-F5344CB8AC3E}">
        <p14:creationId xmlns:p14="http://schemas.microsoft.com/office/powerpoint/2010/main" val="3744005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19</a:t>
            </a:fld>
            <a:endParaRPr lang="en-US" dirty="0"/>
          </a:p>
        </p:txBody>
      </p:sp>
    </p:spTree>
    <p:extLst>
      <p:ext uri="{BB962C8B-B14F-4D97-AF65-F5344CB8AC3E}">
        <p14:creationId xmlns:p14="http://schemas.microsoft.com/office/powerpoint/2010/main" val="3265612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26</a:t>
            </a:fld>
            <a:endParaRPr lang="en-US" dirty="0"/>
          </a:p>
        </p:txBody>
      </p:sp>
    </p:spTree>
    <p:extLst>
      <p:ext uri="{BB962C8B-B14F-4D97-AF65-F5344CB8AC3E}">
        <p14:creationId xmlns:p14="http://schemas.microsoft.com/office/powerpoint/2010/main" val="2207833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27</a:t>
            </a:fld>
            <a:endParaRPr lang="en-US" dirty="0"/>
          </a:p>
        </p:txBody>
      </p:sp>
    </p:spTree>
    <p:extLst>
      <p:ext uri="{BB962C8B-B14F-4D97-AF65-F5344CB8AC3E}">
        <p14:creationId xmlns:p14="http://schemas.microsoft.com/office/powerpoint/2010/main" val="1568442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28</a:t>
            </a:fld>
            <a:endParaRPr lang="en-US" dirty="0"/>
          </a:p>
        </p:txBody>
      </p:sp>
    </p:spTree>
    <p:extLst>
      <p:ext uri="{BB962C8B-B14F-4D97-AF65-F5344CB8AC3E}">
        <p14:creationId xmlns:p14="http://schemas.microsoft.com/office/powerpoint/2010/main" val="1729256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29</a:t>
            </a:fld>
            <a:endParaRPr lang="en-US" dirty="0"/>
          </a:p>
        </p:txBody>
      </p:sp>
    </p:spTree>
    <p:extLst>
      <p:ext uri="{BB962C8B-B14F-4D97-AF65-F5344CB8AC3E}">
        <p14:creationId xmlns:p14="http://schemas.microsoft.com/office/powerpoint/2010/main" val="3492721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30</a:t>
            </a:fld>
            <a:endParaRPr lang="en-US" dirty="0"/>
          </a:p>
        </p:txBody>
      </p:sp>
    </p:spTree>
    <p:extLst>
      <p:ext uri="{BB962C8B-B14F-4D97-AF65-F5344CB8AC3E}">
        <p14:creationId xmlns:p14="http://schemas.microsoft.com/office/powerpoint/2010/main" val="203525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31</a:t>
            </a:fld>
            <a:endParaRPr lang="en-US" dirty="0"/>
          </a:p>
        </p:txBody>
      </p:sp>
    </p:spTree>
    <p:extLst>
      <p:ext uri="{BB962C8B-B14F-4D97-AF65-F5344CB8AC3E}">
        <p14:creationId xmlns:p14="http://schemas.microsoft.com/office/powerpoint/2010/main" val="1712603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33</a:t>
            </a:fld>
            <a:endParaRPr lang="en-US" dirty="0"/>
          </a:p>
        </p:txBody>
      </p:sp>
    </p:spTree>
    <p:extLst>
      <p:ext uri="{BB962C8B-B14F-4D97-AF65-F5344CB8AC3E}">
        <p14:creationId xmlns:p14="http://schemas.microsoft.com/office/powerpoint/2010/main" val="1072667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34</a:t>
            </a:fld>
            <a:endParaRPr lang="en-US" dirty="0"/>
          </a:p>
        </p:txBody>
      </p:sp>
    </p:spTree>
    <p:extLst>
      <p:ext uri="{BB962C8B-B14F-4D97-AF65-F5344CB8AC3E}">
        <p14:creationId xmlns:p14="http://schemas.microsoft.com/office/powerpoint/2010/main" val="921440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35</a:t>
            </a:fld>
            <a:endParaRPr lang="en-US" dirty="0"/>
          </a:p>
        </p:txBody>
      </p:sp>
    </p:spTree>
    <p:extLst>
      <p:ext uri="{BB962C8B-B14F-4D97-AF65-F5344CB8AC3E}">
        <p14:creationId xmlns:p14="http://schemas.microsoft.com/office/powerpoint/2010/main" val="2370896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2</a:t>
            </a:fld>
            <a:endParaRPr lang="en-US" dirty="0"/>
          </a:p>
        </p:txBody>
      </p:sp>
    </p:spTree>
    <p:extLst>
      <p:ext uri="{BB962C8B-B14F-4D97-AF65-F5344CB8AC3E}">
        <p14:creationId xmlns:p14="http://schemas.microsoft.com/office/powerpoint/2010/main" val="1256334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36</a:t>
            </a:fld>
            <a:endParaRPr lang="en-US" dirty="0"/>
          </a:p>
        </p:txBody>
      </p:sp>
    </p:spTree>
    <p:extLst>
      <p:ext uri="{BB962C8B-B14F-4D97-AF65-F5344CB8AC3E}">
        <p14:creationId xmlns:p14="http://schemas.microsoft.com/office/powerpoint/2010/main" val="546337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38</a:t>
            </a:fld>
            <a:endParaRPr lang="en-US" dirty="0"/>
          </a:p>
        </p:txBody>
      </p:sp>
    </p:spTree>
    <p:extLst>
      <p:ext uri="{BB962C8B-B14F-4D97-AF65-F5344CB8AC3E}">
        <p14:creationId xmlns:p14="http://schemas.microsoft.com/office/powerpoint/2010/main" val="184979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39</a:t>
            </a:fld>
            <a:endParaRPr lang="en-US" dirty="0"/>
          </a:p>
        </p:txBody>
      </p:sp>
    </p:spTree>
    <p:extLst>
      <p:ext uri="{BB962C8B-B14F-4D97-AF65-F5344CB8AC3E}">
        <p14:creationId xmlns:p14="http://schemas.microsoft.com/office/powerpoint/2010/main" val="170114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41</a:t>
            </a:fld>
            <a:endParaRPr lang="en-US" dirty="0"/>
          </a:p>
        </p:txBody>
      </p:sp>
    </p:spTree>
    <p:extLst>
      <p:ext uri="{BB962C8B-B14F-4D97-AF65-F5344CB8AC3E}">
        <p14:creationId xmlns:p14="http://schemas.microsoft.com/office/powerpoint/2010/main" val="20838152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42</a:t>
            </a:fld>
            <a:endParaRPr lang="en-US" dirty="0"/>
          </a:p>
        </p:txBody>
      </p:sp>
    </p:spTree>
    <p:extLst>
      <p:ext uri="{BB962C8B-B14F-4D97-AF65-F5344CB8AC3E}">
        <p14:creationId xmlns:p14="http://schemas.microsoft.com/office/powerpoint/2010/main" val="21362588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43</a:t>
            </a:fld>
            <a:endParaRPr lang="en-US" dirty="0"/>
          </a:p>
        </p:txBody>
      </p:sp>
    </p:spTree>
    <p:extLst>
      <p:ext uri="{BB962C8B-B14F-4D97-AF65-F5344CB8AC3E}">
        <p14:creationId xmlns:p14="http://schemas.microsoft.com/office/powerpoint/2010/main" val="17774700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44</a:t>
            </a:fld>
            <a:endParaRPr lang="en-US" dirty="0"/>
          </a:p>
        </p:txBody>
      </p:sp>
    </p:spTree>
    <p:extLst>
      <p:ext uri="{BB962C8B-B14F-4D97-AF65-F5344CB8AC3E}">
        <p14:creationId xmlns:p14="http://schemas.microsoft.com/office/powerpoint/2010/main" val="21944934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45</a:t>
            </a:fld>
            <a:endParaRPr lang="en-US" dirty="0"/>
          </a:p>
        </p:txBody>
      </p:sp>
    </p:spTree>
    <p:extLst>
      <p:ext uri="{BB962C8B-B14F-4D97-AF65-F5344CB8AC3E}">
        <p14:creationId xmlns:p14="http://schemas.microsoft.com/office/powerpoint/2010/main" val="16191177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46</a:t>
            </a:fld>
            <a:endParaRPr lang="en-US" dirty="0"/>
          </a:p>
        </p:txBody>
      </p:sp>
    </p:spTree>
    <p:extLst>
      <p:ext uri="{BB962C8B-B14F-4D97-AF65-F5344CB8AC3E}">
        <p14:creationId xmlns:p14="http://schemas.microsoft.com/office/powerpoint/2010/main" val="18073224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47</a:t>
            </a:fld>
            <a:endParaRPr lang="en-US" dirty="0"/>
          </a:p>
        </p:txBody>
      </p:sp>
    </p:spTree>
    <p:extLst>
      <p:ext uri="{BB962C8B-B14F-4D97-AF65-F5344CB8AC3E}">
        <p14:creationId xmlns:p14="http://schemas.microsoft.com/office/powerpoint/2010/main" val="1887068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8</a:t>
            </a:fld>
            <a:endParaRPr lang="en-US" dirty="0"/>
          </a:p>
        </p:txBody>
      </p:sp>
    </p:spTree>
    <p:extLst>
      <p:ext uri="{BB962C8B-B14F-4D97-AF65-F5344CB8AC3E}">
        <p14:creationId xmlns:p14="http://schemas.microsoft.com/office/powerpoint/2010/main" val="21634885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48</a:t>
            </a:fld>
            <a:endParaRPr lang="en-US" dirty="0"/>
          </a:p>
        </p:txBody>
      </p:sp>
    </p:spTree>
    <p:extLst>
      <p:ext uri="{BB962C8B-B14F-4D97-AF65-F5344CB8AC3E}">
        <p14:creationId xmlns:p14="http://schemas.microsoft.com/office/powerpoint/2010/main" val="11861681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49</a:t>
            </a:fld>
            <a:endParaRPr lang="en-US" dirty="0"/>
          </a:p>
        </p:txBody>
      </p:sp>
    </p:spTree>
    <p:extLst>
      <p:ext uri="{BB962C8B-B14F-4D97-AF65-F5344CB8AC3E}">
        <p14:creationId xmlns:p14="http://schemas.microsoft.com/office/powerpoint/2010/main" val="21651038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50</a:t>
            </a:fld>
            <a:endParaRPr lang="en-US" dirty="0"/>
          </a:p>
        </p:txBody>
      </p:sp>
    </p:spTree>
    <p:extLst>
      <p:ext uri="{BB962C8B-B14F-4D97-AF65-F5344CB8AC3E}">
        <p14:creationId xmlns:p14="http://schemas.microsoft.com/office/powerpoint/2010/main" val="18404723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51</a:t>
            </a:fld>
            <a:endParaRPr lang="en-US" dirty="0"/>
          </a:p>
        </p:txBody>
      </p:sp>
    </p:spTree>
    <p:extLst>
      <p:ext uri="{BB962C8B-B14F-4D97-AF65-F5344CB8AC3E}">
        <p14:creationId xmlns:p14="http://schemas.microsoft.com/office/powerpoint/2010/main" val="42423477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52</a:t>
            </a:fld>
            <a:endParaRPr lang="en-US" dirty="0"/>
          </a:p>
        </p:txBody>
      </p:sp>
    </p:spTree>
    <p:extLst>
      <p:ext uri="{BB962C8B-B14F-4D97-AF65-F5344CB8AC3E}">
        <p14:creationId xmlns:p14="http://schemas.microsoft.com/office/powerpoint/2010/main" val="13859068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53</a:t>
            </a:fld>
            <a:endParaRPr lang="en-US" dirty="0"/>
          </a:p>
        </p:txBody>
      </p:sp>
    </p:spTree>
    <p:extLst>
      <p:ext uri="{BB962C8B-B14F-4D97-AF65-F5344CB8AC3E}">
        <p14:creationId xmlns:p14="http://schemas.microsoft.com/office/powerpoint/2010/main" val="33540750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54</a:t>
            </a:fld>
            <a:endParaRPr lang="en-US" dirty="0"/>
          </a:p>
        </p:txBody>
      </p:sp>
    </p:spTree>
    <p:extLst>
      <p:ext uri="{BB962C8B-B14F-4D97-AF65-F5344CB8AC3E}">
        <p14:creationId xmlns:p14="http://schemas.microsoft.com/office/powerpoint/2010/main" val="15959455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55</a:t>
            </a:fld>
            <a:endParaRPr lang="en-US" dirty="0"/>
          </a:p>
        </p:txBody>
      </p:sp>
    </p:spTree>
    <p:extLst>
      <p:ext uri="{BB962C8B-B14F-4D97-AF65-F5344CB8AC3E}">
        <p14:creationId xmlns:p14="http://schemas.microsoft.com/office/powerpoint/2010/main" val="33838312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57</a:t>
            </a:fld>
            <a:endParaRPr lang="en-US" dirty="0"/>
          </a:p>
        </p:txBody>
      </p:sp>
    </p:spTree>
    <p:extLst>
      <p:ext uri="{BB962C8B-B14F-4D97-AF65-F5344CB8AC3E}">
        <p14:creationId xmlns:p14="http://schemas.microsoft.com/office/powerpoint/2010/main" val="39747722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58</a:t>
            </a:fld>
            <a:endParaRPr lang="en-US" dirty="0"/>
          </a:p>
        </p:txBody>
      </p:sp>
    </p:spTree>
    <p:extLst>
      <p:ext uri="{BB962C8B-B14F-4D97-AF65-F5344CB8AC3E}">
        <p14:creationId xmlns:p14="http://schemas.microsoft.com/office/powerpoint/2010/main" val="1325406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9</a:t>
            </a:fld>
            <a:endParaRPr lang="en-US" dirty="0"/>
          </a:p>
        </p:txBody>
      </p:sp>
    </p:spTree>
    <p:extLst>
      <p:ext uri="{BB962C8B-B14F-4D97-AF65-F5344CB8AC3E}">
        <p14:creationId xmlns:p14="http://schemas.microsoft.com/office/powerpoint/2010/main" val="5550224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59</a:t>
            </a:fld>
            <a:endParaRPr lang="en-US" dirty="0"/>
          </a:p>
        </p:txBody>
      </p:sp>
    </p:spTree>
    <p:extLst>
      <p:ext uri="{BB962C8B-B14F-4D97-AF65-F5344CB8AC3E}">
        <p14:creationId xmlns:p14="http://schemas.microsoft.com/office/powerpoint/2010/main" val="2017205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60</a:t>
            </a:fld>
            <a:endParaRPr lang="en-US" dirty="0"/>
          </a:p>
        </p:txBody>
      </p:sp>
    </p:spTree>
    <p:extLst>
      <p:ext uri="{BB962C8B-B14F-4D97-AF65-F5344CB8AC3E}">
        <p14:creationId xmlns:p14="http://schemas.microsoft.com/office/powerpoint/2010/main" val="21339458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61</a:t>
            </a:fld>
            <a:endParaRPr lang="en-US" dirty="0"/>
          </a:p>
        </p:txBody>
      </p:sp>
    </p:spTree>
    <p:extLst>
      <p:ext uri="{BB962C8B-B14F-4D97-AF65-F5344CB8AC3E}">
        <p14:creationId xmlns:p14="http://schemas.microsoft.com/office/powerpoint/2010/main" val="6081237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62</a:t>
            </a:fld>
            <a:endParaRPr lang="en-US" dirty="0"/>
          </a:p>
        </p:txBody>
      </p:sp>
    </p:spTree>
    <p:extLst>
      <p:ext uri="{BB962C8B-B14F-4D97-AF65-F5344CB8AC3E}">
        <p14:creationId xmlns:p14="http://schemas.microsoft.com/office/powerpoint/2010/main" val="28705930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63</a:t>
            </a:fld>
            <a:endParaRPr lang="en-US" dirty="0"/>
          </a:p>
        </p:txBody>
      </p:sp>
    </p:spTree>
    <p:extLst>
      <p:ext uri="{BB962C8B-B14F-4D97-AF65-F5344CB8AC3E}">
        <p14:creationId xmlns:p14="http://schemas.microsoft.com/office/powerpoint/2010/main" val="20518566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64</a:t>
            </a:fld>
            <a:endParaRPr lang="en-US" dirty="0"/>
          </a:p>
        </p:txBody>
      </p:sp>
    </p:spTree>
    <p:extLst>
      <p:ext uri="{BB962C8B-B14F-4D97-AF65-F5344CB8AC3E}">
        <p14:creationId xmlns:p14="http://schemas.microsoft.com/office/powerpoint/2010/main" val="15351002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65</a:t>
            </a:fld>
            <a:endParaRPr lang="en-US" dirty="0"/>
          </a:p>
        </p:txBody>
      </p:sp>
    </p:spTree>
    <p:extLst>
      <p:ext uri="{BB962C8B-B14F-4D97-AF65-F5344CB8AC3E}">
        <p14:creationId xmlns:p14="http://schemas.microsoft.com/office/powerpoint/2010/main" val="37719900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75</a:t>
            </a:fld>
            <a:endParaRPr lang="en-US" dirty="0"/>
          </a:p>
        </p:txBody>
      </p:sp>
    </p:spTree>
    <p:extLst>
      <p:ext uri="{BB962C8B-B14F-4D97-AF65-F5344CB8AC3E}">
        <p14:creationId xmlns:p14="http://schemas.microsoft.com/office/powerpoint/2010/main" val="1401602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12</a:t>
            </a:fld>
            <a:endParaRPr lang="en-US" dirty="0"/>
          </a:p>
        </p:txBody>
      </p:sp>
    </p:spTree>
    <p:extLst>
      <p:ext uri="{BB962C8B-B14F-4D97-AF65-F5344CB8AC3E}">
        <p14:creationId xmlns:p14="http://schemas.microsoft.com/office/powerpoint/2010/main" val="2711684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13</a:t>
            </a:fld>
            <a:endParaRPr lang="en-US" dirty="0"/>
          </a:p>
        </p:txBody>
      </p:sp>
    </p:spTree>
    <p:extLst>
      <p:ext uri="{BB962C8B-B14F-4D97-AF65-F5344CB8AC3E}">
        <p14:creationId xmlns:p14="http://schemas.microsoft.com/office/powerpoint/2010/main" val="2908884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15</a:t>
            </a:fld>
            <a:endParaRPr lang="en-US" dirty="0"/>
          </a:p>
        </p:txBody>
      </p:sp>
    </p:spTree>
    <p:extLst>
      <p:ext uri="{BB962C8B-B14F-4D97-AF65-F5344CB8AC3E}">
        <p14:creationId xmlns:p14="http://schemas.microsoft.com/office/powerpoint/2010/main" val="3117379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16</a:t>
            </a:fld>
            <a:endParaRPr lang="en-US" dirty="0"/>
          </a:p>
        </p:txBody>
      </p:sp>
    </p:spTree>
    <p:extLst>
      <p:ext uri="{BB962C8B-B14F-4D97-AF65-F5344CB8AC3E}">
        <p14:creationId xmlns:p14="http://schemas.microsoft.com/office/powerpoint/2010/main" val="3864893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18</a:t>
            </a:fld>
            <a:endParaRPr lang="en-US" dirty="0"/>
          </a:p>
        </p:txBody>
      </p:sp>
    </p:spTree>
    <p:extLst>
      <p:ext uri="{BB962C8B-B14F-4D97-AF65-F5344CB8AC3E}">
        <p14:creationId xmlns:p14="http://schemas.microsoft.com/office/powerpoint/2010/main" val="3417174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6B6CC8B-1FC5-4365-BC36-037B408F0B54}"/>
              </a:ext>
            </a:extLst>
          </p:cNvPr>
          <p:cNvSpPr>
            <a:spLocks noGrp="1"/>
          </p:cNvSpPr>
          <p:nvPr>
            <p:ph type="title"/>
          </p:nvPr>
        </p:nvSpPr>
        <p:spPr>
          <a:xfrm>
            <a:off x="547585" y="365125"/>
            <a:ext cx="9279906" cy="723011"/>
          </a:xfrm>
          <a:prstGeom prst="rect">
            <a:avLst/>
          </a:prstGeom>
        </p:spPr>
        <p:txBody>
          <a:bodyPr/>
          <a:lstStyle>
            <a:lvl1pPr>
              <a:defRPr sz="4000">
                <a:solidFill>
                  <a:srgbClr val="017DB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Content Placeholder 3">
            <a:extLst>
              <a:ext uri="{FF2B5EF4-FFF2-40B4-BE49-F238E27FC236}">
                <a16:creationId xmlns:a16="http://schemas.microsoft.com/office/drawing/2014/main" id="{E0117B41-E422-774B-A4E0-9DE9EBDF437D}"/>
              </a:ext>
            </a:extLst>
          </p:cNvPr>
          <p:cNvSpPr>
            <a:spLocks noGrp="1"/>
          </p:cNvSpPr>
          <p:nvPr>
            <p:ph sz="half" idx="2"/>
          </p:nvPr>
        </p:nvSpPr>
        <p:spPr>
          <a:xfrm>
            <a:off x="547585" y="1280160"/>
            <a:ext cx="11071258" cy="4424901"/>
          </a:xfrm>
          <a:prstGeom prst="rect">
            <a:avLst/>
          </a:prstGeom>
        </p:spPr>
        <p:txBody>
          <a:bodyPr/>
          <a:lstStyle>
            <a:lvl1pPr>
              <a:buClr>
                <a:srgbClr val="F8911B"/>
              </a:buClr>
              <a:defRPr sz="3200">
                <a:solidFill>
                  <a:schemeClr val="tx1"/>
                </a:solidFill>
                <a:latin typeface="Arial" panose="020B0604020202020204" pitchFamily="34" charset="0"/>
                <a:cs typeface="Arial" panose="020B0604020202020204" pitchFamily="34" charset="0"/>
              </a:defRPr>
            </a:lvl1pPr>
            <a:lvl2pPr>
              <a:buClr>
                <a:srgbClr val="F8911B"/>
              </a:buClr>
              <a:defRPr sz="2800">
                <a:solidFill>
                  <a:schemeClr val="tx1"/>
                </a:solidFill>
                <a:latin typeface="Arial" panose="020B0604020202020204" pitchFamily="34" charset="0"/>
                <a:cs typeface="Arial" panose="020B0604020202020204" pitchFamily="34" charset="0"/>
              </a:defRPr>
            </a:lvl2pPr>
            <a:lvl3pPr marL="1257300" indent="-342900">
              <a:buClr>
                <a:srgbClr val="F8911B"/>
              </a:buClr>
              <a:buFont typeface="Trebuchet MS" panose="020B0603020202020204" pitchFamily="34" charset="0"/>
              <a:buChar char="•"/>
              <a:defRPr sz="2400">
                <a:latin typeface="Arial" panose="020B0604020202020204" pitchFamily="34" charset="0"/>
                <a:cs typeface="Arial" panose="020B0604020202020204" pitchFamily="34" charset="0"/>
              </a:defRPr>
            </a:lvl3pPr>
            <a:lvl4pPr>
              <a:defRPr>
                <a:latin typeface="Trebuchet MS" panose="020B0703020202090204" pitchFamily="34" charset="0"/>
              </a:defRPr>
            </a:lvl4pPr>
            <a:lvl5pPr>
              <a:defRPr>
                <a:latin typeface="Trebuchet MS" panose="020B070302020209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8" name="Slide Number Placeholder 5">
            <a:extLst>
              <a:ext uri="{FF2B5EF4-FFF2-40B4-BE49-F238E27FC236}">
                <a16:creationId xmlns:a16="http://schemas.microsoft.com/office/drawing/2014/main" id="{CCB58E32-7EC3-4C49-B802-6217EC0122B0}"/>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Tree>
    <p:extLst>
      <p:ext uri="{BB962C8B-B14F-4D97-AF65-F5344CB8AC3E}">
        <p14:creationId xmlns:p14="http://schemas.microsoft.com/office/powerpoint/2010/main" val="556514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wo Column">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8141C5F-6843-2DBF-BA08-09AF682AE7A6}"/>
              </a:ext>
            </a:extLst>
          </p:cNvPr>
          <p:cNvSpPr>
            <a:spLocks noGrp="1"/>
          </p:cNvSpPr>
          <p:nvPr>
            <p:ph type="title"/>
          </p:nvPr>
        </p:nvSpPr>
        <p:spPr>
          <a:xfrm>
            <a:off x="548640" y="365760"/>
            <a:ext cx="9142060" cy="723011"/>
          </a:xfrm>
          <a:prstGeom prst="rect">
            <a:avLst/>
          </a:prstGeom>
        </p:spPr>
        <p:txBody>
          <a:bodyPr/>
          <a:lstStyle>
            <a:lvl1pPr>
              <a:defRPr sz="4000">
                <a:solidFill>
                  <a:srgbClr val="017DB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2" name="Content Placeholder 2">
            <a:extLst>
              <a:ext uri="{FF2B5EF4-FFF2-40B4-BE49-F238E27FC236}">
                <a16:creationId xmlns:a16="http://schemas.microsoft.com/office/drawing/2014/main" id="{3B1DC953-B3F2-2249-AD5E-3454E4DB5D0A}"/>
              </a:ext>
            </a:extLst>
          </p:cNvPr>
          <p:cNvSpPr>
            <a:spLocks noGrp="1"/>
          </p:cNvSpPr>
          <p:nvPr>
            <p:ph sz="half" idx="13" hasCustomPrompt="1"/>
          </p:nvPr>
        </p:nvSpPr>
        <p:spPr>
          <a:xfrm>
            <a:off x="548640" y="1280160"/>
            <a:ext cx="5029200" cy="4453128"/>
          </a:xfrm>
          <a:prstGeom prst="rect">
            <a:avLst/>
          </a:prstGeom>
        </p:spPr>
        <p:txBody>
          <a:bodyPr>
            <a:normAutofit/>
          </a:bodyPr>
          <a:lstStyle>
            <a:lvl1pPr>
              <a:buClr>
                <a:srgbClr val="F8911B"/>
              </a:buClr>
              <a:defRPr sz="3200">
                <a:solidFill>
                  <a:schemeClr val="tx1"/>
                </a:solidFill>
                <a:latin typeface="Arial" panose="020B0604020202020204" pitchFamily="34" charset="0"/>
                <a:cs typeface="Arial" panose="020B0604020202020204" pitchFamily="34" charset="0"/>
              </a:defRPr>
            </a:lvl1pPr>
            <a:lvl2pPr>
              <a:buClr>
                <a:srgbClr val="F8911B"/>
              </a:buClr>
              <a:defRPr sz="2400">
                <a:solidFill>
                  <a:schemeClr val="tx1"/>
                </a:solidFill>
                <a:latin typeface="Arial" panose="020B0604020202020204" pitchFamily="34" charset="0"/>
                <a:cs typeface="Arial" panose="020B0604020202020204" pitchFamily="34" charset="0"/>
              </a:defRPr>
            </a:lvl2pPr>
            <a:lvl3pPr>
              <a:buClr>
                <a:srgbClr val="F8911B"/>
              </a:buClr>
              <a:defRPr sz="2400">
                <a:solidFill>
                  <a:schemeClr val="tx1"/>
                </a:solidFill>
                <a:latin typeface="Arial" panose="020B0604020202020204" pitchFamily="34" charset="0"/>
                <a:cs typeface="Arial" panose="020B0604020202020204" pitchFamily="34" charset="0"/>
              </a:defRPr>
            </a:lvl3pPr>
            <a:lvl4pPr>
              <a:buClr>
                <a:srgbClr val="F8911B"/>
              </a:buClr>
              <a:defRPr sz="1400">
                <a:solidFill>
                  <a:schemeClr val="tx1">
                    <a:lumMod val="75000"/>
                    <a:lumOff val="25000"/>
                  </a:schemeClr>
                </a:solidFill>
                <a:latin typeface="Trebuchet MS" panose="020B0603020202020204" pitchFamily="34" charset="0"/>
              </a:defRPr>
            </a:lvl4pPr>
            <a:lvl5pPr>
              <a:buClr>
                <a:srgbClr val="F8911B"/>
              </a:buClr>
              <a:defRPr sz="1400">
                <a:solidFill>
                  <a:schemeClr val="tx1">
                    <a:lumMod val="75000"/>
                    <a:lumOff val="25000"/>
                  </a:schemeClr>
                </a:solidFill>
                <a:latin typeface="Trebuchet MS" panose="020B0603020202020204" pitchFamily="34" charset="0"/>
              </a:defRPr>
            </a:lvl5pPr>
            <a:lvl6pPr>
              <a:defRPr sz="1800"/>
            </a:lvl6pPr>
            <a:lvl7pPr>
              <a:defRPr sz="1800"/>
            </a:lvl7pPr>
            <a:lvl8pPr>
              <a:defRPr sz="1800"/>
            </a:lvl8pPr>
            <a:lvl9pPr>
              <a:defRPr sz="1800"/>
            </a:lvl9pPr>
          </a:lstStyle>
          <a:p>
            <a:pPr lvl="0"/>
            <a:r>
              <a:rPr lang="en-US" dirty="0"/>
              <a:t>Bullet one</a:t>
            </a:r>
          </a:p>
          <a:p>
            <a:pPr lvl="1"/>
            <a:r>
              <a:rPr lang="en-US" dirty="0"/>
              <a:t>Second level</a:t>
            </a:r>
          </a:p>
          <a:p>
            <a:pPr lvl="2"/>
            <a:r>
              <a:rPr lang="en-US" dirty="0"/>
              <a:t>Third level</a:t>
            </a:r>
          </a:p>
        </p:txBody>
      </p:sp>
      <p:sp>
        <p:nvSpPr>
          <p:cNvPr id="15" name="Content Placeholder 2">
            <a:extLst>
              <a:ext uri="{FF2B5EF4-FFF2-40B4-BE49-F238E27FC236}">
                <a16:creationId xmlns:a16="http://schemas.microsoft.com/office/drawing/2014/main" id="{717ED727-781B-C74C-B03C-1A717152C591}"/>
              </a:ext>
            </a:extLst>
          </p:cNvPr>
          <p:cNvSpPr>
            <a:spLocks noGrp="1"/>
          </p:cNvSpPr>
          <p:nvPr>
            <p:ph sz="half" idx="17" hasCustomPrompt="1"/>
          </p:nvPr>
        </p:nvSpPr>
        <p:spPr>
          <a:xfrm>
            <a:off x="6510528" y="1281631"/>
            <a:ext cx="5029200" cy="4448107"/>
          </a:xfrm>
          <a:prstGeom prst="rect">
            <a:avLst/>
          </a:prstGeom>
        </p:spPr>
        <p:txBody>
          <a:bodyPr>
            <a:normAutofit/>
          </a:bodyPr>
          <a:lstStyle>
            <a:lvl1pPr>
              <a:buClr>
                <a:srgbClr val="F8911B"/>
              </a:buClr>
              <a:defRPr sz="3200">
                <a:solidFill>
                  <a:schemeClr val="tx1"/>
                </a:solidFill>
                <a:latin typeface="Arial" panose="020B0604020202020204" pitchFamily="34" charset="0"/>
                <a:cs typeface="Arial" panose="020B0604020202020204" pitchFamily="34" charset="0"/>
              </a:defRPr>
            </a:lvl1pPr>
            <a:lvl2pPr>
              <a:buClr>
                <a:srgbClr val="F8911B"/>
              </a:buClr>
              <a:defRPr sz="2800">
                <a:solidFill>
                  <a:schemeClr val="tx1"/>
                </a:solidFill>
                <a:latin typeface="Arial" panose="020B0604020202020204" pitchFamily="34" charset="0"/>
                <a:cs typeface="Arial" panose="020B0604020202020204" pitchFamily="34" charset="0"/>
              </a:defRPr>
            </a:lvl2pPr>
            <a:lvl3pPr>
              <a:buClr>
                <a:srgbClr val="F8911B"/>
              </a:buClr>
              <a:defRPr sz="2400">
                <a:solidFill>
                  <a:schemeClr val="tx1"/>
                </a:solidFill>
                <a:latin typeface="Arial" panose="020B0604020202020204" pitchFamily="34" charset="0"/>
                <a:cs typeface="Arial" panose="020B0604020202020204" pitchFamily="34" charset="0"/>
              </a:defRPr>
            </a:lvl3pPr>
            <a:lvl4pPr>
              <a:buClr>
                <a:srgbClr val="F8911B"/>
              </a:buClr>
              <a:defRPr sz="1400">
                <a:solidFill>
                  <a:schemeClr val="tx1">
                    <a:lumMod val="75000"/>
                    <a:lumOff val="25000"/>
                  </a:schemeClr>
                </a:solidFill>
                <a:latin typeface="Trebuchet MS" panose="020B0603020202020204" pitchFamily="34" charset="0"/>
              </a:defRPr>
            </a:lvl4pPr>
            <a:lvl5pPr>
              <a:buClr>
                <a:srgbClr val="F8911B"/>
              </a:buClr>
              <a:defRPr sz="1400">
                <a:solidFill>
                  <a:schemeClr val="tx1">
                    <a:lumMod val="75000"/>
                    <a:lumOff val="25000"/>
                  </a:schemeClr>
                </a:solidFill>
                <a:latin typeface="Trebuchet MS" panose="020B0603020202020204" pitchFamily="34" charset="0"/>
              </a:defRPr>
            </a:lvl5pPr>
            <a:lvl6pPr>
              <a:defRPr sz="1800"/>
            </a:lvl6pPr>
            <a:lvl7pPr>
              <a:defRPr sz="1800"/>
            </a:lvl7pPr>
            <a:lvl8pPr>
              <a:defRPr sz="1800"/>
            </a:lvl8pPr>
            <a:lvl9pPr>
              <a:defRPr sz="1800"/>
            </a:lvl9pPr>
          </a:lstStyle>
          <a:p>
            <a:pPr lvl="0"/>
            <a:r>
              <a:rPr lang="en-US" dirty="0"/>
              <a:t>Bullet one</a:t>
            </a:r>
          </a:p>
          <a:p>
            <a:pPr lvl="1"/>
            <a:r>
              <a:rPr lang="en-US" dirty="0"/>
              <a:t>Second level</a:t>
            </a:r>
          </a:p>
          <a:p>
            <a:pPr lvl="2"/>
            <a:r>
              <a:rPr lang="en-US" dirty="0"/>
              <a:t>Third level</a:t>
            </a:r>
          </a:p>
        </p:txBody>
      </p:sp>
    </p:spTree>
    <p:extLst>
      <p:ext uri="{BB962C8B-B14F-4D97-AF65-F5344CB8AC3E}">
        <p14:creationId xmlns:p14="http://schemas.microsoft.com/office/powerpoint/2010/main" val="483353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wo Column">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1C472D9-9C3B-B046-894F-84EB5A708778}"/>
              </a:ext>
              <a:ext uri="{C183D7F6-B498-43B3-948B-1728B52AA6E4}">
                <adec:decorative xmlns:adec="http://schemas.microsoft.com/office/drawing/2017/decorative" val="1"/>
              </a:ext>
            </a:extLst>
          </p:cNvPr>
          <p:cNvSpPr txBox="1">
            <a:spLocks/>
          </p:cNvSpPr>
          <p:nvPr userDrawn="1"/>
        </p:nvSpPr>
        <p:spPr>
          <a:xfrm>
            <a:off x="7908966" y="0"/>
            <a:ext cx="4283034" cy="6858000"/>
          </a:xfrm>
          <a:prstGeom prst="rect">
            <a:avLst/>
          </a:prstGeom>
          <a:solidFill>
            <a:schemeClr val="bg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4" name="Title 1">
            <a:extLst>
              <a:ext uri="{FF2B5EF4-FFF2-40B4-BE49-F238E27FC236}">
                <a16:creationId xmlns:a16="http://schemas.microsoft.com/office/drawing/2014/main" id="{88141C5F-6843-2DBF-BA08-09AF682AE7A6}"/>
              </a:ext>
            </a:extLst>
          </p:cNvPr>
          <p:cNvSpPr>
            <a:spLocks noGrp="1"/>
          </p:cNvSpPr>
          <p:nvPr>
            <p:ph type="title"/>
          </p:nvPr>
        </p:nvSpPr>
        <p:spPr>
          <a:xfrm>
            <a:off x="548639" y="365125"/>
            <a:ext cx="10904539" cy="723011"/>
          </a:xfrm>
          <a:prstGeom prst="rect">
            <a:avLst/>
          </a:prstGeom>
        </p:spPr>
        <p:txBody>
          <a:bodyPr/>
          <a:lstStyle>
            <a:lvl1pPr>
              <a:defRPr sz="4000">
                <a:solidFill>
                  <a:srgbClr val="017DB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2" name="Content Placeholder 2">
            <a:extLst>
              <a:ext uri="{FF2B5EF4-FFF2-40B4-BE49-F238E27FC236}">
                <a16:creationId xmlns:a16="http://schemas.microsoft.com/office/drawing/2014/main" id="{3B1DC953-B3F2-2249-AD5E-3454E4DB5D0A}"/>
              </a:ext>
            </a:extLst>
          </p:cNvPr>
          <p:cNvSpPr>
            <a:spLocks noGrp="1"/>
          </p:cNvSpPr>
          <p:nvPr>
            <p:ph sz="half" idx="13" hasCustomPrompt="1"/>
          </p:nvPr>
        </p:nvSpPr>
        <p:spPr>
          <a:xfrm>
            <a:off x="548640" y="1280160"/>
            <a:ext cx="5358384" cy="5039614"/>
          </a:xfrm>
          <a:prstGeom prst="rect">
            <a:avLst/>
          </a:prstGeom>
        </p:spPr>
        <p:txBody>
          <a:bodyPr>
            <a:normAutofit/>
          </a:bodyPr>
          <a:lstStyle>
            <a:lvl1pPr>
              <a:buClr>
                <a:srgbClr val="F8911B"/>
              </a:buClr>
              <a:defRPr sz="3200">
                <a:solidFill>
                  <a:schemeClr val="tx1"/>
                </a:solidFill>
                <a:latin typeface="Arial" panose="020B0604020202020204" pitchFamily="34" charset="0"/>
                <a:cs typeface="Arial" panose="020B0604020202020204" pitchFamily="34" charset="0"/>
              </a:defRPr>
            </a:lvl1pPr>
            <a:lvl2pPr>
              <a:buClr>
                <a:srgbClr val="F8911B"/>
              </a:buClr>
              <a:defRPr sz="2800">
                <a:solidFill>
                  <a:schemeClr val="tx1"/>
                </a:solidFill>
                <a:latin typeface="Arial" panose="020B0604020202020204" pitchFamily="34" charset="0"/>
                <a:cs typeface="Arial" panose="020B0604020202020204" pitchFamily="34" charset="0"/>
              </a:defRPr>
            </a:lvl2pPr>
            <a:lvl3pPr>
              <a:buClr>
                <a:srgbClr val="F8911B"/>
              </a:buClr>
              <a:defRPr sz="2400">
                <a:solidFill>
                  <a:schemeClr val="tx1"/>
                </a:solidFill>
                <a:latin typeface="Arial" panose="020B0604020202020204" pitchFamily="34" charset="0"/>
                <a:cs typeface="Arial" panose="020B0604020202020204" pitchFamily="34" charset="0"/>
              </a:defRPr>
            </a:lvl3pPr>
            <a:lvl4pPr>
              <a:buClr>
                <a:srgbClr val="F8911B"/>
              </a:buClr>
              <a:defRPr sz="1400">
                <a:solidFill>
                  <a:schemeClr val="tx1">
                    <a:lumMod val="75000"/>
                    <a:lumOff val="25000"/>
                  </a:schemeClr>
                </a:solidFill>
                <a:latin typeface="Trebuchet MS" panose="020B0603020202020204" pitchFamily="34" charset="0"/>
              </a:defRPr>
            </a:lvl4pPr>
            <a:lvl5pPr>
              <a:buClr>
                <a:srgbClr val="F8911B"/>
              </a:buClr>
              <a:defRPr sz="1400">
                <a:solidFill>
                  <a:schemeClr val="tx1">
                    <a:lumMod val="75000"/>
                    <a:lumOff val="25000"/>
                  </a:schemeClr>
                </a:solidFill>
                <a:latin typeface="Trebuchet MS" panose="020B0603020202020204" pitchFamily="34" charset="0"/>
              </a:defRPr>
            </a:lvl5pPr>
            <a:lvl6pPr>
              <a:defRPr sz="1800"/>
            </a:lvl6pPr>
            <a:lvl7pPr>
              <a:defRPr sz="1800"/>
            </a:lvl7pPr>
            <a:lvl8pPr>
              <a:defRPr sz="1800"/>
            </a:lvl8pPr>
            <a:lvl9pPr>
              <a:defRPr sz="1800"/>
            </a:lvl9pPr>
          </a:lstStyle>
          <a:p>
            <a:pPr lvl="0"/>
            <a:r>
              <a:rPr lang="en-US" dirty="0"/>
              <a:t>Bullet one</a:t>
            </a:r>
          </a:p>
          <a:p>
            <a:pPr lvl="1"/>
            <a:r>
              <a:rPr lang="en-US" dirty="0"/>
              <a:t>Second level</a:t>
            </a:r>
          </a:p>
          <a:p>
            <a:pPr lvl="2"/>
            <a:r>
              <a:rPr lang="en-US" dirty="0"/>
              <a:t>Third level</a:t>
            </a:r>
          </a:p>
        </p:txBody>
      </p:sp>
      <p:sp>
        <p:nvSpPr>
          <p:cNvPr id="15" name="Content Placeholder 2">
            <a:extLst>
              <a:ext uri="{FF2B5EF4-FFF2-40B4-BE49-F238E27FC236}">
                <a16:creationId xmlns:a16="http://schemas.microsoft.com/office/drawing/2014/main" id="{717ED727-781B-C74C-B03C-1A717152C591}"/>
              </a:ext>
            </a:extLst>
          </p:cNvPr>
          <p:cNvSpPr>
            <a:spLocks noGrp="1"/>
          </p:cNvSpPr>
          <p:nvPr>
            <p:ph sz="half" idx="17" hasCustomPrompt="1"/>
          </p:nvPr>
        </p:nvSpPr>
        <p:spPr>
          <a:xfrm>
            <a:off x="6096000" y="1272483"/>
            <a:ext cx="5357179" cy="5039614"/>
          </a:xfrm>
          <a:prstGeom prst="rect">
            <a:avLst/>
          </a:prstGeom>
        </p:spPr>
        <p:txBody>
          <a:bodyPr>
            <a:normAutofit/>
          </a:bodyPr>
          <a:lstStyle>
            <a:lvl1pPr>
              <a:buClr>
                <a:srgbClr val="F8911B"/>
              </a:buClr>
              <a:defRPr sz="3200">
                <a:solidFill>
                  <a:schemeClr val="tx1"/>
                </a:solidFill>
                <a:latin typeface="Arial" panose="020B0604020202020204" pitchFamily="34" charset="0"/>
                <a:cs typeface="Arial" panose="020B0604020202020204" pitchFamily="34" charset="0"/>
              </a:defRPr>
            </a:lvl1pPr>
            <a:lvl2pPr>
              <a:buClr>
                <a:srgbClr val="F8911B"/>
              </a:buClr>
              <a:defRPr sz="2800">
                <a:solidFill>
                  <a:schemeClr val="tx1"/>
                </a:solidFill>
                <a:latin typeface="Arial" panose="020B0604020202020204" pitchFamily="34" charset="0"/>
                <a:cs typeface="Arial" panose="020B0604020202020204" pitchFamily="34" charset="0"/>
              </a:defRPr>
            </a:lvl2pPr>
            <a:lvl3pPr>
              <a:buClr>
                <a:srgbClr val="F8911B"/>
              </a:buClr>
              <a:defRPr sz="2400">
                <a:solidFill>
                  <a:schemeClr val="tx1"/>
                </a:solidFill>
                <a:latin typeface="Arial" panose="020B0604020202020204" pitchFamily="34" charset="0"/>
                <a:cs typeface="Arial" panose="020B0604020202020204" pitchFamily="34" charset="0"/>
              </a:defRPr>
            </a:lvl3pPr>
            <a:lvl4pPr>
              <a:buClr>
                <a:srgbClr val="F8911B"/>
              </a:buClr>
              <a:defRPr sz="1400">
                <a:solidFill>
                  <a:schemeClr val="tx1">
                    <a:lumMod val="75000"/>
                    <a:lumOff val="25000"/>
                  </a:schemeClr>
                </a:solidFill>
                <a:latin typeface="Trebuchet MS" panose="020B0603020202020204" pitchFamily="34" charset="0"/>
              </a:defRPr>
            </a:lvl4pPr>
            <a:lvl5pPr>
              <a:buClr>
                <a:srgbClr val="F8911B"/>
              </a:buClr>
              <a:defRPr sz="1400">
                <a:solidFill>
                  <a:schemeClr val="tx1">
                    <a:lumMod val="75000"/>
                    <a:lumOff val="25000"/>
                  </a:schemeClr>
                </a:solidFill>
                <a:latin typeface="Trebuchet MS" panose="020B0603020202020204" pitchFamily="34" charset="0"/>
              </a:defRPr>
            </a:lvl5pPr>
            <a:lvl6pPr>
              <a:defRPr sz="1800"/>
            </a:lvl6pPr>
            <a:lvl7pPr>
              <a:defRPr sz="1800"/>
            </a:lvl7pPr>
            <a:lvl8pPr>
              <a:defRPr sz="1800"/>
            </a:lvl8pPr>
            <a:lvl9pPr>
              <a:defRPr sz="1800"/>
            </a:lvl9pPr>
          </a:lstStyle>
          <a:p>
            <a:pPr lvl="0"/>
            <a:r>
              <a:rPr lang="en-US" dirty="0"/>
              <a:t>Bullet one</a:t>
            </a:r>
          </a:p>
          <a:p>
            <a:pPr lvl="1"/>
            <a:r>
              <a:rPr lang="en-US" dirty="0"/>
              <a:t>Second level</a:t>
            </a:r>
          </a:p>
          <a:p>
            <a:pPr lvl="2"/>
            <a:r>
              <a:rPr lang="en-US" dirty="0"/>
              <a:t>Third level</a:t>
            </a:r>
          </a:p>
        </p:txBody>
      </p:sp>
    </p:spTree>
    <p:extLst>
      <p:ext uri="{BB962C8B-B14F-4D97-AF65-F5344CB8AC3E}">
        <p14:creationId xmlns:p14="http://schemas.microsoft.com/office/powerpoint/2010/main" val="3996620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Three Images">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1FD23868-9EAA-1F40-94B7-14430EC84CE6}"/>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2" name="Title 4">
            <a:extLst>
              <a:ext uri="{FF2B5EF4-FFF2-40B4-BE49-F238E27FC236}">
                <a16:creationId xmlns:a16="http://schemas.microsoft.com/office/drawing/2014/main" id="{B18D2B09-D3FE-1F42-8989-14A4DDC832DF}"/>
              </a:ext>
            </a:extLst>
          </p:cNvPr>
          <p:cNvSpPr>
            <a:spLocks noGrp="1"/>
          </p:cNvSpPr>
          <p:nvPr>
            <p:ph type="title"/>
          </p:nvPr>
        </p:nvSpPr>
        <p:spPr>
          <a:xfrm>
            <a:off x="2389908" y="3168332"/>
            <a:ext cx="9250404" cy="1472183"/>
          </a:xfrm>
          <a:prstGeom prst="rect">
            <a:avLst/>
          </a:prstGeom>
        </p:spPr>
        <p:txBody>
          <a:bodyPr anchor="ctr" anchorCtr="0"/>
          <a:lstStyle>
            <a:lvl1pPr>
              <a:defRPr b="1">
                <a:solidFill>
                  <a:srgbClr val="017DB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Picture Placeholder 3">
            <a:extLst>
              <a:ext uri="{FF2B5EF4-FFF2-40B4-BE49-F238E27FC236}">
                <a16:creationId xmlns:a16="http://schemas.microsoft.com/office/drawing/2014/main" id="{B48FA765-4F8C-0ADE-FFAC-4EDADCB27496}"/>
              </a:ext>
            </a:extLst>
          </p:cNvPr>
          <p:cNvSpPr>
            <a:spLocks noGrp="1"/>
          </p:cNvSpPr>
          <p:nvPr>
            <p:ph type="pic" sz="quarter" idx="10"/>
          </p:nvPr>
        </p:nvSpPr>
        <p:spPr>
          <a:xfrm>
            <a:off x="7909" y="0"/>
            <a:ext cx="4023360" cy="2926080"/>
          </a:xfrm>
          <a:prstGeom prst="rect">
            <a:avLst/>
          </a:prstGeom>
        </p:spPr>
        <p:txBody>
          <a:bodyPr/>
          <a:lstStyle/>
          <a:p>
            <a:endParaRPr lang="en-US" dirty="0"/>
          </a:p>
        </p:txBody>
      </p:sp>
      <p:sp>
        <p:nvSpPr>
          <p:cNvPr id="6" name="Picture Placeholder 5">
            <a:extLst>
              <a:ext uri="{FF2B5EF4-FFF2-40B4-BE49-F238E27FC236}">
                <a16:creationId xmlns:a16="http://schemas.microsoft.com/office/drawing/2014/main" id="{0620E638-A921-0446-EBBF-38BC344F8847}"/>
              </a:ext>
            </a:extLst>
          </p:cNvPr>
          <p:cNvSpPr>
            <a:spLocks noGrp="1"/>
          </p:cNvSpPr>
          <p:nvPr>
            <p:ph type="pic" sz="quarter" idx="11"/>
          </p:nvPr>
        </p:nvSpPr>
        <p:spPr>
          <a:xfrm>
            <a:off x="4084320" y="-699"/>
            <a:ext cx="4023360" cy="2926080"/>
          </a:xfrm>
          <a:prstGeom prst="rect">
            <a:avLst/>
          </a:prstGeom>
        </p:spPr>
        <p:txBody>
          <a:bodyPr/>
          <a:lstStyle/>
          <a:p>
            <a:endParaRPr lang="en-US" dirty="0"/>
          </a:p>
        </p:txBody>
      </p:sp>
      <p:sp>
        <p:nvSpPr>
          <p:cNvPr id="8" name="Picture Placeholder 7">
            <a:extLst>
              <a:ext uri="{FF2B5EF4-FFF2-40B4-BE49-F238E27FC236}">
                <a16:creationId xmlns:a16="http://schemas.microsoft.com/office/drawing/2014/main" id="{953B945E-F4FB-17FF-0498-D2D951A57AEF}"/>
              </a:ext>
            </a:extLst>
          </p:cNvPr>
          <p:cNvSpPr>
            <a:spLocks noGrp="1"/>
          </p:cNvSpPr>
          <p:nvPr>
            <p:ph type="pic" sz="quarter" idx="12"/>
          </p:nvPr>
        </p:nvSpPr>
        <p:spPr>
          <a:xfrm>
            <a:off x="8160731" y="0"/>
            <a:ext cx="4023360" cy="2926080"/>
          </a:xfrm>
          <a:prstGeom prst="rect">
            <a:avLst/>
          </a:prstGeom>
        </p:spPr>
        <p:txBody>
          <a:bodyPr/>
          <a:lstStyle/>
          <a:p>
            <a:endParaRPr lang="en-US" dirty="0"/>
          </a:p>
        </p:txBody>
      </p:sp>
      <p:pic>
        <p:nvPicPr>
          <p:cNvPr id="3" name="Picture 2">
            <a:extLst>
              <a:ext uri="{FF2B5EF4-FFF2-40B4-BE49-F238E27FC236}">
                <a16:creationId xmlns:a16="http://schemas.microsoft.com/office/drawing/2014/main" id="{22A10C1D-1074-27A2-D07A-A035055746E6}"/>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40" y="2981739"/>
            <a:ext cx="3270310" cy="3876262"/>
          </a:xfrm>
          <a:prstGeom prst="rect">
            <a:avLst/>
          </a:prstGeom>
        </p:spPr>
      </p:pic>
      <p:sp>
        <p:nvSpPr>
          <p:cNvPr id="7" name="Text Placeholder 6">
            <a:extLst>
              <a:ext uri="{FF2B5EF4-FFF2-40B4-BE49-F238E27FC236}">
                <a16:creationId xmlns:a16="http://schemas.microsoft.com/office/drawing/2014/main" id="{F90272E6-6EDD-D77C-5B63-2F2CE0FEC281}"/>
              </a:ext>
            </a:extLst>
          </p:cNvPr>
          <p:cNvSpPr>
            <a:spLocks noGrp="1"/>
          </p:cNvSpPr>
          <p:nvPr>
            <p:ph type="body" sz="quarter" idx="13"/>
          </p:nvPr>
        </p:nvSpPr>
        <p:spPr>
          <a:xfrm>
            <a:off x="2389908" y="4882767"/>
            <a:ext cx="7662141" cy="914783"/>
          </a:xfrm>
          <a:prstGeom prst="rect">
            <a:avLst/>
          </a:prstGeom>
        </p:spPr>
        <p:txBody>
          <a:bodyPr anchor="ctr" anchorCtr="0"/>
          <a:lstStyle>
            <a:lvl1pPr marL="0" indent="0">
              <a:buNone/>
              <a:defRPr sz="3600">
                <a:solidFill>
                  <a:schemeClr val="tx1"/>
                </a:solidFill>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2676118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over Slide, Three Images">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1FD23868-9EAA-1F40-94B7-14430EC84CE6}"/>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2" name="Title 4">
            <a:extLst>
              <a:ext uri="{FF2B5EF4-FFF2-40B4-BE49-F238E27FC236}">
                <a16:creationId xmlns:a16="http://schemas.microsoft.com/office/drawing/2014/main" id="{B18D2B09-D3FE-1F42-8989-14A4DDC832DF}"/>
              </a:ext>
            </a:extLst>
          </p:cNvPr>
          <p:cNvSpPr>
            <a:spLocks noGrp="1"/>
          </p:cNvSpPr>
          <p:nvPr>
            <p:ph type="title"/>
          </p:nvPr>
        </p:nvSpPr>
        <p:spPr>
          <a:xfrm>
            <a:off x="2389908" y="3168332"/>
            <a:ext cx="9250404" cy="1472183"/>
          </a:xfrm>
          <a:prstGeom prst="rect">
            <a:avLst/>
          </a:prstGeom>
        </p:spPr>
        <p:txBody>
          <a:bodyPr anchor="ctr" anchorCtr="0"/>
          <a:lstStyle>
            <a:lvl1pPr>
              <a:defRPr b="1">
                <a:solidFill>
                  <a:srgbClr val="017DB4"/>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22A10C1D-1074-27A2-D07A-A035055746E6}"/>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40" y="2981739"/>
            <a:ext cx="3270310" cy="3876262"/>
          </a:xfrm>
          <a:prstGeom prst="rect">
            <a:avLst/>
          </a:prstGeom>
        </p:spPr>
      </p:pic>
      <p:sp>
        <p:nvSpPr>
          <p:cNvPr id="7" name="Text Placeholder 6">
            <a:extLst>
              <a:ext uri="{FF2B5EF4-FFF2-40B4-BE49-F238E27FC236}">
                <a16:creationId xmlns:a16="http://schemas.microsoft.com/office/drawing/2014/main" id="{F90272E6-6EDD-D77C-5B63-2F2CE0FEC281}"/>
              </a:ext>
            </a:extLst>
          </p:cNvPr>
          <p:cNvSpPr>
            <a:spLocks noGrp="1"/>
          </p:cNvSpPr>
          <p:nvPr>
            <p:ph type="body" sz="quarter" idx="13"/>
          </p:nvPr>
        </p:nvSpPr>
        <p:spPr>
          <a:xfrm>
            <a:off x="2389908" y="4882767"/>
            <a:ext cx="7662141" cy="914783"/>
          </a:xfrm>
          <a:prstGeom prst="rect">
            <a:avLst/>
          </a:prstGeom>
        </p:spPr>
        <p:txBody>
          <a:bodyPr anchor="ctr" anchorCtr="0"/>
          <a:lstStyle>
            <a:lvl1pPr marL="0" indent="0">
              <a:buNone/>
              <a:defRPr sz="3600">
                <a:solidFill>
                  <a:schemeClr val="tx1"/>
                </a:solidFill>
                <a:latin typeface="Arial" panose="020B0604020202020204" pitchFamily="34" charset="0"/>
                <a:cs typeface="Arial" panose="020B0604020202020204" pitchFamily="34" charset="0"/>
              </a:defRPr>
            </a:lvl1pPr>
          </a:lstStyle>
          <a:p>
            <a:pPr lvl="0"/>
            <a:endParaRPr lang="en-US" dirty="0"/>
          </a:p>
        </p:txBody>
      </p:sp>
      <p:pic>
        <p:nvPicPr>
          <p:cNvPr id="5" name="Picture Placeholder 9">
            <a:extLst>
              <a:ext uri="{FF2B5EF4-FFF2-40B4-BE49-F238E27FC236}">
                <a16:creationId xmlns:a16="http://schemas.microsoft.com/office/drawing/2014/main" id="{AB3D9230-FE66-B12D-29E8-BD86F1B69C20}"/>
              </a:ext>
            </a:extLst>
          </p:cNvPr>
          <p:cNvPicPr>
            <a:picLocks/>
          </p:cNvPicPr>
          <p:nvPr userDrawn="1"/>
        </p:nvPicPr>
        <p:blipFill>
          <a:blip r:embed="rId3" cstate="email">
            <a:extLst>
              <a:ext uri="{28A0092B-C50C-407E-A947-70E740481C1C}">
                <a14:useLocalDpi xmlns:a14="http://schemas.microsoft.com/office/drawing/2010/main"/>
              </a:ext>
            </a:extLst>
          </a:blip>
          <a:srcRect/>
          <a:stretch>
            <a:fillRect/>
          </a:stretch>
        </p:blipFill>
        <p:spPr>
          <a:xfrm>
            <a:off x="-1" y="-4298"/>
            <a:ext cx="4023360" cy="2990088"/>
          </a:xfrm>
          <a:prstGeom prst="rect">
            <a:avLst/>
          </a:prstGeom>
        </p:spPr>
      </p:pic>
      <p:pic>
        <p:nvPicPr>
          <p:cNvPr id="9" name="Picture Placeholder 7">
            <a:extLst>
              <a:ext uri="{FF2B5EF4-FFF2-40B4-BE49-F238E27FC236}">
                <a16:creationId xmlns:a16="http://schemas.microsoft.com/office/drawing/2014/main" id="{B3246397-6336-CD52-9AF5-EDB5B25FBA8D}"/>
              </a:ext>
            </a:extLst>
          </p:cNvPr>
          <p:cNvPicPr>
            <a:picLocks/>
          </p:cNvPicPr>
          <p:nvPr userDrawn="1"/>
        </p:nvPicPr>
        <p:blipFill>
          <a:blip r:embed="rId4" cstate="email">
            <a:extLst>
              <a:ext uri="{28A0092B-C50C-407E-A947-70E740481C1C}">
                <a14:useLocalDpi xmlns:a14="http://schemas.microsoft.com/office/drawing/2010/main"/>
              </a:ext>
            </a:extLst>
          </a:blip>
          <a:srcRect/>
          <a:stretch>
            <a:fillRect/>
          </a:stretch>
        </p:blipFill>
        <p:spPr>
          <a:xfrm>
            <a:off x="4084320" y="0"/>
            <a:ext cx="4023360" cy="2986037"/>
          </a:xfrm>
          <a:prstGeom prst="rect">
            <a:avLst/>
          </a:prstGeom>
        </p:spPr>
      </p:pic>
      <p:pic>
        <p:nvPicPr>
          <p:cNvPr id="11" name="Picture Placeholder 11">
            <a:extLst>
              <a:ext uri="{FF2B5EF4-FFF2-40B4-BE49-F238E27FC236}">
                <a16:creationId xmlns:a16="http://schemas.microsoft.com/office/drawing/2014/main" id="{474C06A0-A451-D78C-C155-5C92BCE653F3}"/>
              </a:ext>
            </a:extLst>
          </p:cNvPr>
          <p:cNvPicPr>
            <a:picLocks/>
          </p:cNvPicPr>
          <p:nvPr userDrawn="1"/>
        </p:nvPicPr>
        <p:blipFill rotWithShape="1">
          <a:blip r:embed="rId5" cstate="email">
            <a:extLst>
              <a:ext uri="{28A0092B-C50C-407E-A947-70E740481C1C}">
                <a14:useLocalDpi xmlns:a14="http://schemas.microsoft.com/office/drawing/2010/main"/>
              </a:ext>
            </a:extLst>
          </a:blip>
          <a:srcRect/>
          <a:stretch/>
        </p:blipFill>
        <p:spPr>
          <a:xfrm>
            <a:off x="8168400" y="0"/>
            <a:ext cx="4023360" cy="2986037"/>
          </a:xfrm>
          <a:prstGeom prst="rect">
            <a:avLst/>
          </a:prstGeom>
        </p:spPr>
      </p:pic>
    </p:spTree>
    <p:extLst>
      <p:ext uri="{BB962C8B-B14F-4D97-AF65-F5344CB8AC3E}">
        <p14:creationId xmlns:p14="http://schemas.microsoft.com/office/powerpoint/2010/main" val="2571026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ver Slide, Three Images">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1FD23868-9EAA-1F40-94B7-14430EC84CE6}"/>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2" name="Title 4">
            <a:extLst>
              <a:ext uri="{FF2B5EF4-FFF2-40B4-BE49-F238E27FC236}">
                <a16:creationId xmlns:a16="http://schemas.microsoft.com/office/drawing/2014/main" id="{B18D2B09-D3FE-1F42-8989-14A4DDC832DF}"/>
              </a:ext>
            </a:extLst>
          </p:cNvPr>
          <p:cNvSpPr>
            <a:spLocks noGrp="1"/>
          </p:cNvSpPr>
          <p:nvPr>
            <p:ph type="title"/>
          </p:nvPr>
        </p:nvSpPr>
        <p:spPr>
          <a:xfrm>
            <a:off x="2364828" y="3168332"/>
            <a:ext cx="9275484" cy="2381130"/>
          </a:xfrm>
          <a:prstGeom prst="rect">
            <a:avLst/>
          </a:prstGeom>
        </p:spPr>
        <p:txBody>
          <a:bodyPr anchor="ctr" anchorCtr="0"/>
          <a:lstStyle>
            <a:lvl1pPr>
              <a:defRPr b="1">
                <a:solidFill>
                  <a:srgbClr val="017DB4"/>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22A10C1D-1074-27A2-D07A-A035055746E6}"/>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40" y="2981739"/>
            <a:ext cx="3270310" cy="3876262"/>
          </a:xfrm>
          <a:prstGeom prst="rect">
            <a:avLst/>
          </a:prstGeom>
        </p:spPr>
      </p:pic>
      <p:pic>
        <p:nvPicPr>
          <p:cNvPr id="5" name="Picture Placeholder 9">
            <a:extLst>
              <a:ext uri="{FF2B5EF4-FFF2-40B4-BE49-F238E27FC236}">
                <a16:creationId xmlns:a16="http://schemas.microsoft.com/office/drawing/2014/main" id="{9749A465-BC0B-F090-A9DB-B1D2D4BB245A}"/>
              </a:ext>
            </a:extLst>
          </p:cNvPr>
          <p:cNvPicPr>
            <a:picLocks/>
          </p:cNvPicPr>
          <p:nvPr userDrawn="1"/>
        </p:nvPicPr>
        <p:blipFill>
          <a:blip r:embed="rId3" cstate="email">
            <a:extLst>
              <a:ext uri="{28A0092B-C50C-407E-A947-70E740481C1C}">
                <a14:useLocalDpi xmlns:a14="http://schemas.microsoft.com/office/drawing/2010/main"/>
              </a:ext>
            </a:extLst>
          </a:blip>
          <a:srcRect/>
          <a:stretch>
            <a:fillRect/>
          </a:stretch>
        </p:blipFill>
        <p:spPr>
          <a:xfrm>
            <a:off x="-1" y="-4298"/>
            <a:ext cx="4023360" cy="2990088"/>
          </a:xfrm>
          <a:prstGeom prst="rect">
            <a:avLst/>
          </a:prstGeom>
        </p:spPr>
      </p:pic>
      <p:pic>
        <p:nvPicPr>
          <p:cNvPr id="9" name="Picture Placeholder 7">
            <a:extLst>
              <a:ext uri="{FF2B5EF4-FFF2-40B4-BE49-F238E27FC236}">
                <a16:creationId xmlns:a16="http://schemas.microsoft.com/office/drawing/2014/main" id="{E7A790AE-E751-F8F5-9867-2C672B19088F}"/>
              </a:ext>
            </a:extLst>
          </p:cNvPr>
          <p:cNvPicPr>
            <a:picLocks/>
          </p:cNvPicPr>
          <p:nvPr userDrawn="1"/>
        </p:nvPicPr>
        <p:blipFill>
          <a:blip r:embed="rId4" cstate="email">
            <a:extLst>
              <a:ext uri="{28A0092B-C50C-407E-A947-70E740481C1C}">
                <a14:useLocalDpi xmlns:a14="http://schemas.microsoft.com/office/drawing/2010/main"/>
              </a:ext>
            </a:extLst>
          </a:blip>
          <a:srcRect/>
          <a:stretch>
            <a:fillRect/>
          </a:stretch>
        </p:blipFill>
        <p:spPr>
          <a:xfrm>
            <a:off x="4084320" y="0"/>
            <a:ext cx="4023360" cy="2986037"/>
          </a:xfrm>
          <a:prstGeom prst="rect">
            <a:avLst/>
          </a:prstGeom>
        </p:spPr>
      </p:pic>
      <p:pic>
        <p:nvPicPr>
          <p:cNvPr id="11" name="Picture Placeholder 11">
            <a:extLst>
              <a:ext uri="{FF2B5EF4-FFF2-40B4-BE49-F238E27FC236}">
                <a16:creationId xmlns:a16="http://schemas.microsoft.com/office/drawing/2014/main" id="{2667FF22-53DB-8DC2-691C-D6BBCF7AA90E}"/>
              </a:ext>
            </a:extLst>
          </p:cNvPr>
          <p:cNvPicPr>
            <a:picLocks/>
          </p:cNvPicPr>
          <p:nvPr userDrawn="1"/>
        </p:nvPicPr>
        <p:blipFill rotWithShape="1">
          <a:blip r:embed="rId5" cstate="email">
            <a:extLst>
              <a:ext uri="{28A0092B-C50C-407E-A947-70E740481C1C}">
                <a14:useLocalDpi xmlns:a14="http://schemas.microsoft.com/office/drawing/2010/main"/>
              </a:ext>
            </a:extLst>
          </a:blip>
          <a:srcRect/>
          <a:stretch/>
        </p:blipFill>
        <p:spPr>
          <a:xfrm>
            <a:off x="8168400" y="0"/>
            <a:ext cx="4023360" cy="2986037"/>
          </a:xfrm>
          <a:prstGeom prst="rect">
            <a:avLst/>
          </a:prstGeom>
        </p:spPr>
      </p:pic>
    </p:spTree>
    <p:extLst>
      <p:ext uri="{BB962C8B-B14F-4D97-AF65-F5344CB8AC3E}">
        <p14:creationId xmlns:p14="http://schemas.microsoft.com/office/powerpoint/2010/main" val="1079481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over Slide, Three Images">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1FD23868-9EAA-1F40-94B7-14430EC84CE6}"/>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2" name="Title 4">
            <a:extLst>
              <a:ext uri="{FF2B5EF4-FFF2-40B4-BE49-F238E27FC236}">
                <a16:creationId xmlns:a16="http://schemas.microsoft.com/office/drawing/2014/main" id="{B18D2B09-D3FE-1F42-8989-14A4DDC832DF}"/>
              </a:ext>
            </a:extLst>
          </p:cNvPr>
          <p:cNvSpPr>
            <a:spLocks noGrp="1"/>
          </p:cNvSpPr>
          <p:nvPr>
            <p:ph type="title"/>
          </p:nvPr>
        </p:nvSpPr>
        <p:spPr>
          <a:xfrm>
            <a:off x="2364828" y="3168332"/>
            <a:ext cx="9275484" cy="2381130"/>
          </a:xfrm>
          <a:prstGeom prst="rect">
            <a:avLst/>
          </a:prstGeom>
        </p:spPr>
        <p:txBody>
          <a:bodyPr anchor="ctr" anchorCtr="0"/>
          <a:lstStyle>
            <a:lvl1pPr>
              <a:defRPr b="1">
                <a:solidFill>
                  <a:srgbClr val="017DB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Picture Placeholder 3">
            <a:extLst>
              <a:ext uri="{FF2B5EF4-FFF2-40B4-BE49-F238E27FC236}">
                <a16:creationId xmlns:a16="http://schemas.microsoft.com/office/drawing/2014/main" id="{B48FA765-4F8C-0ADE-FFAC-4EDADCB27496}"/>
              </a:ext>
            </a:extLst>
          </p:cNvPr>
          <p:cNvSpPr>
            <a:spLocks noGrp="1"/>
          </p:cNvSpPr>
          <p:nvPr>
            <p:ph type="pic" sz="quarter" idx="10"/>
          </p:nvPr>
        </p:nvSpPr>
        <p:spPr>
          <a:xfrm>
            <a:off x="7909" y="0"/>
            <a:ext cx="4023360" cy="2926080"/>
          </a:xfrm>
          <a:prstGeom prst="rect">
            <a:avLst/>
          </a:prstGeom>
        </p:spPr>
        <p:txBody>
          <a:bodyPr/>
          <a:lstStyle/>
          <a:p>
            <a:endParaRPr lang="en-US" dirty="0"/>
          </a:p>
        </p:txBody>
      </p:sp>
      <p:sp>
        <p:nvSpPr>
          <p:cNvPr id="6" name="Picture Placeholder 5">
            <a:extLst>
              <a:ext uri="{FF2B5EF4-FFF2-40B4-BE49-F238E27FC236}">
                <a16:creationId xmlns:a16="http://schemas.microsoft.com/office/drawing/2014/main" id="{0620E638-A921-0446-EBBF-38BC344F8847}"/>
              </a:ext>
            </a:extLst>
          </p:cNvPr>
          <p:cNvSpPr>
            <a:spLocks noGrp="1"/>
          </p:cNvSpPr>
          <p:nvPr>
            <p:ph type="pic" sz="quarter" idx="11"/>
          </p:nvPr>
        </p:nvSpPr>
        <p:spPr>
          <a:xfrm>
            <a:off x="4084320" y="-699"/>
            <a:ext cx="4023360" cy="2926080"/>
          </a:xfrm>
          <a:prstGeom prst="rect">
            <a:avLst/>
          </a:prstGeom>
        </p:spPr>
        <p:txBody>
          <a:bodyPr/>
          <a:lstStyle/>
          <a:p>
            <a:endParaRPr lang="en-US" dirty="0"/>
          </a:p>
        </p:txBody>
      </p:sp>
      <p:sp>
        <p:nvSpPr>
          <p:cNvPr id="8" name="Picture Placeholder 7">
            <a:extLst>
              <a:ext uri="{FF2B5EF4-FFF2-40B4-BE49-F238E27FC236}">
                <a16:creationId xmlns:a16="http://schemas.microsoft.com/office/drawing/2014/main" id="{953B945E-F4FB-17FF-0498-D2D951A57AEF}"/>
              </a:ext>
            </a:extLst>
          </p:cNvPr>
          <p:cNvSpPr>
            <a:spLocks noGrp="1"/>
          </p:cNvSpPr>
          <p:nvPr>
            <p:ph type="pic" sz="quarter" idx="12"/>
          </p:nvPr>
        </p:nvSpPr>
        <p:spPr>
          <a:xfrm>
            <a:off x="8160731" y="0"/>
            <a:ext cx="4023360" cy="2926080"/>
          </a:xfrm>
          <a:prstGeom prst="rect">
            <a:avLst/>
          </a:prstGeom>
        </p:spPr>
        <p:txBody>
          <a:bodyPr/>
          <a:lstStyle/>
          <a:p>
            <a:endParaRPr lang="en-US" dirty="0"/>
          </a:p>
        </p:txBody>
      </p:sp>
      <p:pic>
        <p:nvPicPr>
          <p:cNvPr id="3" name="Picture 2">
            <a:extLst>
              <a:ext uri="{FF2B5EF4-FFF2-40B4-BE49-F238E27FC236}">
                <a16:creationId xmlns:a16="http://schemas.microsoft.com/office/drawing/2014/main" id="{22A10C1D-1074-27A2-D07A-A035055746E6}"/>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40" y="2981739"/>
            <a:ext cx="3270310" cy="3876262"/>
          </a:xfrm>
          <a:prstGeom prst="rect">
            <a:avLst/>
          </a:prstGeom>
        </p:spPr>
      </p:pic>
    </p:spTree>
    <p:extLst>
      <p:ext uri="{BB962C8B-B14F-4D97-AF65-F5344CB8AC3E}">
        <p14:creationId xmlns:p14="http://schemas.microsoft.com/office/powerpoint/2010/main" val="3859970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ver Slide, Three Images">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1FD23868-9EAA-1F40-94B7-14430EC84CE6}"/>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2" name="Title 4">
            <a:extLst>
              <a:ext uri="{FF2B5EF4-FFF2-40B4-BE49-F238E27FC236}">
                <a16:creationId xmlns:a16="http://schemas.microsoft.com/office/drawing/2014/main" id="{B18D2B09-D3FE-1F42-8989-14A4DDC832DF}"/>
              </a:ext>
            </a:extLst>
          </p:cNvPr>
          <p:cNvSpPr>
            <a:spLocks noGrp="1"/>
          </p:cNvSpPr>
          <p:nvPr>
            <p:ph type="title"/>
          </p:nvPr>
        </p:nvSpPr>
        <p:spPr>
          <a:xfrm>
            <a:off x="2389908" y="3168332"/>
            <a:ext cx="9250404" cy="1472183"/>
          </a:xfrm>
          <a:prstGeom prst="rect">
            <a:avLst/>
          </a:prstGeom>
        </p:spPr>
        <p:txBody>
          <a:bodyPr anchor="ctr" anchorCtr="0"/>
          <a:lstStyle>
            <a:lvl1pPr>
              <a:defRPr b="1">
                <a:solidFill>
                  <a:srgbClr val="017DB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Picture Placeholder 7">
            <a:extLst>
              <a:ext uri="{FF2B5EF4-FFF2-40B4-BE49-F238E27FC236}">
                <a16:creationId xmlns:a16="http://schemas.microsoft.com/office/drawing/2014/main" id="{953B945E-F4FB-17FF-0498-D2D951A57AEF}"/>
              </a:ext>
            </a:extLst>
          </p:cNvPr>
          <p:cNvSpPr>
            <a:spLocks noGrp="1"/>
          </p:cNvSpPr>
          <p:nvPr>
            <p:ph type="pic" sz="quarter" idx="12"/>
          </p:nvPr>
        </p:nvSpPr>
        <p:spPr>
          <a:xfrm>
            <a:off x="240" y="0"/>
            <a:ext cx="12183851" cy="2926080"/>
          </a:xfrm>
          <a:prstGeom prst="rect">
            <a:avLst/>
          </a:prstGeom>
        </p:spPr>
        <p:txBody>
          <a:bodyPr/>
          <a:lstStyle/>
          <a:p>
            <a:endParaRPr lang="en-US" dirty="0"/>
          </a:p>
        </p:txBody>
      </p:sp>
      <p:pic>
        <p:nvPicPr>
          <p:cNvPr id="3" name="Picture 2">
            <a:extLst>
              <a:ext uri="{FF2B5EF4-FFF2-40B4-BE49-F238E27FC236}">
                <a16:creationId xmlns:a16="http://schemas.microsoft.com/office/drawing/2014/main" id="{22A10C1D-1074-27A2-D07A-A035055746E6}"/>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40" y="2981739"/>
            <a:ext cx="3270310" cy="3876262"/>
          </a:xfrm>
          <a:prstGeom prst="rect">
            <a:avLst/>
          </a:prstGeom>
        </p:spPr>
      </p:pic>
      <p:sp>
        <p:nvSpPr>
          <p:cNvPr id="7" name="Text Placeholder 6">
            <a:extLst>
              <a:ext uri="{FF2B5EF4-FFF2-40B4-BE49-F238E27FC236}">
                <a16:creationId xmlns:a16="http://schemas.microsoft.com/office/drawing/2014/main" id="{F90272E6-6EDD-D77C-5B63-2F2CE0FEC281}"/>
              </a:ext>
            </a:extLst>
          </p:cNvPr>
          <p:cNvSpPr>
            <a:spLocks noGrp="1"/>
          </p:cNvSpPr>
          <p:nvPr>
            <p:ph type="body" sz="quarter" idx="13"/>
          </p:nvPr>
        </p:nvSpPr>
        <p:spPr>
          <a:xfrm>
            <a:off x="2389908" y="4882767"/>
            <a:ext cx="7662141" cy="914783"/>
          </a:xfrm>
          <a:prstGeom prst="rect">
            <a:avLst/>
          </a:prstGeom>
        </p:spPr>
        <p:txBody>
          <a:bodyPr anchor="ctr" anchorCtr="0"/>
          <a:lstStyle>
            <a:lvl1pPr marL="0" indent="0">
              <a:buNone/>
              <a:defRPr sz="3600">
                <a:solidFill>
                  <a:schemeClr val="tx1"/>
                </a:solidFill>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1885313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over Slide, Three Images">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1FD23868-9EAA-1F40-94B7-14430EC84CE6}"/>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2" name="Title 4">
            <a:extLst>
              <a:ext uri="{FF2B5EF4-FFF2-40B4-BE49-F238E27FC236}">
                <a16:creationId xmlns:a16="http://schemas.microsoft.com/office/drawing/2014/main" id="{B18D2B09-D3FE-1F42-8989-14A4DDC832DF}"/>
              </a:ext>
            </a:extLst>
          </p:cNvPr>
          <p:cNvSpPr>
            <a:spLocks noGrp="1"/>
          </p:cNvSpPr>
          <p:nvPr>
            <p:ph type="title"/>
          </p:nvPr>
        </p:nvSpPr>
        <p:spPr>
          <a:xfrm>
            <a:off x="2389908" y="3168332"/>
            <a:ext cx="9250404" cy="2538785"/>
          </a:xfrm>
          <a:prstGeom prst="rect">
            <a:avLst/>
          </a:prstGeom>
        </p:spPr>
        <p:txBody>
          <a:bodyPr anchor="ctr" anchorCtr="0"/>
          <a:lstStyle>
            <a:lvl1pPr>
              <a:defRPr b="1">
                <a:solidFill>
                  <a:srgbClr val="017DB4"/>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22A10C1D-1074-27A2-D07A-A035055746E6}"/>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40" y="2981739"/>
            <a:ext cx="3270310" cy="3876262"/>
          </a:xfrm>
          <a:prstGeom prst="rect">
            <a:avLst/>
          </a:prstGeom>
        </p:spPr>
      </p:pic>
      <p:sp>
        <p:nvSpPr>
          <p:cNvPr id="4" name="Picture Placeholder 7">
            <a:extLst>
              <a:ext uri="{FF2B5EF4-FFF2-40B4-BE49-F238E27FC236}">
                <a16:creationId xmlns:a16="http://schemas.microsoft.com/office/drawing/2014/main" id="{5E87B621-74BD-D2B8-C4A3-D337C59EE01F}"/>
              </a:ext>
            </a:extLst>
          </p:cNvPr>
          <p:cNvSpPr>
            <a:spLocks noGrp="1"/>
          </p:cNvSpPr>
          <p:nvPr>
            <p:ph type="pic" sz="quarter" idx="12"/>
          </p:nvPr>
        </p:nvSpPr>
        <p:spPr>
          <a:xfrm>
            <a:off x="240" y="0"/>
            <a:ext cx="12183851" cy="2926080"/>
          </a:xfrm>
          <a:prstGeom prst="rect">
            <a:avLst/>
          </a:prstGeom>
        </p:spPr>
        <p:txBody>
          <a:bodyPr/>
          <a:lstStyle/>
          <a:p>
            <a:endParaRPr lang="en-US" dirty="0"/>
          </a:p>
        </p:txBody>
      </p:sp>
    </p:spTree>
    <p:extLst>
      <p:ext uri="{BB962C8B-B14F-4D97-AF65-F5344CB8AC3E}">
        <p14:creationId xmlns:p14="http://schemas.microsoft.com/office/powerpoint/2010/main" val="3735979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over Slide, Three Images">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1FD23868-9EAA-1F40-94B7-14430EC84CE6}"/>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2" name="Title 4">
            <a:extLst>
              <a:ext uri="{FF2B5EF4-FFF2-40B4-BE49-F238E27FC236}">
                <a16:creationId xmlns:a16="http://schemas.microsoft.com/office/drawing/2014/main" id="{B18D2B09-D3FE-1F42-8989-14A4DDC832DF}"/>
              </a:ext>
            </a:extLst>
          </p:cNvPr>
          <p:cNvSpPr>
            <a:spLocks noGrp="1"/>
          </p:cNvSpPr>
          <p:nvPr>
            <p:ph type="title"/>
          </p:nvPr>
        </p:nvSpPr>
        <p:spPr>
          <a:xfrm>
            <a:off x="2389908" y="3168332"/>
            <a:ext cx="9250404" cy="1472183"/>
          </a:xfrm>
          <a:prstGeom prst="rect">
            <a:avLst/>
          </a:prstGeom>
        </p:spPr>
        <p:txBody>
          <a:bodyPr anchor="ctr" anchorCtr="0"/>
          <a:lstStyle>
            <a:lvl1pPr>
              <a:defRPr b="1">
                <a:solidFill>
                  <a:srgbClr val="017DB4"/>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22A10C1D-1074-27A2-D07A-A035055746E6}"/>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40" y="2981739"/>
            <a:ext cx="3270310" cy="3876262"/>
          </a:xfrm>
          <a:prstGeom prst="rect">
            <a:avLst/>
          </a:prstGeom>
        </p:spPr>
      </p:pic>
      <p:sp>
        <p:nvSpPr>
          <p:cNvPr id="7" name="Text Placeholder 6">
            <a:extLst>
              <a:ext uri="{FF2B5EF4-FFF2-40B4-BE49-F238E27FC236}">
                <a16:creationId xmlns:a16="http://schemas.microsoft.com/office/drawing/2014/main" id="{F90272E6-6EDD-D77C-5B63-2F2CE0FEC281}"/>
              </a:ext>
            </a:extLst>
          </p:cNvPr>
          <p:cNvSpPr>
            <a:spLocks noGrp="1"/>
          </p:cNvSpPr>
          <p:nvPr>
            <p:ph type="body" sz="quarter" idx="13"/>
          </p:nvPr>
        </p:nvSpPr>
        <p:spPr>
          <a:xfrm>
            <a:off x="2389908" y="4882767"/>
            <a:ext cx="7662141" cy="914783"/>
          </a:xfrm>
          <a:prstGeom prst="rect">
            <a:avLst/>
          </a:prstGeom>
        </p:spPr>
        <p:txBody>
          <a:bodyPr anchor="ctr" anchorCtr="0"/>
          <a:lstStyle>
            <a:lvl1pPr marL="0" indent="0">
              <a:buNone/>
              <a:defRPr sz="3600">
                <a:solidFill>
                  <a:schemeClr val="tx1"/>
                </a:solidFill>
                <a:latin typeface="Arial" panose="020B0604020202020204" pitchFamily="34" charset="0"/>
                <a:cs typeface="Arial" panose="020B0604020202020204" pitchFamily="34" charset="0"/>
              </a:defRPr>
            </a:lvl1pPr>
          </a:lstStyle>
          <a:p>
            <a:pPr lvl="0"/>
            <a:endParaRPr lang="en-US" dirty="0"/>
          </a:p>
        </p:txBody>
      </p:sp>
      <p:pic>
        <p:nvPicPr>
          <p:cNvPr id="4" name="Picture Placeholder 5">
            <a:extLst>
              <a:ext uri="{FF2B5EF4-FFF2-40B4-BE49-F238E27FC236}">
                <a16:creationId xmlns:a16="http://schemas.microsoft.com/office/drawing/2014/main" id="{F7BAF458-F8D8-F61C-E2F7-F6597B38A1C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0" y="2986"/>
            <a:ext cx="12191760" cy="2978753"/>
          </a:xfrm>
          <a:prstGeom prst="rect">
            <a:avLst/>
          </a:prstGeom>
        </p:spPr>
      </p:pic>
    </p:spTree>
    <p:extLst>
      <p:ext uri="{BB962C8B-B14F-4D97-AF65-F5344CB8AC3E}">
        <p14:creationId xmlns:p14="http://schemas.microsoft.com/office/powerpoint/2010/main" val="2455631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Cover Slide, Three Images">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1FD23868-9EAA-1F40-94B7-14430EC84CE6}"/>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2" name="Title 4">
            <a:extLst>
              <a:ext uri="{FF2B5EF4-FFF2-40B4-BE49-F238E27FC236}">
                <a16:creationId xmlns:a16="http://schemas.microsoft.com/office/drawing/2014/main" id="{B18D2B09-D3FE-1F42-8989-14A4DDC832DF}"/>
              </a:ext>
            </a:extLst>
          </p:cNvPr>
          <p:cNvSpPr>
            <a:spLocks noGrp="1"/>
          </p:cNvSpPr>
          <p:nvPr>
            <p:ph type="title"/>
          </p:nvPr>
        </p:nvSpPr>
        <p:spPr>
          <a:xfrm>
            <a:off x="2389908" y="3168332"/>
            <a:ext cx="9250404" cy="2538785"/>
          </a:xfrm>
          <a:prstGeom prst="rect">
            <a:avLst/>
          </a:prstGeom>
        </p:spPr>
        <p:txBody>
          <a:bodyPr anchor="ctr" anchorCtr="0"/>
          <a:lstStyle>
            <a:lvl1pPr>
              <a:defRPr b="1">
                <a:solidFill>
                  <a:srgbClr val="017DB4"/>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22A10C1D-1074-27A2-D07A-A035055746E6}"/>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40" y="2981739"/>
            <a:ext cx="3270310" cy="3876262"/>
          </a:xfrm>
          <a:prstGeom prst="rect">
            <a:avLst/>
          </a:prstGeom>
        </p:spPr>
      </p:pic>
      <p:pic>
        <p:nvPicPr>
          <p:cNvPr id="4" name="Picture Placeholder 5">
            <a:extLst>
              <a:ext uri="{FF2B5EF4-FFF2-40B4-BE49-F238E27FC236}">
                <a16:creationId xmlns:a16="http://schemas.microsoft.com/office/drawing/2014/main" id="{68046284-C518-74D5-4B8E-15ED698ECCE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0" y="2986"/>
            <a:ext cx="12191760" cy="2978753"/>
          </a:xfrm>
          <a:prstGeom prst="rect">
            <a:avLst/>
          </a:prstGeom>
        </p:spPr>
      </p:pic>
    </p:spTree>
    <p:extLst>
      <p:ext uri="{BB962C8B-B14F-4D97-AF65-F5344CB8AC3E}">
        <p14:creationId xmlns:p14="http://schemas.microsoft.com/office/powerpoint/2010/main" val="4235511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A82FE47-5023-BE9C-DC0C-2132CFD26822}"/>
              </a:ext>
            </a:extLst>
          </p:cNvPr>
          <p:cNvSpPr>
            <a:spLocks noGrp="1"/>
          </p:cNvSpPr>
          <p:nvPr>
            <p:ph type="title"/>
          </p:nvPr>
        </p:nvSpPr>
        <p:spPr>
          <a:xfrm>
            <a:off x="547585" y="365125"/>
            <a:ext cx="9279906" cy="723011"/>
          </a:xfrm>
          <a:prstGeom prst="rect">
            <a:avLst/>
          </a:prstGeom>
        </p:spPr>
        <p:txBody>
          <a:bodyPr/>
          <a:lstStyle>
            <a:lvl1pPr>
              <a:defRPr sz="4000">
                <a:solidFill>
                  <a:srgbClr val="017DB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2279677A-0832-848F-0FBE-D3593644E423}"/>
              </a:ext>
            </a:extLst>
          </p:cNvPr>
          <p:cNvSpPr>
            <a:spLocks noGrp="1"/>
          </p:cNvSpPr>
          <p:nvPr>
            <p:ph type="body" sz="quarter" idx="10" hasCustomPrompt="1"/>
          </p:nvPr>
        </p:nvSpPr>
        <p:spPr>
          <a:xfrm>
            <a:off x="547688" y="1280160"/>
            <a:ext cx="9280525" cy="557212"/>
          </a:xfrm>
          <a:prstGeom prst="rect">
            <a:avLst/>
          </a:prstGeom>
        </p:spPr>
        <p:txBody>
          <a:bodyPr/>
          <a:lstStyle>
            <a:lvl1pPr marL="0" indent="0">
              <a:buNone/>
              <a:defRPr sz="3600">
                <a:solidFill>
                  <a:schemeClr val="tx1"/>
                </a:solidFill>
                <a:latin typeface="Arial" panose="020B0604020202020204" pitchFamily="34" charset="0"/>
                <a:cs typeface="Arial" panose="020B0604020202020204" pitchFamily="34" charset="0"/>
              </a:defRPr>
            </a:lvl1pPr>
            <a:lvl3pPr marL="914400" indent="0">
              <a:buNone/>
              <a:defRPr/>
            </a:lvl3pPr>
          </a:lstStyle>
          <a:p>
            <a:pPr lvl="0"/>
            <a:r>
              <a:rPr lang="en-US" dirty="0"/>
              <a:t>Insert sub title</a:t>
            </a:r>
          </a:p>
        </p:txBody>
      </p:sp>
      <p:sp>
        <p:nvSpPr>
          <p:cNvPr id="6" name="Content Placeholder 3">
            <a:extLst>
              <a:ext uri="{FF2B5EF4-FFF2-40B4-BE49-F238E27FC236}">
                <a16:creationId xmlns:a16="http://schemas.microsoft.com/office/drawing/2014/main" id="{D1CB09F8-023D-DCAB-CED1-55F2499F44EE}"/>
              </a:ext>
            </a:extLst>
          </p:cNvPr>
          <p:cNvSpPr>
            <a:spLocks noGrp="1"/>
          </p:cNvSpPr>
          <p:nvPr>
            <p:ph sz="half" idx="2"/>
          </p:nvPr>
        </p:nvSpPr>
        <p:spPr>
          <a:xfrm>
            <a:off x="547585" y="2029395"/>
            <a:ext cx="11071258" cy="3675665"/>
          </a:xfrm>
          <a:prstGeom prst="rect">
            <a:avLst/>
          </a:prstGeom>
        </p:spPr>
        <p:txBody>
          <a:bodyPr/>
          <a:lstStyle>
            <a:lvl1pPr>
              <a:buClr>
                <a:srgbClr val="F8911B"/>
              </a:buClr>
              <a:defRPr sz="3200">
                <a:solidFill>
                  <a:schemeClr val="tx1"/>
                </a:solidFill>
                <a:latin typeface="Arial" panose="020B0604020202020204" pitchFamily="34" charset="0"/>
                <a:cs typeface="Arial" panose="020B0604020202020204" pitchFamily="34" charset="0"/>
              </a:defRPr>
            </a:lvl1pPr>
            <a:lvl2pPr>
              <a:buClr>
                <a:srgbClr val="F8911B"/>
              </a:buClr>
              <a:defRPr sz="2800">
                <a:solidFill>
                  <a:schemeClr val="tx1"/>
                </a:solidFill>
                <a:latin typeface="Arial" panose="020B0604020202020204" pitchFamily="34" charset="0"/>
                <a:cs typeface="Arial" panose="020B0604020202020204" pitchFamily="34" charset="0"/>
              </a:defRPr>
            </a:lvl2pPr>
            <a:lvl3pPr>
              <a:buClr>
                <a:srgbClr val="F8911B"/>
              </a:buClr>
              <a:defRPr sz="2400">
                <a:latin typeface="Arial" panose="020B0604020202020204" pitchFamily="34" charset="0"/>
                <a:cs typeface="Arial" panose="020B0604020202020204" pitchFamily="34" charset="0"/>
              </a:defRPr>
            </a:lvl3pPr>
            <a:lvl4pPr>
              <a:defRPr>
                <a:latin typeface="Trebuchet MS" panose="020B0703020202090204" pitchFamily="34" charset="0"/>
              </a:defRPr>
            </a:lvl4pPr>
            <a:lvl5pPr>
              <a:defRPr>
                <a:latin typeface="Trebuchet MS" panose="020B0703020202090204" pitchFamily="34" charset="0"/>
              </a:defRPr>
            </a:lvl5pPr>
          </a:lstStyle>
          <a:p>
            <a:pPr lvl="0"/>
            <a:r>
              <a:rPr lang="en-US" dirty="0"/>
              <a:t>Click to edit Master text styles</a:t>
            </a:r>
          </a:p>
          <a:p>
            <a:pPr lvl="1"/>
            <a:r>
              <a:rPr lang="en-US" dirty="0"/>
              <a:t>Second level</a:t>
            </a:r>
          </a:p>
          <a:p>
            <a:pPr lvl="2"/>
            <a:r>
              <a:rPr lang="en-US" dirty="0"/>
              <a:t>Third level</a:t>
            </a:r>
          </a:p>
          <a:p>
            <a:pPr lvl="0"/>
            <a:endParaRPr lang="en-US" dirty="0"/>
          </a:p>
        </p:txBody>
      </p:sp>
      <p:sp>
        <p:nvSpPr>
          <p:cNvPr id="7" name="Slide Number Placeholder 5">
            <a:extLst>
              <a:ext uri="{FF2B5EF4-FFF2-40B4-BE49-F238E27FC236}">
                <a16:creationId xmlns:a16="http://schemas.microsoft.com/office/drawing/2014/main" id="{79256AD4-C2F4-D040-A9A3-9CB8D0EE0FAA}"/>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Tree>
    <p:extLst>
      <p:ext uri="{BB962C8B-B14F-4D97-AF65-F5344CB8AC3E}">
        <p14:creationId xmlns:p14="http://schemas.microsoft.com/office/powerpoint/2010/main" val="2973521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42CC0-3E64-84E0-A8A2-4395085550D0}"/>
              </a:ext>
            </a:extLst>
          </p:cNvPr>
          <p:cNvSpPr>
            <a:spLocks noGrp="1"/>
          </p:cNvSpPr>
          <p:nvPr>
            <p:ph type="title"/>
          </p:nvPr>
        </p:nvSpPr>
        <p:spPr>
          <a:xfrm>
            <a:off x="622300" y="-1692275"/>
            <a:ext cx="10515600" cy="1325563"/>
          </a:xfrm>
          <a:prstGeom prst="rect">
            <a:avLst/>
          </a:prstGeom>
        </p:spPr>
        <p:txBody>
          <a:bodyPr/>
          <a:lstStyle/>
          <a:p>
            <a:r>
              <a:rPr lang="en-US"/>
              <a:t>Click to edit Master title style</a:t>
            </a:r>
          </a:p>
        </p:txBody>
      </p:sp>
      <p:sp>
        <p:nvSpPr>
          <p:cNvPr id="3" name="Picture Placeholder 7">
            <a:extLst>
              <a:ext uri="{FF2B5EF4-FFF2-40B4-BE49-F238E27FC236}">
                <a16:creationId xmlns:a16="http://schemas.microsoft.com/office/drawing/2014/main" id="{A8EDBFB4-456D-B779-C7E2-03B4C5006511}"/>
              </a:ext>
            </a:extLst>
          </p:cNvPr>
          <p:cNvSpPr>
            <a:spLocks noGrp="1"/>
          </p:cNvSpPr>
          <p:nvPr>
            <p:ph type="pic" sz="quarter" idx="10"/>
          </p:nvPr>
        </p:nvSpPr>
        <p:spPr>
          <a:xfrm>
            <a:off x="0" y="0"/>
            <a:ext cx="12192000" cy="6858000"/>
          </a:xfrm>
          <a:prstGeom prst="rect">
            <a:avLst/>
          </a:prstGeom>
          <a:solidFill>
            <a:schemeClr val="bg1"/>
          </a:solidFill>
        </p:spPr>
        <p:txBody>
          <a:bodyPr/>
          <a:lstStyle/>
          <a:p>
            <a:endParaRPr lang="en-US" dirty="0"/>
          </a:p>
        </p:txBody>
      </p:sp>
    </p:spTree>
    <p:extLst>
      <p:ext uri="{BB962C8B-B14F-4D97-AF65-F5344CB8AC3E}">
        <p14:creationId xmlns:p14="http://schemas.microsoft.com/office/powerpoint/2010/main" val="2192971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head, Caption, Pictur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9633E8B-B27E-9777-C911-951974A35482}"/>
              </a:ext>
            </a:extLst>
          </p:cNvPr>
          <p:cNvSpPr>
            <a:spLocks noGrp="1"/>
          </p:cNvSpPr>
          <p:nvPr>
            <p:ph type="title"/>
          </p:nvPr>
        </p:nvSpPr>
        <p:spPr>
          <a:xfrm>
            <a:off x="547584" y="365760"/>
            <a:ext cx="7416840" cy="723011"/>
          </a:xfrm>
          <a:prstGeom prst="rect">
            <a:avLst/>
          </a:prstGeom>
        </p:spPr>
        <p:txBody>
          <a:bodyPr/>
          <a:lstStyle>
            <a:lvl1pPr>
              <a:defRPr sz="4000">
                <a:solidFill>
                  <a:srgbClr val="017DB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 name="Rectangle 4">
            <a:extLst>
              <a:ext uri="{FF2B5EF4-FFF2-40B4-BE49-F238E27FC236}">
                <a16:creationId xmlns:a16="http://schemas.microsoft.com/office/drawing/2014/main" id="{929756D4-AA60-C008-6AE9-2F30BF9D3BC9}"/>
              </a:ext>
              <a:ext uri="{C183D7F6-B498-43B3-948B-1728B52AA6E4}">
                <adec:decorative xmlns:adec="http://schemas.microsoft.com/office/drawing/2017/decorative" val="1"/>
              </a:ext>
            </a:extLst>
          </p:cNvPr>
          <p:cNvSpPr/>
          <p:nvPr userDrawn="1"/>
        </p:nvSpPr>
        <p:spPr>
          <a:xfrm>
            <a:off x="8901214" y="0"/>
            <a:ext cx="2477985" cy="1403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4" name="Rectangle 3">
            <a:extLst>
              <a:ext uri="{FF2B5EF4-FFF2-40B4-BE49-F238E27FC236}">
                <a16:creationId xmlns:a16="http://schemas.microsoft.com/office/drawing/2014/main" id="{E59FCB8C-B3AE-FB12-E15F-26E1FF806078}"/>
              </a:ext>
              <a:ext uri="{C183D7F6-B498-43B3-948B-1728B52AA6E4}">
                <adec:decorative xmlns:adec="http://schemas.microsoft.com/office/drawing/2017/decorative" val="1"/>
              </a:ext>
            </a:extLst>
          </p:cNvPr>
          <p:cNvSpPr/>
          <p:nvPr userDrawn="1"/>
        </p:nvSpPr>
        <p:spPr>
          <a:xfrm>
            <a:off x="10280073" y="0"/>
            <a:ext cx="1911927" cy="3408218"/>
          </a:xfrm>
          <a:prstGeom prst="rect">
            <a:avLst/>
          </a:prstGeom>
          <a:solidFill>
            <a:srgbClr val="017D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2">
            <a:extLst>
              <a:ext uri="{FF2B5EF4-FFF2-40B4-BE49-F238E27FC236}">
                <a16:creationId xmlns:a16="http://schemas.microsoft.com/office/drawing/2014/main" id="{C38516C5-927B-5142-8C33-5461BC32AC27}"/>
              </a:ext>
            </a:extLst>
          </p:cNvPr>
          <p:cNvSpPr>
            <a:spLocks noGrp="1"/>
          </p:cNvSpPr>
          <p:nvPr>
            <p:ph type="pic" idx="17"/>
          </p:nvPr>
        </p:nvSpPr>
        <p:spPr>
          <a:xfrm>
            <a:off x="8901215" y="508000"/>
            <a:ext cx="2743200" cy="5047974"/>
          </a:xfrm>
          <a:prstGeom prst="rect">
            <a:avLst/>
          </a:prstGeom>
        </p:spPr>
        <p:txBody>
          <a:bodyPr rtlCol="0">
            <a:normAutofit/>
          </a:bodyPr>
          <a:lstStyle>
            <a:lvl1pPr marL="0" indent="0" algn="ctr">
              <a:buNone/>
              <a:defRPr sz="2400" b="1" i="1">
                <a:latin typeface="Trebuchet MS"/>
                <a:cs typeface="Trebuchet M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8" name="Content Placeholder 3">
            <a:extLst>
              <a:ext uri="{FF2B5EF4-FFF2-40B4-BE49-F238E27FC236}">
                <a16:creationId xmlns:a16="http://schemas.microsoft.com/office/drawing/2014/main" id="{91A9533D-017E-BC60-E5FC-04D2B4DF5EAE}"/>
              </a:ext>
            </a:extLst>
          </p:cNvPr>
          <p:cNvSpPr>
            <a:spLocks noGrp="1"/>
          </p:cNvSpPr>
          <p:nvPr>
            <p:ph sz="half" idx="2"/>
          </p:nvPr>
        </p:nvSpPr>
        <p:spPr>
          <a:xfrm>
            <a:off x="547585" y="1280160"/>
            <a:ext cx="7416839" cy="5076190"/>
          </a:xfrm>
          <a:prstGeom prst="rect">
            <a:avLst/>
          </a:prstGeom>
        </p:spPr>
        <p:txBody>
          <a:bodyPr/>
          <a:lstStyle>
            <a:lvl1pPr>
              <a:buClr>
                <a:srgbClr val="F8911B"/>
              </a:buClr>
              <a:defRPr sz="3200">
                <a:solidFill>
                  <a:schemeClr val="tx1"/>
                </a:solidFill>
                <a:latin typeface="Arial" panose="020B0604020202020204" pitchFamily="34" charset="0"/>
                <a:cs typeface="Arial" panose="020B0604020202020204" pitchFamily="34" charset="0"/>
              </a:defRPr>
            </a:lvl1pPr>
            <a:lvl2pPr>
              <a:buClr>
                <a:srgbClr val="F8911B"/>
              </a:buClr>
              <a:defRPr sz="2800">
                <a:solidFill>
                  <a:schemeClr val="tx1"/>
                </a:solidFill>
                <a:latin typeface="Arial" panose="020B0604020202020204" pitchFamily="34" charset="0"/>
                <a:cs typeface="Arial" panose="020B0604020202020204" pitchFamily="34" charset="0"/>
              </a:defRPr>
            </a:lvl2pPr>
            <a:lvl3pPr>
              <a:buClr>
                <a:srgbClr val="F8911B"/>
              </a:buClr>
              <a:defRPr sz="2400">
                <a:latin typeface="Arial" panose="020B0604020202020204" pitchFamily="34" charset="0"/>
                <a:cs typeface="Arial" panose="020B0604020202020204" pitchFamily="34" charset="0"/>
              </a:defRPr>
            </a:lvl3pPr>
            <a:lvl4pPr>
              <a:defRPr>
                <a:latin typeface="Trebuchet MS" panose="020B0703020202090204" pitchFamily="34" charset="0"/>
              </a:defRPr>
            </a:lvl4pPr>
            <a:lvl5pPr>
              <a:defRPr>
                <a:latin typeface="Trebuchet MS" panose="020B0703020202090204" pitchFamily="34" charset="0"/>
              </a:defRPr>
            </a:lvl5pPr>
          </a:lstStyle>
          <a:p>
            <a:pPr lvl="0"/>
            <a:r>
              <a:rPr lang="en-US" dirty="0"/>
              <a:t>Click to edit Master text styles</a:t>
            </a:r>
          </a:p>
          <a:p>
            <a:pPr lvl="1"/>
            <a:r>
              <a:rPr lang="en-US" dirty="0"/>
              <a:t>Second level</a:t>
            </a:r>
          </a:p>
          <a:p>
            <a:pPr lvl="2"/>
            <a:r>
              <a:rPr lang="en-US" dirty="0"/>
              <a:t>Third bullet</a:t>
            </a:r>
          </a:p>
        </p:txBody>
      </p:sp>
      <p:sp>
        <p:nvSpPr>
          <p:cNvPr id="7" name="Slide Number Placeholder 5">
            <a:extLst>
              <a:ext uri="{FF2B5EF4-FFF2-40B4-BE49-F238E27FC236}">
                <a16:creationId xmlns:a16="http://schemas.microsoft.com/office/drawing/2014/main" id="{0DA871A8-CDB7-FA47-8281-E16302FD8B72}"/>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Tree>
    <p:extLst>
      <p:ext uri="{BB962C8B-B14F-4D97-AF65-F5344CB8AC3E}">
        <p14:creationId xmlns:p14="http://schemas.microsoft.com/office/powerpoint/2010/main" val="257041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head, Picture,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9FCB8C-B3AE-FB12-E15F-26E1FF806078}"/>
              </a:ext>
              <a:ext uri="{C183D7F6-B498-43B3-948B-1728B52AA6E4}">
                <adec:decorative xmlns:adec="http://schemas.microsoft.com/office/drawing/2017/decorative" val="1"/>
              </a:ext>
            </a:extLst>
          </p:cNvPr>
          <p:cNvSpPr/>
          <p:nvPr userDrawn="1"/>
        </p:nvSpPr>
        <p:spPr>
          <a:xfrm>
            <a:off x="0" y="2673458"/>
            <a:ext cx="3750590" cy="4184542"/>
          </a:xfrm>
          <a:prstGeom prst="rect">
            <a:avLst/>
          </a:prstGeom>
          <a:solidFill>
            <a:srgbClr val="0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5" name="Title 1">
            <a:extLst>
              <a:ext uri="{FF2B5EF4-FFF2-40B4-BE49-F238E27FC236}">
                <a16:creationId xmlns:a16="http://schemas.microsoft.com/office/drawing/2014/main" id="{74E52E51-9882-7933-0B7C-2BC7551771BD}"/>
              </a:ext>
            </a:extLst>
          </p:cNvPr>
          <p:cNvSpPr>
            <a:spLocks noGrp="1"/>
          </p:cNvSpPr>
          <p:nvPr>
            <p:ph type="title"/>
          </p:nvPr>
        </p:nvSpPr>
        <p:spPr>
          <a:xfrm>
            <a:off x="547584" y="365760"/>
            <a:ext cx="9538525" cy="723011"/>
          </a:xfrm>
          <a:prstGeom prst="rect">
            <a:avLst/>
          </a:prstGeom>
        </p:spPr>
        <p:txBody>
          <a:bodyPr/>
          <a:lstStyle>
            <a:lvl1pPr>
              <a:defRPr sz="4000">
                <a:solidFill>
                  <a:srgbClr val="017DB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Content Placeholder 3">
            <a:extLst>
              <a:ext uri="{FF2B5EF4-FFF2-40B4-BE49-F238E27FC236}">
                <a16:creationId xmlns:a16="http://schemas.microsoft.com/office/drawing/2014/main" id="{24751A4D-B120-2A8D-91AB-E561FED70654}"/>
              </a:ext>
            </a:extLst>
          </p:cNvPr>
          <p:cNvSpPr>
            <a:spLocks noGrp="1"/>
          </p:cNvSpPr>
          <p:nvPr>
            <p:ph sz="half" idx="2"/>
          </p:nvPr>
        </p:nvSpPr>
        <p:spPr>
          <a:xfrm>
            <a:off x="4256004" y="1280160"/>
            <a:ext cx="7416839" cy="4424901"/>
          </a:xfrm>
          <a:prstGeom prst="rect">
            <a:avLst/>
          </a:prstGeom>
        </p:spPr>
        <p:txBody>
          <a:bodyPr/>
          <a:lstStyle>
            <a:lvl1pPr>
              <a:buClr>
                <a:srgbClr val="F8911B"/>
              </a:buClr>
              <a:defRPr sz="3200">
                <a:solidFill>
                  <a:schemeClr val="tx1"/>
                </a:solidFill>
                <a:latin typeface="Arial" panose="020B0604020202020204" pitchFamily="34" charset="0"/>
                <a:cs typeface="Arial" panose="020B0604020202020204" pitchFamily="34" charset="0"/>
              </a:defRPr>
            </a:lvl1pPr>
            <a:lvl2pPr>
              <a:buClr>
                <a:srgbClr val="F8911B"/>
              </a:buClr>
              <a:defRPr sz="2800">
                <a:solidFill>
                  <a:schemeClr val="tx1"/>
                </a:solidFill>
                <a:latin typeface="Arial" panose="020B0604020202020204" pitchFamily="34" charset="0"/>
                <a:cs typeface="Arial" panose="020B0604020202020204" pitchFamily="34" charset="0"/>
              </a:defRPr>
            </a:lvl2pPr>
            <a:lvl3pPr>
              <a:buClr>
                <a:srgbClr val="F8911B"/>
              </a:buClr>
              <a:defRPr sz="2400">
                <a:latin typeface="Arial" panose="020B0604020202020204" pitchFamily="34" charset="0"/>
                <a:cs typeface="Arial" panose="020B0604020202020204" pitchFamily="34" charset="0"/>
              </a:defRPr>
            </a:lvl3pPr>
            <a:lvl4pPr>
              <a:defRPr>
                <a:latin typeface="Trebuchet MS" panose="020B0703020202090204" pitchFamily="34" charset="0"/>
              </a:defRPr>
            </a:lvl4pPr>
            <a:lvl5pPr>
              <a:defRPr>
                <a:latin typeface="Trebuchet MS" panose="020B0703020202090204" pitchFamily="34" charset="0"/>
              </a:defRPr>
            </a:lvl5pPr>
          </a:lstStyle>
          <a:p>
            <a:pPr lvl="0"/>
            <a:r>
              <a:rPr lang="en-US" dirty="0"/>
              <a:t>Click to edit Master text styles</a:t>
            </a:r>
          </a:p>
          <a:p>
            <a:pPr lvl="1"/>
            <a:r>
              <a:rPr lang="en-US" dirty="0"/>
              <a:t>Second level</a:t>
            </a:r>
          </a:p>
          <a:p>
            <a:pPr lvl="2"/>
            <a:r>
              <a:rPr lang="en-US" sz="2400" dirty="0"/>
              <a:t>Third bullet</a:t>
            </a:r>
            <a:endParaRPr lang="en-US" dirty="0"/>
          </a:p>
        </p:txBody>
      </p:sp>
      <p:sp>
        <p:nvSpPr>
          <p:cNvPr id="6" name="Picture Placeholder 2">
            <a:extLst>
              <a:ext uri="{FF2B5EF4-FFF2-40B4-BE49-F238E27FC236}">
                <a16:creationId xmlns:a16="http://schemas.microsoft.com/office/drawing/2014/main" id="{86BBFB6E-EA6C-5CE1-7495-E893768C01B8}"/>
              </a:ext>
            </a:extLst>
          </p:cNvPr>
          <p:cNvSpPr>
            <a:spLocks noGrp="1"/>
          </p:cNvSpPr>
          <p:nvPr>
            <p:ph type="pic" idx="18"/>
          </p:nvPr>
        </p:nvSpPr>
        <p:spPr>
          <a:xfrm>
            <a:off x="307394" y="1783879"/>
            <a:ext cx="3135801" cy="4184542"/>
          </a:xfrm>
          <a:prstGeom prst="rect">
            <a:avLst/>
          </a:prstGeom>
        </p:spPr>
        <p:txBody>
          <a:bodyPr rtlCol="0">
            <a:normAutofit/>
          </a:bodyPr>
          <a:lstStyle>
            <a:lvl1pPr marL="0" indent="0" algn="ctr">
              <a:buNone/>
              <a:defRPr sz="2400" b="1" i="1">
                <a:latin typeface="Trebuchet MS"/>
                <a:cs typeface="Trebuchet M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7" name="Slide Number Placeholder 5">
            <a:extLst>
              <a:ext uri="{FF2B5EF4-FFF2-40B4-BE49-F238E27FC236}">
                <a16:creationId xmlns:a16="http://schemas.microsoft.com/office/drawing/2014/main" id="{0DA871A8-CDB7-FA47-8281-E16302FD8B72}"/>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Tree>
    <p:extLst>
      <p:ext uri="{BB962C8B-B14F-4D97-AF65-F5344CB8AC3E}">
        <p14:creationId xmlns:p14="http://schemas.microsoft.com/office/powerpoint/2010/main" val="2665436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head, Content, Column Picutr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29756D4-AA60-C008-6AE9-2F30BF9D3BC9}"/>
              </a:ext>
              <a:ext uri="{C183D7F6-B498-43B3-948B-1728B52AA6E4}">
                <adec:decorative xmlns:adec="http://schemas.microsoft.com/office/drawing/2017/decorative" val="1"/>
              </a:ext>
            </a:extLst>
          </p:cNvPr>
          <p:cNvSpPr/>
          <p:nvPr userDrawn="1"/>
        </p:nvSpPr>
        <p:spPr>
          <a:xfrm>
            <a:off x="0" y="0"/>
            <a:ext cx="12207577" cy="68529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6" name="Title 1">
            <a:extLst>
              <a:ext uri="{FF2B5EF4-FFF2-40B4-BE49-F238E27FC236}">
                <a16:creationId xmlns:a16="http://schemas.microsoft.com/office/drawing/2014/main" id="{996296E4-8554-9DD1-67FF-F9156E81112A}"/>
              </a:ext>
            </a:extLst>
          </p:cNvPr>
          <p:cNvSpPr>
            <a:spLocks noGrp="1"/>
          </p:cNvSpPr>
          <p:nvPr>
            <p:ph type="title"/>
          </p:nvPr>
        </p:nvSpPr>
        <p:spPr>
          <a:xfrm>
            <a:off x="547582" y="234197"/>
            <a:ext cx="7635835" cy="723011"/>
          </a:xfrm>
          <a:prstGeom prst="rect">
            <a:avLst/>
          </a:prstGeom>
        </p:spPr>
        <p:txBody>
          <a:bodyPr/>
          <a:lstStyle>
            <a:lvl1pPr>
              <a:defRPr sz="4000">
                <a:solidFill>
                  <a:srgbClr val="017DB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Picture Placeholder 2">
            <a:extLst>
              <a:ext uri="{FF2B5EF4-FFF2-40B4-BE49-F238E27FC236}">
                <a16:creationId xmlns:a16="http://schemas.microsoft.com/office/drawing/2014/main" id="{C38516C5-927B-5142-8C33-5461BC32AC27}"/>
              </a:ext>
            </a:extLst>
          </p:cNvPr>
          <p:cNvSpPr>
            <a:spLocks noGrp="1"/>
          </p:cNvSpPr>
          <p:nvPr>
            <p:ph type="pic" idx="17"/>
          </p:nvPr>
        </p:nvSpPr>
        <p:spPr>
          <a:xfrm>
            <a:off x="8663476" y="5081"/>
            <a:ext cx="3528524" cy="6858000"/>
          </a:xfrm>
          <a:prstGeom prst="rect">
            <a:avLst/>
          </a:prstGeom>
        </p:spPr>
        <p:txBody>
          <a:bodyPr rtlCol="0">
            <a:normAutofit/>
          </a:bodyPr>
          <a:lstStyle>
            <a:lvl1pPr marL="0" indent="0" algn="ctr">
              <a:buNone/>
              <a:defRPr sz="2400" b="1" i="1">
                <a:latin typeface="Trebuchet MS"/>
                <a:cs typeface="Trebuchet M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7" name="Slide Number Placeholder 5">
            <a:extLst>
              <a:ext uri="{FF2B5EF4-FFF2-40B4-BE49-F238E27FC236}">
                <a16:creationId xmlns:a16="http://schemas.microsoft.com/office/drawing/2014/main" id="{0DA871A8-CDB7-FA47-8281-E16302FD8B72}"/>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pic>
        <p:nvPicPr>
          <p:cNvPr id="2" name="Picture 1" descr="Back ground image with WPS logo in the lower right corner and CMS logo to the left of the WPS logo.">
            <a:extLst>
              <a:ext uri="{FF2B5EF4-FFF2-40B4-BE49-F238E27FC236}">
                <a16:creationId xmlns:a16="http://schemas.microsoft.com/office/drawing/2014/main" id="{56B6D8D6-4BB9-0A88-8259-E26B62A48CB5}"/>
              </a:ext>
              <a:ext uri="{C183D7F6-B498-43B3-948B-1728B52AA6E4}">
                <adec:decorative xmlns:adec="http://schemas.microsoft.com/office/drawing/2017/decorative" val="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5948736"/>
            <a:ext cx="739739" cy="909263"/>
          </a:xfrm>
          <a:prstGeom prst="rect">
            <a:avLst/>
          </a:prstGeom>
        </p:spPr>
      </p:pic>
      <p:sp>
        <p:nvSpPr>
          <p:cNvPr id="8" name="Content Placeholder 3">
            <a:extLst>
              <a:ext uri="{FF2B5EF4-FFF2-40B4-BE49-F238E27FC236}">
                <a16:creationId xmlns:a16="http://schemas.microsoft.com/office/drawing/2014/main" id="{9248637C-2E8E-6AD1-F5EF-0B8BF1C69DC1}"/>
              </a:ext>
            </a:extLst>
          </p:cNvPr>
          <p:cNvSpPr>
            <a:spLocks noGrp="1"/>
          </p:cNvSpPr>
          <p:nvPr>
            <p:ph sz="half" idx="2"/>
          </p:nvPr>
        </p:nvSpPr>
        <p:spPr>
          <a:xfrm>
            <a:off x="547583" y="1280160"/>
            <a:ext cx="7635835" cy="4980855"/>
          </a:xfrm>
          <a:prstGeom prst="rect">
            <a:avLst/>
          </a:prstGeom>
        </p:spPr>
        <p:txBody>
          <a:bodyPr/>
          <a:lstStyle>
            <a:lvl1pPr>
              <a:buClr>
                <a:srgbClr val="F8911B"/>
              </a:buClr>
              <a:defRPr sz="3200">
                <a:solidFill>
                  <a:schemeClr val="tx1"/>
                </a:solidFill>
                <a:latin typeface="Arial" panose="020B0604020202020204" pitchFamily="34" charset="0"/>
                <a:cs typeface="Arial" panose="020B0604020202020204" pitchFamily="34" charset="0"/>
              </a:defRPr>
            </a:lvl1pPr>
            <a:lvl2pPr>
              <a:buClr>
                <a:srgbClr val="F8911B"/>
              </a:buClr>
              <a:defRPr sz="2800">
                <a:solidFill>
                  <a:schemeClr val="tx1"/>
                </a:solidFill>
                <a:latin typeface="Arial" panose="020B0604020202020204" pitchFamily="34" charset="0"/>
                <a:cs typeface="Arial" panose="020B0604020202020204" pitchFamily="34" charset="0"/>
              </a:defRPr>
            </a:lvl2pPr>
            <a:lvl3pPr>
              <a:buClr>
                <a:srgbClr val="F8911B"/>
              </a:buClr>
              <a:defRPr sz="2400">
                <a:latin typeface="Arial" panose="020B0604020202020204" pitchFamily="34" charset="0"/>
                <a:cs typeface="Arial" panose="020B0604020202020204" pitchFamily="34" charset="0"/>
              </a:defRPr>
            </a:lvl3pPr>
            <a:lvl4pPr>
              <a:defRPr>
                <a:latin typeface="Trebuchet MS" panose="020B0703020202090204" pitchFamily="34" charset="0"/>
              </a:defRPr>
            </a:lvl4pPr>
            <a:lvl5pPr>
              <a:defRPr>
                <a:latin typeface="Trebuchet MS" panose="020B0703020202090204" pitchFamily="34" charset="0"/>
              </a:defRPr>
            </a:lvl5pPr>
          </a:lstStyle>
          <a:p>
            <a:pPr lvl="0"/>
            <a:r>
              <a:rPr lang="en-US" dirty="0"/>
              <a:t>Click to edit Master text styles</a:t>
            </a:r>
          </a:p>
          <a:p>
            <a:pPr lvl="1"/>
            <a:r>
              <a:rPr lang="en-US" dirty="0"/>
              <a:t>Second level</a:t>
            </a:r>
          </a:p>
          <a:p>
            <a:pPr lvl="2"/>
            <a:r>
              <a:rPr lang="en-US" dirty="0"/>
              <a:t>Third bullet</a:t>
            </a:r>
          </a:p>
        </p:txBody>
      </p:sp>
    </p:spTree>
    <p:extLst>
      <p:ext uri="{BB962C8B-B14F-4D97-AF65-F5344CB8AC3E}">
        <p14:creationId xmlns:p14="http://schemas.microsoft.com/office/powerpoint/2010/main" val="2622487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Large Imag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A3CDAD6A-1654-3246-83A7-878675A35BF5}"/>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10" name="Rectangle 9">
            <a:extLst>
              <a:ext uri="{FF2B5EF4-FFF2-40B4-BE49-F238E27FC236}">
                <a16:creationId xmlns:a16="http://schemas.microsoft.com/office/drawing/2014/main" id="{146A89BF-7CAD-E749-A249-A8820CF5CA56}"/>
              </a:ext>
            </a:extLst>
          </p:cNvPr>
          <p:cNvSpPr/>
          <p:nvPr userDrawn="1"/>
        </p:nvSpPr>
        <p:spPr>
          <a:xfrm>
            <a:off x="0" y="1378891"/>
            <a:ext cx="9992299" cy="2644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2">
            <a:extLst>
              <a:ext uri="{FF2B5EF4-FFF2-40B4-BE49-F238E27FC236}">
                <a16:creationId xmlns:a16="http://schemas.microsoft.com/office/drawing/2014/main" id="{F553387A-DC65-F34E-BAA5-3CC586A28290}"/>
              </a:ext>
            </a:extLst>
          </p:cNvPr>
          <p:cNvSpPr>
            <a:spLocks noGrp="1"/>
          </p:cNvSpPr>
          <p:nvPr>
            <p:ph type="pic" idx="17"/>
          </p:nvPr>
        </p:nvSpPr>
        <p:spPr>
          <a:xfrm>
            <a:off x="547585" y="1280160"/>
            <a:ext cx="9143999" cy="4422299"/>
          </a:xfrm>
          <a:prstGeom prst="rect">
            <a:avLst/>
          </a:prstGeom>
        </p:spPr>
        <p:txBody>
          <a:bodyPr rtlCol="0">
            <a:normAutofit/>
          </a:bodyPr>
          <a:lstStyle>
            <a:lvl1pPr marL="0" indent="0" algn="ctr">
              <a:buNone/>
              <a:defRPr sz="2400" b="1" i="1">
                <a:latin typeface="Trebuchet MS"/>
                <a:cs typeface="Trebuchet M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2" name="Title 1">
            <a:extLst>
              <a:ext uri="{FF2B5EF4-FFF2-40B4-BE49-F238E27FC236}">
                <a16:creationId xmlns:a16="http://schemas.microsoft.com/office/drawing/2014/main" id="{16D9F91E-B22C-72F2-B991-2BB327C43806}"/>
              </a:ext>
            </a:extLst>
          </p:cNvPr>
          <p:cNvSpPr>
            <a:spLocks noGrp="1"/>
          </p:cNvSpPr>
          <p:nvPr>
            <p:ph type="title"/>
          </p:nvPr>
        </p:nvSpPr>
        <p:spPr>
          <a:xfrm>
            <a:off x="547585" y="365125"/>
            <a:ext cx="9143999" cy="723011"/>
          </a:xfrm>
          <a:prstGeom prst="rect">
            <a:avLst/>
          </a:prstGeom>
        </p:spPr>
        <p:txBody>
          <a:bodyPr/>
          <a:lstStyle>
            <a:lvl1pPr>
              <a:defRPr sz="4000">
                <a:solidFill>
                  <a:srgbClr val="017DB4"/>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516619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979FB-E96D-68F6-A87E-DCAD4EDF32F7}"/>
              </a:ext>
            </a:extLst>
          </p:cNvPr>
          <p:cNvSpPr>
            <a:spLocks noGrp="1"/>
          </p:cNvSpPr>
          <p:nvPr>
            <p:ph type="title"/>
          </p:nvPr>
        </p:nvSpPr>
        <p:spPr>
          <a:xfrm>
            <a:off x="365759" y="5029200"/>
            <a:ext cx="11479399" cy="906722"/>
          </a:xfrm>
          <a:prstGeom prst="rect">
            <a:avLst/>
          </a:prstGeom>
        </p:spPr>
        <p:txBody>
          <a:bodyPr/>
          <a:lstStyle>
            <a:lvl1pPr>
              <a:defRPr>
                <a:solidFill>
                  <a:srgbClr val="017DB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2689C146-4176-EED3-6D58-289E92DD3F55}"/>
              </a:ext>
            </a:extLst>
          </p:cNvPr>
          <p:cNvSpPr>
            <a:spLocks noGrp="1"/>
          </p:cNvSpPr>
          <p:nvPr>
            <p:ph type="pic" idx="17"/>
          </p:nvPr>
        </p:nvSpPr>
        <p:spPr>
          <a:xfrm>
            <a:off x="365760" y="548640"/>
            <a:ext cx="9143999" cy="4422299"/>
          </a:xfrm>
          <a:prstGeom prst="rect">
            <a:avLst/>
          </a:prstGeom>
        </p:spPr>
        <p:txBody>
          <a:bodyPr rtlCol="0">
            <a:normAutofit/>
          </a:bodyPr>
          <a:lstStyle>
            <a:lvl1pPr marL="0" indent="0" algn="ctr">
              <a:buNone/>
              <a:defRPr sz="2400" b="1" i="1">
                <a:latin typeface="Trebuchet MS"/>
                <a:cs typeface="Trebuchet M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extLst>
      <p:ext uri="{BB962C8B-B14F-4D97-AF65-F5344CB8AC3E}">
        <p14:creationId xmlns:p14="http://schemas.microsoft.com/office/powerpoint/2010/main" val="3234374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1C472D9-9C3B-B046-894F-84EB5A708778}"/>
              </a:ext>
              <a:ext uri="{C183D7F6-B498-43B3-948B-1728B52AA6E4}">
                <adec:decorative xmlns:adec="http://schemas.microsoft.com/office/drawing/2017/decorative" val="1"/>
              </a:ext>
            </a:extLst>
          </p:cNvPr>
          <p:cNvSpPr txBox="1">
            <a:spLocks/>
          </p:cNvSpPr>
          <p:nvPr userDrawn="1"/>
        </p:nvSpPr>
        <p:spPr>
          <a:xfrm>
            <a:off x="8096596" y="5724583"/>
            <a:ext cx="3833674" cy="942224"/>
          </a:xfrm>
          <a:prstGeom prst="rect">
            <a:avLst/>
          </a:prstGeom>
          <a:solidFill>
            <a:schemeClr val="bg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4" name="Title 1">
            <a:extLst>
              <a:ext uri="{FF2B5EF4-FFF2-40B4-BE49-F238E27FC236}">
                <a16:creationId xmlns:a16="http://schemas.microsoft.com/office/drawing/2014/main" id="{88141C5F-6843-2DBF-BA08-09AF682AE7A6}"/>
              </a:ext>
            </a:extLst>
          </p:cNvPr>
          <p:cNvSpPr>
            <a:spLocks noGrp="1"/>
          </p:cNvSpPr>
          <p:nvPr>
            <p:ph type="title"/>
          </p:nvPr>
        </p:nvSpPr>
        <p:spPr>
          <a:xfrm>
            <a:off x="548640" y="365760"/>
            <a:ext cx="9142060" cy="723011"/>
          </a:xfrm>
          <a:prstGeom prst="rect">
            <a:avLst/>
          </a:prstGeom>
        </p:spPr>
        <p:txBody>
          <a:bodyPr/>
          <a:lstStyle>
            <a:lvl1pPr>
              <a:defRPr sz="4000">
                <a:solidFill>
                  <a:srgbClr val="017DB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4" name="Text Placeholder 2">
            <a:extLst>
              <a:ext uri="{FF2B5EF4-FFF2-40B4-BE49-F238E27FC236}">
                <a16:creationId xmlns:a16="http://schemas.microsoft.com/office/drawing/2014/main" id="{087B9459-7DD5-694F-BAED-2EC80632115F}"/>
              </a:ext>
            </a:extLst>
          </p:cNvPr>
          <p:cNvSpPr>
            <a:spLocks noGrp="1"/>
          </p:cNvSpPr>
          <p:nvPr>
            <p:ph type="body" idx="16" hasCustomPrompt="1"/>
          </p:nvPr>
        </p:nvSpPr>
        <p:spPr>
          <a:xfrm>
            <a:off x="547586" y="1280160"/>
            <a:ext cx="5029200" cy="584558"/>
          </a:xfrm>
          <a:prstGeom prst="rect">
            <a:avLst/>
          </a:prstGeom>
        </p:spPr>
        <p:txBody>
          <a:bodyPr anchor="t"/>
          <a:lstStyle>
            <a:lvl1pPr marL="0" indent="0">
              <a:buNone/>
              <a:defRPr sz="3600" b="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Master text styles</a:t>
            </a:r>
          </a:p>
        </p:txBody>
      </p:sp>
      <p:sp>
        <p:nvSpPr>
          <p:cNvPr id="12" name="Content Placeholder 2">
            <a:extLst>
              <a:ext uri="{FF2B5EF4-FFF2-40B4-BE49-F238E27FC236}">
                <a16:creationId xmlns:a16="http://schemas.microsoft.com/office/drawing/2014/main" id="{3B1DC953-B3F2-2249-AD5E-3454E4DB5D0A}"/>
              </a:ext>
            </a:extLst>
          </p:cNvPr>
          <p:cNvSpPr>
            <a:spLocks noGrp="1"/>
          </p:cNvSpPr>
          <p:nvPr>
            <p:ph sz="half" idx="13" hasCustomPrompt="1"/>
          </p:nvPr>
        </p:nvSpPr>
        <p:spPr>
          <a:xfrm>
            <a:off x="548640" y="2029968"/>
            <a:ext cx="5029200" cy="4400466"/>
          </a:xfrm>
          <a:prstGeom prst="rect">
            <a:avLst/>
          </a:prstGeom>
        </p:spPr>
        <p:txBody>
          <a:bodyPr>
            <a:normAutofit/>
          </a:bodyPr>
          <a:lstStyle>
            <a:lvl1pPr>
              <a:buClr>
                <a:srgbClr val="F8911B"/>
              </a:buClr>
              <a:defRPr sz="3200">
                <a:solidFill>
                  <a:schemeClr val="tx1"/>
                </a:solidFill>
                <a:latin typeface="Arial" panose="020B0604020202020204" pitchFamily="34" charset="0"/>
                <a:cs typeface="Arial" panose="020B0604020202020204" pitchFamily="34" charset="0"/>
              </a:defRPr>
            </a:lvl1pPr>
            <a:lvl2pPr>
              <a:buClr>
                <a:srgbClr val="F8911B"/>
              </a:buClr>
              <a:defRPr sz="2400">
                <a:solidFill>
                  <a:schemeClr val="tx1"/>
                </a:solidFill>
                <a:latin typeface="Arial" panose="020B0604020202020204" pitchFamily="34" charset="0"/>
                <a:cs typeface="Arial" panose="020B0604020202020204" pitchFamily="34" charset="0"/>
              </a:defRPr>
            </a:lvl2pPr>
            <a:lvl3pPr>
              <a:buClr>
                <a:srgbClr val="F8911B"/>
              </a:buClr>
              <a:defRPr sz="2400">
                <a:solidFill>
                  <a:schemeClr val="tx1"/>
                </a:solidFill>
                <a:latin typeface="Arial" panose="020B0604020202020204" pitchFamily="34" charset="0"/>
                <a:cs typeface="Arial" panose="020B0604020202020204" pitchFamily="34" charset="0"/>
              </a:defRPr>
            </a:lvl3pPr>
            <a:lvl4pPr>
              <a:buClr>
                <a:srgbClr val="F8911B"/>
              </a:buClr>
              <a:defRPr sz="1400">
                <a:solidFill>
                  <a:schemeClr val="tx1">
                    <a:lumMod val="75000"/>
                    <a:lumOff val="25000"/>
                  </a:schemeClr>
                </a:solidFill>
                <a:latin typeface="Trebuchet MS" panose="020B0603020202020204" pitchFamily="34" charset="0"/>
              </a:defRPr>
            </a:lvl4pPr>
            <a:lvl5pPr>
              <a:buClr>
                <a:srgbClr val="F8911B"/>
              </a:buClr>
              <a:defRPr sz="1400">
                <a:solidFill>
                  <a:schemeClr val="tx1">
                    <a:lumMod val="75000"/>
                    <a:lumOff val="25000"/>
                  </a:schemeClr>
                </a:solidFill>
                <a:latin typeface="Trebuchet MS" panose="020B0603020202020204" pitchFamily="34" charset="0"/>
              </a:defRPr>
            </a:lvl5pPr>
            <a:lvl6pPr>
              <a:defRPr sz="1800"/>
            </a:lvl6pPr>
            <a:lvl7pPr>
              <a:defRPr sz="1800"/>
            </a:lvl7pPr>
            <a:lvl8pPr>
              <a:defRPr sz="1800"/>
            </a:lvl8pPr>
            <a:lvl9pPr>
              <a:defRPr sz="1800"/>
            </a:lvl9pPr>
          </a:lstStyle>
          <a:p>
            <a:pPr lvl="0"/>
            <a:r>
              <a:rPr lang="en-US" dirty="0"/>
              <a:t>Bullet one</a:t>
            </a:r>
          </a:p>
          <a:p>
            <a:pPr lvl="1"/>
            <a:r>
              <a:rPr lang="en-US" dirty="0"/>
              <a:t>Second level</a:t>
            </a:r>
          </a:p>
          <a:p>
            <a:pPr lvl="2"/>
            <a:r>
              <a:rPr lang="en-US" dirty="0"/>
              <a:t>Third level</a:t>
            </a:r>
          </a:p>
        </p:txBody>
      </p:sp>
      <p:sp>
        <p:nvSpPr>
          <p:cNvPr id="16" name="Text Placeholder 2">
            <a:extLst>
              <a:ext uri="{FF2B5EF4-FFF2-40B4-BE49-F238E27FC236}">
                <a16:creationId xmlns:a16="http://schemas.microsoft.com/office/drawing/2014/main" id="{2F45C183-F939-3749-8CBA-E98362CF528A}"/>
              </a:ext>
            </a:extLst>
          </p:cNvPr>
          <p:cNvSpPr>
            <a:spLocks noGrp="1"/>
          </p:cNvSpPr>
          <p:nvPr>
            <p:ph type="body" idx="18" hasCustomPrompt="1"/>
          </p:nvPr>
        </p:nvSpPr>
        <p:spPr>
          <a:xfrm>
            <a:off x="6505903" y="1280160"/>
            <a:ext cx="5029200" cy="584558"/>
          </a:xfrm>
          <a:prstGeom prst="rect">
            <a:avLst/>
          </a:prstGeom>
        </p:spPr>
        <p:txBody>
          <a:bodyPr anchor="t"/>
          <a:lstStyle>
            <a:lvl1pPr marL="0" indent="0">
              <a:buNone/>
              <a:defRPr sz="3600" b="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Master text styles</a:t>
            </a:r>
          </a:p>
        </p:txBody>
      </p:sp>
      <p:sp>
        <p:nvSpPr>
          <p:cNvPr id="15" name="Content Placeholder 2">
            <a:extLst>
              <a:ext uri="{FF2B5EF4-FFF2-40B4-BE49-F238E27FC236}">
                <a16:creationId xmlns:a16="http://schemas.microsoft.com/office/drawing/2014/main" id="{717ED727-781B-C74C-B03C-1A717152C591}"/>
              </a:ext>
            </a:extLst>
          </p:cNvPr>
          <p:cNvSpPr>
            <a:spLocks noGrp="1"/>
          </p:cNvSpPr>
          <p:nvPr>
            <p:ph sz="half" idx="17" hasCustomPrompt="1"/>
          </p:nvPr>
        </p:nvSpPr>
        <p:spPr>
          <a:xfrm>
            <a:off x="6505903" y="2029968"/>
            <a:ext cx="5029200" cy="4448107"/>
          </a:xfrm>
          <a:prstGeom prst="rect">
            <a:avLst/>
          </a:prstGeom>
        </p:spPr>
        <p:txBody>
          <a:bodyPr>
            <a:normAutofit/>
          </a:bodyPr>
          <a:lstStyle>
            <a:lvl1pPr>
              <a:buClr>
                <a:srgbClr val="F8911B"/>
              </a:buClr>
              <a:defRPr sz="3200">
                <a:solidFill>
                  <a:schemeClr val="tx1"/>
                </a:solidFill>
                <a:latin typeface="Arial" panose="020B0604020202020204" pitchFamily="34" charset="0"/>
                <a:cs typeface="Arial" panose="020B0604020202020204" pitchFamily="34" charset="0"/>
              </a:defRPr>
            </a:lvl1pPr>
            <a:lvl2pPr>
              <a:buClr>
                <a:srgbClr val="F8911B"/>
              </a:buClr>
              <a:defRPr sz="2800">
                <a:solidFill>
                  <a:schemeClr val="tx1"/>
                </a:solidFill>
                <a:latin typeface="Arial" panose="020B0604020202020204" pitchFamily="34" charset="0"/>
                <a:cs typeface="Arial" panose="020B0604020202020204" pitchFamily="34" charset="0"/>
              </a:defRPr>
            </a:lvl2pPr>
            <a:lvl3pPr>
              <a:buClr>
                <a:srgbClr val="F8911B"/>
              </a:buClr>
              <a:defRPr sz="2400">
                <a:solidFill>
                  <a:schemeClr val="tx1"/>
                </a:solidFill>
                <a:latin typeface="Arial" panose="020B0604020202020204" pitchFamily="34" charset="0"/>
                <a:cs typeface="Arial" panose="020B0604020202020204" pitchFamily="34" charset="0"/>
              </a:defRPr>
            </a:lvl3pPr>
            <a:lvl4pPr>
              <a:buClr>
                <a:srgbClr val="F8911B"/>
              </a:buClr>
              <a:defRPr sz="1400">
                <a:solidFill>
                  <a:schemeClr val="tx1">
                    <a:lumMod val="75000"/>
                    <a:lumOff val="25000"/>
                  </a:schemeClr>
                </a:solidFill>
                <a:latin typeface="Trebuchet MS" panose="020B0603020202020204" pitchFamily="34" charset="0"/>
              </a:defRPr>
            </a:lvl4pPr>
            <a:lvl5pPr>
              <a:buClr>
                <a:srgbClr val="F8911B"/>
              </a:buClr>
              <a:defRPr sz="1400">
                <a:solidFill>
                  <a:schemeClr val="tx1">
                    <a:lumMod val="75000"/>
                    <a:lumOff val="25000"/>
                  </a:schemeClr>
                </a:solidFill>
                <a:latin typeface="Trebuchet MS" panose="020B0603020202020204" pitchFamily="34" charset="0"/>
              </a:defRPr>
            </a:lvl5pPr>
            <a:lvl6pPr>
              <a:defRPr sz="1800"/>
            </a:lvl6pPr>
            <a:lvl7pPr>
              <a:defRPr sz="1800"/>
            </a:lvl7pPr>
            <a:lvl8pPr>
              <a:defRPr sz="1800"/>
            </a:lvl8pPr>
            <a:lvl9pPr>
              <a:defRPr sz="1800"/>
            </a:lvl9pPr>
          </a:lstStyle>
          <a:p>
            <a:pPr lvl="0"/>
            <a:r>
              <a:rPr lang="en-US" dirty="0"/>
              <a:t>Bullet one</a:t>
            </a:r>
          </a:p>
          <a:p>
            <a:pPr lvl="1"/>
            <a:r>
              <a:rPr lang="en-US" dirty="0"/>
              <a:t>Second level</a:t>
            </a:r>
          </a:p>
          <a:p>
            <a:pPr lvl="2"/>
            <a:r>
              <a:rPr lang="en-US" dirty="0"/>
              <a:t>Third level</a:t>
            </a:r>
          </a:p>
        </p:txBody>
      </p:sp>
    </p:spTree>
    <p:extLst>
      <p:ext uri="{BB962C8B-B14F-4D97-AF65-F5344CB8AC3E}">
        <p14:creationId xmlns:p14="http://schemas.microsoft.com/office/powerpoint/2010/main" val="167340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lumn">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D8CB3B79-4104-F884-7BE5-18350C899130}"/>
              </a:ext>
              <a:ext uri="{C183D7F6-B498-43B3-948B-1728B52AA6E4}">
                <adec:decorative xmlns:adec="http://schemas.microsoft.com/office/drawing/2017/decorative" val="1"/>
              </a:ext>
            </a:extLst>
          </p:cNvPr>
          <p:cNvSpPr txBox="1">
            <a:spLocks/>
          </p:cNvSpPr>
          <p:nvPr userDrawn="1"/>
        </p:nvSpPr>
        <p:spPr>
          <a:xfrm>
            <a:off x="7908966" y="0"/>
            <a:ext cx="4283034" cy="6858000"/>
          </a:xfrm>
          <a:prstGeom prst="rect">
            <a:avLst/>
          </a:prstGeom>
          <a:solidFill>
            <a:schemeClr val="bg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11" name="Slide Number Placeholder 5">
            <a:extLst>
              <a:ext uri="{FF2B5EF4-FFF2-40B4-BE49-F238E27FC236}">
                <a16:creationId xmlns:a16="http://schemas.microsoft.com/office/drawing/2014/main" id="{71C472D9-9C3B-B046-894F-84EB5A708778}"/>
              </a:ext>
              <a:ext uri="{C183D7F6-B498-43B3-948B-1728B52AA6E4}">
                <adec:decorative xmlns:adec="http://schemas.microsoft.com/office/drawing/2017/decorative" val="1"/>
              </a:ext>
            </a:extLst>
          </p:cNvPr>
          <p:cNvSpPr txBox="1">
            <a:spLocks/>
          </p:cNvSpPr>
          <p:nvPr userDrawn="1"/>
        </p:nvSpPr>
        <p:spPr>
          <a:xfrm>
            <a:off x="8096596" y="5724583"/>
            <a:ext cx="3833674" cy="942224"/>
          </a:xfrm>
          <a:prstGeom prst="rect">
            <a:avLst/>
          </a:prstGeom>
          <a:solidFill>
            <a:schemeClr val="bg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4" name="Title 1">
            <a:extLst>
              <a:ext uri="{FF2B5EF4-FFF2-40B4-BE49-F238E27FC236}">
                <a16:creationId xmlns:a16="http://schemas.microsoft.com/office/drawing/2014/main" id="{88141C5F-6843-2DBF-BA08-09AF682AE7A6}"/>
              </a:ext>
            </a:extLst>
          </p:cNvPr>
          <p:cNvSpPr>
            <a:spLocks noGrp="1"/>
          </p:cNvSpPr>
          <p:nvPr>
            <p:ph type="title"/>
          </p:nvPr>
        </p:nvSpPr>
        <p:spPr>
          <a:xfrm>
            <a:off x="548639" y="365760"/>
            <a:ext cx="10986463" cy="723011"/>
          </a:xfrm>
          <a:prstGeom prst="rect">
            <a:avLst/>
          </a:prstGeom>
        </p:spPr>
        <p:txBody>
          <a:bodyPr/>
          <a:lstStyle>
            <a:lvl1pPr>
              <a:defRPr sz="4000">
                <a:solidFill>
                  <a:srgbClr val="017DB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4" name="Text Placeholder 2">
            <a:extLst>
              <a:ext uri="{FF2B5EF4-FFF2-40B4-BE49-F238E27FC236}">
                <a16:creationId xmlns:a16="http://schemas.microsoft.com/office/drawing/2014/main" id="{087B9459-7DD5-694F-BAED-2EC80632115F}"/>
              </a:ext>
            </a:extLst>
          </p:cNvPr>
          <p:cNvSpPr>
            <a:spLocks noGrp="1"/>
          </p:cNvSpPr>
          <p:nvPr>
            <p:ph type="body" idx="16" hasCustomPrompt="1"/>
          </p:nvPr>
        </p:nvSpPr>
        <p:spPr>
          <a:xfrm>
            <a:off x="547586" y="1280160"/>
            <a:ext cx="5029200" cy="584558"/>
          </a:xfrm>
          <a:prstGeom prst="rect">
            <a:avLst/>
          </a:prstGeom>
        </p:spPr>
        <p:txBody>
          <a:bodyPr anchor="t"/>
          <a:lstStyle>
            <a:lvl1pPr marL="0" indent="0">
              <a:buNone/>
              <a:defRPr sz="3600" b="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Master text styles</a:t>
            </a:r>
          </a:p>
        </p:txBody>
      </p:sp>
      <p:sp>
        <p:nvSpPr>
          <p:cNvPr id="12" name="Content Placeholder 2">
            <a:extLst>
              <a:ext uri="{FF2B5EF4-FFF2-40B4-BE49-F238E27FC236}">
                <a16:creationId xmlns:a16="http://schemas.microsoft.com/office/drawing/2014/main" id="{3B1DC953-B3F2-2249-AD5E-3454E4DB5D0A}"/>
              </a:ext>
            </a:extLst>
          </p:cNvPr>
          <p:cNvSpPr>
            <a:spLocks noGrp="1"/>
          </p:cNvSpPr>
          <p:nvPr>
            <p:ph sz="half" idx="13" hasCustomPrompt="1"/>
          </p:nvPr>
        </p:nvSpPr>
        <p:spPr>
          <a:xfrm>
            <a:off x="548640" y="2029968"/>
            <a:ext cx="5029200" cy="4400466"/>
          </a:xfrm>
          <a:prstGeom prst="rect">
            <a:avLst/>
          </a:prstGeom>
        </p:spPr>
        <p:txBody>
          <a:bodyPr>
            <a:normAutofit/>
          </a:bodyPr>
          <a:lstStyle>
            <a:lvl1pPr>
              <a:buClr>
                <a:srgbClr val="F8911B"/>
              </a:buClr>
              <a:defRPr sz="3200">
                <a:solidFill>
                  <a:schemeClr val="tx1"/>
                </a:solidFill>
                <a:latin typeface="Arial" panose="020B0604020202020204" pitchFamily="34" charset="0"/>
                <a:cs typeface="Arial" panose="020B0604020202020204" pitchFamily="34" charset="0"/>
              </a:defRPr>
            </a:lvl1pPr>
            <a:lvl2pPr>
              <a:buClr>
                <a:srgbClr val="F8911B"/>
              </a:buClr>
              <a:defRPr sz="2400">
                <a:solidFill>
                  <a:schemeClr val="tx1"/>
                </a:solidFill>
                <a:latin typeface="Arial" panose="020B0604020202020204" pitchFamily="34" charset="0"/>
                <a:cs typeface="Arial" panose="020B0604020202020204" pitchFamily="34" charset="0"/>
              </a:defRPr>
            </a:lvl2pPr>
            <a:lvl3pPr>
              <a:buClr>
                <a:srgbClr val="F8911B"/>
              </a:buClr>
              <a:defRPr sz="2400">
                <a:solidFill>
                  <a:schemeClr val="tx1"/>
                </a:solidFill>
                <a:latin typeface="Arial" panose="020B0604020202020204" pitchFamily="34" charset="0"/>
                <a:cs typeface="Arial" panose="020B0604020202020204" pitchFamily="34" charset="0"/>
              </a:defRPr>
            </a:lvl3pPr>
            <a:lvl4pPr>
              <a:buClr>
                <a:srgbClr val="F8911B"/>
              </a:buClr>
              <a:defRPr sz="1400">
                <a:solidFill>
                  <a:schemeClr val="tx1">
                    <a:lumMod val="75000"/>
                    <a:lumOff val="25000"/>
                  </a:schemeClr>
                </a:solidFill>
                <a:latin typeface="Trebuchet MS" panose="020B0603020202020204" pitchFamily="34" charset="0"/>
              </a:defRPr>
            </a:lvl4pPr>
            <a:lvl5pPr>
              <a:buClr>
                <a:srgbClr val="F8911B"/>
              </a:buClr>
              <a:defRPr sz="1400">
                <a:solidFill>
                  <a:schemeClr val="tx1">
                    <a:lumMod val="75000"/>
                    <a:lumOff val="25000"/>
                  </a:schemeClr>
                </a:solidFill>
                <a:latin typeface="Trebuchet MS" panose="020B0603020202020204" pitchFamily="34" charset="0"/>
              </a:defRPr>
            </a:lvl5pPr>
            <a:lvl6pPr>
              <a:defRPr sz="1800"/>
            </a:lvl6pPr>
            <a:lvl7pPr>
              <a:defRPr sz="1800"/>
            </a:lvl7pPr>
            <a:lvl8pPr>
              <a:defRPr sz="1800"/>
            </a:lvl8pPr>
            <a:lvl9pPr>
              <a:defRPr sz="1800"/>
            </a:lvl9pPr>
          </a:lstStyle>
          <a:p>
            <a:pPr lvl="0"/>
            <a:r>
              <a:rPr lang="en-US" dirty="0"/>
              <a:t>Bullet one</a:t>
            </a:r>
          </a:p>
          <a:p>
            <a:pPr lvl="1"/>
            <a:r>
              <a:rPr lang="en-US" dirty="0"/>
              <a:t>Second level</a:t>
            </a:r>
          </a:p>
          <a:p>
            <a:pPr lvl="2"/>
            <a:r>
              <a:rPr lang="en-US" dirty="0"/>
              <a:t>Third level</a:t>
            </a:r>
          </a:p>
        </p:txBody>
      </p:sp>
      <p:sp>
        <p:nvSpPr>
          <p:cNvPr id="16" name="Text Placeholder 2">
            <a:extLst>
              <a:ext uri="{FF2B5EF4-FFF2-40B4-BE49-F238E27FC236}">
                <a16:creationId xmlns:a16="http://schemas.microsoft.com/office/drawing/2014/main" id="{2F45C183-F939-3749-8CBA-E98362CF528A}"/>
              </a:ext>
            </a:extLst>
          </p:cNvPr>
          <p:cNvSpPr>
            <a:spLocks noGrp="1"/>
          </p:cNvSpPr>
          <p:nvPr>
            <p:ph type="body" idx="18" hasCustomPrompt="1"/>
          </p:nvPr>
        </p:nvSpPr>
        <p:spPr>
          <a:xfrm>
            <a:off x="6505903" y="1280160"/>
            <a:ext cx="5029200" cy="584558"/>
          </a:xfrm>
          <a:prstGeom prst="rect">
            <a:avLst/>
          </a:prstGeom>
        </p:spPr>
        <p:txBody>
          <a:bodyPr anchor="t"/>
          <a:lstStyle>
            <a:lvl1pPr marL="0" indent="0">
              <a:buNone/>
              <a:defRPr sz="3600" b="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Master text styles</a:t>
            </a:r>
          </a:p>
        </p:txBody>
      </p:sp>
      <p:sp>
        <p:nvSpPr>
          <p:cNvPr id="15" name="Content Placeholder 2">
            <a:extLst>
              <a:ext uri="{FF2B5EF4-FFF2-40B4-BE49-F238E27FC236}">
                <a16:creationId xmlns:a16="http://schemas.microsoft.com/office/drawing/2014/main" id="{717ED727-781B-C74C-B03C-1A717152C591}"/>
              </a:ext>
            </a:extLst>
          </p:cNvPr>
          <p:cNvSpPr>
            <a:spLocks noGrp="1"/>
          </p:cNvSpPr>
          <p:nvPr>
            <p:ph sz="half" idx="17" hasCustomPrompt="1"/>
          </p:nvPr>
        </p:nvSpPr>
        <p:spPr>
          <a:xfrm>
            <a:off x="6505903" y="2029968"/>
            <a:ext cx="5029200" cy="4448107"/>
          </a:xfrm>
          <a:prstGeom prst="rect">
            <a:avLst/>
          </a:prstGeom>
        </p:spPr>
        <p:txBody>
          <a:bodyPr>
            <a:normAutofit/>
          </a:bodyPr>
          <a:lstStyle>
            <a:lvl1pPr>
              <a:buClr>
                <a:srgbClr val="F8911B"/>
              </a:buClr>
              <a:defRPr sz="3200">
                <a:solidFill>
                  <a:schemeClr val="tx1"/>
                </a:solidFill>
                <a:latin typeface="Arial" panose="020B0604020202020204" pitchFamily="34" charset="0"/>
                <a:cs typeface="Arial" panose="020B0604020202020204" pitchFamily="34" charset="0"/>
              </a:defRPr>
            </a:lvl1pPr>
            <a:lvl2pPr>
              <a:buClr>
                <a:srgbClr val="F8911B"/>
              </a:buClr>
              <a:defRPr sz="2800">
                <a:solidFill>
                  <a:schemeClr val="tx1"/>
                </a:solidFill>
                <a:latin typeface="Arial" panose="020B0604020202020204" pitchFamily="34" charset="0"/>
                <a:cs typeface="Arial" panose="020B0604020202020204" pitchFamily="34" charset="0"/>
              </a:defRPr>
            </a:lvl2pPr>
            <a:lvl3pPr>
              <a:buClr>
                <a:srgbClr val="F8911B"/>
              </a:buClr>
              <a:defRPr sz="2400">
                <a:solidFill>
                  <a:schemeClr val="tx1"/>
                </a:solidFill>
                <a:latin typeface="Arial" panose="020B0604020202020204" pitchFamily="34" charset="0"/>
                <a:cs typeface="Arial" panose="020B0604020202020204" pitchFamily="34" charset="0"/>
              </a:defRPr>
            </a:lvl3pPr>
            <a:lvl4pPr>
              <a:buClr>
                <a:srgbClr val="F8911B"/>
              </a:buClr>
              <a:defRPr sz="1400">
                <a:solidFill>
                  <a:schemeClr val="tx1">
                    <a:lumMod val="75000"/>
                    <a:lumOff val="25000"/>
                  </a:schemeClr>
                </a:solidFill>
                <a:latin typeface="Trebuchet MS" panose="020B0603020202020204" pitchFamily="34" charset="0"/>
              </a:defRPr>
            </a:lvl4pPr>
            <a:lvl5pPr>
              <a:buClr>
                <a:srgbClr val="F8911B"/>
              </a:buClr>
              <a:defRPr sz="1400">
                <a:solidFill>
                  <a:schemeClr val="tx1">
                    <a:lumMod val="75000"/>
                    <a:lumOff val="25000"/>
                  </a:schemeClr>
                </a:solidFill>
                <a:latin typeface="Trebuchet MS" panose="020B0603020202020204" pitchFamily="34" charset="0"/>
              </a:defRPr>
            </a:lvl5pPr>
            <a:lvl6pPr>
              <a:defRPr sz="1800"/>
            </a:lvl6pPr>
            <a:lvl7pPr>
              <a:defRPr sz="1800"/>
            </a:lvl7pPr>
            <a:lvl8pPr>
              <a:defRPr sz="1800"/>
            </a:lvl8pPr>
            <a:lvl9pPr>
              <a:defRPr sz="1800"/>
            </a:lvl9pPr>
          </a:lstStyle>
          <a:p>
            <a:pPr lvl="0"/>
            <a:r>
              <a:rPr lang="en-US" dirty="0"/>
              <a:t>Bullet one</a:t>
            </a:r>
          </a:p>
          <a:p>
            <a:pPr lvl="1"/>
            <a:r>
              <a:rPr lang="en-US" dirty="0"/>
              <a:t>Second level</a:t>
            </a:r>
          </a:p>
          <a:p>
            <a:pPr lvl="2"/>
            <a:r>
              <a:rPr lang="en-US" dirty="0"/>
              <a:t>Third level</a:t>
            </a:r>
          </a:p>
        </p:txBody>
      </p:sp>
    </p:spTree>
    <p:extLst>
      <p:ext uri="{BB962C8B-B14F-4D97-AF65-F5344CB8AC3E}">
        <p14:creationId xmlns:p14="http://schemas.microsoft.com/office/powerpoint/2010/main" val="2139800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ack ground image with WPS logo in the lower right corner and CMS logo to the left of the WPS logo.">
            <a:extLst>
              <a:ext uri="{FF2B5EF4-FFF2-40B4-BE49-F238E27FC236}">
                <a16:creationId xmlns:a16="http://schemas.microsoft.com/office/drawing/2014/main" id="{FF47DA04-179C-4548-803A-773E6AED0096}"/>
              </a:ext>
              <a:ext uri="{C183D7F6-B498-43B3-948B-1728B52AA6E4}">
                <adec:decorative xmlns:adec="http://schemas.microsoft.com/office/drawing/2017/decorative" val="0"/>
              </a:ext>
            </a:extLst>
          </p:cNvPr>
          <p:cNvPicPr>
            <a:picLocks noChangeAspect="1"/>
          </p:cNvPicPr>
          <p:nvPr userDrawn="1"/>
        </p:nvPicPr>
        <p:blipFill>
          <a:blip r:embed="rId2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92110884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5" r:id="rId4"/>
    <p:sldLayoutId id="2147483676" r:id="rId5"/>
    <p:sldLayoutId id="2147483670" r:id="rId6"/>
    <p:sldLayoutId id="2147483680" r:id="rId7"/>
    <p:sldLayoutId id="2147483671" r:id="rId8"/>
    <p:sldLayoutId id="2147483693" r:id="rId9"/>
    <p:sldLayoutId id="2147483694" r:id="rId10"/>
    <p:sldLayoutId id="2147483690" r:id="rId11"/>
    <p:sldLayoutId id="2147483681" r:id="rId12"/>
    <p:sldLayoutId id="2147483685" r:id="rId13"/>
    <p:sldLayoutId id="2147483683" r:id="rId14"/>
    <p:sldLayoutId id="2147483686" r:id="rId15"/>
    <p:sldLayoutId id="2147483682" r:id="rId16"/>
    <p:sldLayoutId id="2147483684" r:id="rId17"/>
    <p:sldLayoutId id="2147483687" r:id="rId18"/>
    <p:sldLayoutId id="2147483688"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9.png"/><Relationship Id="rId7" Type="http://schemas.openxmlformats.org/officeDocument/2006/relationships/image" Target="NUL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ustomXml" Target="../ink/ink1.xml"/><Relationship Id="rId11" Type="http://schemas.openxmlformats.org/officeDocument/2006/relationships/image" Target="NULL"/><Relationship Id="rId5" Type="http://schemas.openxmlformats.org/officeDocument/2006/relationships/image" Target="../media/image11.png"/><Relationship Id="rId10" Type="http://schemas.openxmlformats.org/officeDocument/2006/relationships/customXml" Target="../ink/ink3.xml"/><Relationship Id="rId4" Type="http://schemas.openxmlformats.org/officeDocument/2006/relationships/image" Target="../media/image10.png"/><Relationship Id="rId9" Type="http://schemas.openxmlformats.org/officeDocument/2006/relationships/image" Target="NUL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s://www.ama-assn.org/practice-management/cpt/cpt-evaluation-and-management-em-revisions-faqs"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hyperlink" Target="https://www.ssa.gov/OP_Home/ssact/title18/1862.htm" TargetMode="External"/><Relationship Id="rId7" Type="http://schemas.openxmlformats.org/officeDocument/2006/relationships/hyperlink" Target="https://www.cms.gov/outreach-and-education/medicare-learning-network-mln/mlnproducts/downloads/eval-mgmt-serv-guide-icn006764.pdf" TargetMode="External"/><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hyperlink" Target="https://www.cms.gov/regulations-and-guidance/guidance/manuals/downloads/clm104c12.pdf" TargetMode="External"/><Relationship Id="rId5" Type="http://schemas.openxmlformats.org/officeDocument/2006/relationships/hyperlink" Target="https://www.dol.gov/sites/dolgov/files/ETA/advisories/UIPL/2014/UIPL-1-15_Attachment_2_Acc.pdf" TargetMode="External"/><Relationship Id="rId4" Type="http://schemas.openxmlformats.org/officeDocument/2006/relationships/hyperlink" Target="https://www.ama-assn.org/system/files/2023-e-m-descriptors-guidelines.pdf" TargetMode="External"/></Relationships>
</file>

<file path=ppt/slides/_rels/slide7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0.xml"/></Relationships>
</file>

<file path=ppt/slides/_rels/slide7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36E5685-0972-E2A9-6530-6AAE34F95DCF}"/>
              </a:ext>
            </a:extLst>
          </p:cNvPr>
          <p:cNvSpPr>
            <a:spLocks noGrp="1"/>
          </p:cNvSpPr>
          <p:nvPr>
            <p:ph type="title"/>
          </p:nvPr>
        </p:nvSpPr>
        <p:spPr>
          <a:xfrm>
            <a:off x="2389908" y="3168332"/>
            <a:ext cx="9250404" cy="1771658"/>
          </a:xfrm>
        </p:spPr>
        <p:txBody>
          <a:bodyPr/>
          <a:lstStyle/>
          <a:p>
            <a:r>
              <a:rPr lang="en-US" dirty="0"/>
              <a:t>Evaluation and Management: Leveling Your Service </a:t>
            </a:r>
            <a:br>
              <a:rPr lang="en-US" dirty="0"/>
            </a:br>
            <a:r>
              <a:rPr lang="en-US" dirty="0"/>
              <a:t>KC Chapter AAPC </a:t>
            </a:r>
          </a:p>
        </p:txBody>
      </p:sp>
      <p:sp>
        <p:nvSpPr>
          <p:cNvPr id="11" name="Text Placeholder 10">
            <a:extLst>
              <a:ext uri="{FF2B5EF4-FFF2-40B4-BE49-F238E27FC236}">
                <a16:creationId xmlns:a16="http://schemas.microsoft.com/office/drawing/2014/main" id="{199CC244-873C-AEA8-C270-BF0467C0756B}"/>
              </a:ext>
            </a:extLst>
          </p:cNvPr>
          <p:cNvSpPr>
            <a:spLocks noGrp="1"/>
          </p:cNvSpPr>
          <p:nvPr>
            <p:ph type="body" sz="quarter" idx="13"/>
          </p:nvPr>
        </p:nvSpPr>
        <p:spPr>
          <a:xfrm>
            <a:off x="2389908" y="5084956"/>
            <a:ext cx="7662141" cy="712594"/>
          </a:xfrm>
        </p:spPr>
        <p:txBody>
          <a:bodyPr/>
          <a:lstStyle/>
          <a:p>
            <a:r>
              <a:rPr lang="en-US" dirty="0"/>
              <a:t>March 2024  </a:t>
            </a:r>
          </a:p>
        </p:txBody>
      </p:sp>
    </p:spTree>
    <p:extLst>
      <p:ext uri="{BB962C8B-B14F-4D97-AF65-F5344CB8AC3E}">
        <p14:creationId xmlns:p14="http://schemas.microsoft.com/office/powerpoint/2010/main" val="457981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39AB4-8A70-A55D-6E8B-F6AAA50158B0}"/>
              </a:ext>
            </a:extLst>
          </p:cNvPr>
          <p:cNvSpPr>
            <a:spLocks noGrp="1"/>
          </p:cNvSpPr>
          <p:nvPr>
            <p:ph type="title"/>
          </p:nvPr>
        </p:nvSpPr>
        <p:spPr/>
        <p:txBody>
          <a:bodyPr/>
          <a:lstStyle/>
          <a:p>
            <a:r>
              <a:rPr lang="en-US" dirty="0"/>
              <a:t>Non-Face-to-Face Time Continued </a:t>
            </a:r>
          </a:p>
        </p:txBody>
      </p:sp>
      <p:sp>
        <p:nvSpPr>
          <p:cNvPr id="3" name="Content Placeholder 2">
            <a:extLst>
              <a:ext uri="{FF2B5EF4-FFF2-40B4-BE49-F238E27FC236}">
                <a16:creationId xmlns:a16="http://schemas.microsoft.com/office/drawing/2014/main" id="{A32F2599-47B4-3D77-7383-22BED639FC89}"/>
              </a:ext>
            </a:extLst>
          </p:cNvPr>
          <p:cNvSpPr>
            <a:spLocks noGrp="1"/>
          </p:cNvSpPr>
          <p:nvPr>
            <p:ph sz="half" idx="2"/>
          </p:nvPr>
        </p:nvSpPr>
        <p:spPr/>
        <p:txBody>
          <a:bodyPr/>
          <a:lstStyle/>
          <a:p>
            <a:r>
              <a:rPr lang="en-US" dirty="0"/>
              <a:t>Referring and communicating with other health care professionals (when not separately reported) </a:t>
            </a:r>
          </a:p>
          <a:p>
            <a:r>
              <a:rPr lang="en-US" dirty="0"/>
              <a:t>Documenting clinical information in the medical record </a:t>
            </a:r>
          </a:p>
          <a:p>
            <a:r>
              <a:rPr lang="en-US" dirty="0"/>
              <a:t>Independently interpreting results and communicating to patient/family/caregiver (when not separately reported) </a:t>
            </a:r>
          </a:p>
          <a:p>
            <a:r>
              <a:rPr lang="en-US" dirty="0"/>
              <a:t>Care coordination (when not separately reported) </a:t>
            </a:r>
          </a:p>
        </p:txBody>
      </p:sp>
    </p:spTree>
    <p:extLst>
      <p:ext uri="{BB962C8B-B14F-4D97-AF65-F5344CB8AC3E}">
        <p14:creationId xmlns:p14="http://schemas.microsoft.com/office/powerpoint/2010/main" val="3564717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372A8-DBB5-8DA1-8623-BD64BAB1AFE8}"/>
              </a:ext>
            </a:extLst>
          </p:cNvPr>
          <p:cNvSpPr>
            <a:spLocks noGrp="1"/>
          </p:cNvSpPr>
          <p:nvPr>
            <p:ph type="title"/>
          </p:nvPr>
        </p:nvSpPr>
        <p:spPr/>
        <p:txBody>
          <a:bodyPr/>
          <a:lstStyle/>
          <a:p>
            <a:r>
              <a:rPr lang="en-US" dirty="0"/>
              <a:t>Do Not Count </a:t>
            </a:r>
          </a:p>
        </p:txBody>
      </p:sp>
      <p:sp>
        <p:nvSpPr>
          <p:cNvPr id="3" name="Content Placeholder 2">
            <a:extLst>
              <a:ext uri="{FF2B5EF4-FFF2-40B4-BE49-F238E27FC236}">
                <a16:creationId xmlns:a16="http://schemas.microsoft.com/office/drawing/2014/main" id="{643EAB02-5E13-2CE9-A097-A9C10678ADCA}"/>
              </a:ext>
            </a:extLst>
          </p:cNvPr>
          <p:cNvSpPr>
            <a:spLocks noGrp="1"/>
          </p:cNvSpPr>
          <p:nvPr>
            <p:ph sz="half" idx="2"/>
          </p:nvPr>
        </p:nvSpPr>
        <p:spPr/>
        <p:txBody>
          <a:bodyPr/>
          <a:lstStyle/>
          <a:p>
            <a:pPr marL="0" indent="0">
              <a:buNone/>
            </a:pPr>
            <a:r>
              <a:rPr lang="en-US" dirty="0"/>
              <a:t>Do not count the following time when calculating the practitioner’s time. </a:t>
            </a:r>
          </a:p>
          <a:p>
            <a:r>
              <a:rPr lang="en-US" dirty="0"/>
              <a:t>Performance of other services separately reported </a:t>
            </a:r>
          </a:p>
          <a:p>
            <a:r>
              <a:rPr lang="en-US" dirty="0"/>
              <a:t>Travel time </a:t>
            </a:r>
          </a:p>
          <a:p>
            <a:r>
              <a:rPr lang="en-US" dirty="0"/>
              <a:t>Teaching that is general and not specific for management of individual patient </a:t>
            </a:r>
          </a:p>
        </p:txBody>
      </p:sp>
    </p:spTree>
    <p:extLst>
      <p:ext uri="{BB962C8B-B14F-4D97-AF65-F5344CB8AC3E}">
        <p14:creationId xmlns:p14="http://schemas.microsoft.com/office/powerpoint/2010/main" val="350199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2963A-D788-A202-959B-0D7483EA0C8E}"/>
              </a:ext>
            </a:extLst>
          </p:cNvPr>
          <p:cNvSpPr>
            <a:spLocks noGrp="1"/>
          </p:cNvSpPr>
          <p:nvPr>
            <p:ph type="title"/>
          </p:nvPr>
        </p:nvSpPr>
        <p:spPr/>
        <p:txBody>
          <a:bodyPr/>
          <a:lstStyle/>
          <a:p>
            <a:r>
              <a:rPr lang="en-US" dirty="0"/>
              <a:t>Examples </a:t>
            </a:r>
          </a:p>
        </p:txBody>
      </p:sp>
      <p:pic>
        <p:nvPicPr>
          <p:cNvPr id="5" name="Content Placeholder 4" descr="CPT description of procedure code 99202 stating 15 minutes must be met or exceeded">
            <a:extLst>
              <a:ext uri="{FF2B5EF4-FFF2-40B4-BE49-F238E27FC236}">
                <a16:creationId xmlns:a16="http://schemas.microsoft.com/office/drawing/2014/main" id="{6F38BC10-A71D-F088-DE27-2247AFD215ED}"/>
              </a:ext>
            </a:extLst>
          </p:cNvPr>
          <p:cNvPicPr>
            <a:picLocks noGrp="1" noChangeAspect="1"/>
          </p:cNvPicPr>
          <p:nvPr>
            <p:ph sz="half" idx="2"/>
          </p:nvPr>
        </p:nvPicPr>
        <p:blipFill>
          <a:blip r:embed="rId3"/>
          <a:stretch>
            <a:fillRect/>
          </a:stretch>
        </p:blipFill>
        <p:spPr>
          <a:xfrm>
            <a:off x="547585" y="1539668"/>
            <a:ext cx="9825910" cy="1243289"/>
          </a:xfrm>
        </p:spPr>
      </p:pic>
      <p:pic>
        <p:nvPicPr>
          <p:cNvPr id="7" name="Picture 6" descr="CPT description of 99232 showing 35 minutes must be met or exceeded">
            <a:extLst>
              <a:ext uri="{FF2B5EF4-FFF2-40B4-BE49-F238E27FC236}">
                <a16:creationId xmlns:a16="http://schemas.microsoft.com/office/drawing/2014/main" id="{45F95BCC-9DA3-16CD-5F03-6175A8F70CB0}"/>
              </a:ext>
            </a:extLst>
          </p:cNvPr>
          <p:cNvPicPr>
            <a:picLocks noChangeAspect="1"/>
          </p:cNvPicPr>
          <p:nvPr/>
        </p:nvPicPr>
        <p:blipFill>
          <a:blip r:embed="rId4"/>
          <a:stretch>
            <a:fillRect/>
          </a:stretch>
        </p:blipFill>
        <p:spPr>
          <a:xfrm>
            <a:off x="547584" y="2919412"/>
            <a:ext cx="9825911" cy="1332819"/>
          </a:xfrm>
          <a:prstGeom prst="rect">
            <a:avLst/>
          </a:prstGeom>
        </p:spPr>
      </p:pic>
      <p:pic>
        <p:nvPicPr>
          <p:cNvPr id="9" name="Picture 8" descr="CPT description of 99307 showing 10 minutes must be met or exceeded.  ">
            <a:extLst>
              <a:ext uri="{FF2B5EF4-FFF2-40B4-BE49-F238E27FC236}">
                <a16:creationId xmlns:a16="http://schemas.microsoft.com/office/drawing/2014/main" id="{D6C2A02D-C960-5B22-7A0C-BB6BF35024AA}"/>
              </a:ext>
            </a:extLst>
          </p:cNvPr>
          <p:cNvPicPr>
            <a:picLocks noChangeAspect="1"/>
          </p:cNvPicPr>
          <p:nvPr/>
        </p:nvPicPr>
        <p:blipFill>
          <a:blip r:embed="rId5"/>
          <a:stretch>
            <a:fillRect/>
          </a:stretch>
        </p:blipFill>
        <p:spPr>
          <a:xfrm>
            <a:off x="547584" y="4405872"/>
            <a:ext cx="9825909" cy="1227073"/>
          </a:xfrm>
          <a:prstGeom prst="rect">
            <a:avLst/>
          </a:prstGeom>
        </p:spPr>
      </p:pic>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07A26A49-301A-7D35-3F11-E5F894EADA3F}"/>
                  </a:ext>
                  <a:ext uri="{C183D7F6-B498-43B3-948B-1728B52AA6E4}">
                    <adec:decorative xmlns:adec="http://schemas.microsoft.com/office/drawing/2017/decorative" val="1"/>
                  </a:ext>
                </a:extLst>
              </p14:cNvPr>
              <p14:cNvContentPartPr/>
              <p14:nvPr/>
            </p14:nvContentPartPr>
            <p14:xfrm>
              <a:off x="7228854" y="2501273"/>
              <a:ext cx="2241000" cy="70920"/>
            </p14:xfrm>
          </p:contentPart>
        </mc:Choice>
        <mc:Fallback xmlns="">
          <p:pic>
            <p:nvPicPr>
              <p:cNvPr id="10" name="Ink 9">
                <a:extLst>
                  <a:ext uri="{FF2B5EF4-FFF2-40B4-BE49-F238E27FC236}">
                    <a16:creationId xmlns:a16="http://schemas.microsoft.com/office/drawing/2014/main" id="{07A26A49-301A-7D35-3F11-E5F894EADA3F}"/>
                  </a:ext>
                  <a:ext uri="{C183D7F6-B498-43B3-948B-1728B52AA6E4}">
                    <adec:decorative xmlns:adec="http://schemas.microsoft.com/office/drawing/2017/decorative" val="1"/>
                  </a:ext>
                </a:extLst>
              </p:cNvPr>
              <p:cNvPicPr/>
              <p:nvPr/>
            </p:nvPicPr>
            <p:blipFill>
              <a:blip r:embed="rId7"/>
              <a:stretch>
                <a:fillRect/>
              </a:stretch>
            </p:blipFill>
            <p:spPr>
              <a:xfrm>
                <a:off x="7219854" y="2492273"/>
                <a:ext cx="22586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1E3E63F4-A5B6-A688-7084-903E524430D1}"/>
                  </a:ext>
                  <a:ext uri="{C183D7F6-B498-43B3-948B-1728B52AA6E4}">
                    <adec:decorative xmlns:adec="http://schemas.microsoft.com/office/drawing/2017/decorative" val="1"/>
                  </a:ext>
                </a:extLst>
              </p14:cNvPr>
              <p14:cNvContentPartPr/>
              <p14:nvPr/>
            </p14:nvContentPartPr>
            <p14:xfrm>
              <a:off x="7056054" y="4088513"/>
              <a:ext cx="2251800" cy="36360"/>
            </p14:xfrm>
          </p:contentPart>
        </mc:Choice>
        <mc:Fallback xmlns="">
          <p:pic>
            <p:nvPicPr>
              <p:cNvPr id="11" name="Ink 10">
                <a:extLst>
                  <a:ext uri="{FF2B5EF4-FFF2-40B4-BE49-F238E27FC236}">
                    <a16:creationId xmlns:a16="http://schemas.microsoft.com/office/drawing/2014/main" id="{1E3E63F4-A5B6-A688-7084-903E524430D1}"/>
                  </a:ext>
                  <a:ext uri="{C183D7F6-B498-43B3-948B-1728B52AA6E4}">
                    <adec:decorative xmlns:adec="http://schemas.microsoft.com/office/drawing/2017/decorative" val="1"/>
                  </a:ext>
                </a:extLst>
              </p:cNvPr>
              <p:cNvPicPr/>
              <p:nvPr/>
            </p:nvPicPr>
            <p:blipFill>
              <a:blip r:embed="rId9"/>
              <a:stretch>
                <a:fillRect/>
              </a:stretch>
            </p:blipFill>
            <p:spPr>
              <a:xfrm>
                <a:off x="7047054" y="4079601"/>
                <a:ext cx="2269440" cy="53827"/>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2DCCBEB9-0D77-D642-9979-6C84950CAA3C}"/>
                  </a:ext>
                  <a:ext uri="{C183D7F6-B498-43B3-948B-1728B52AA6E4}">
                    <adec:decorative xmlns:adec="http://schemas.microsoft.com/office/drawing/2017/decorative" val="1"/>
                  </a:ext>
                </a:extLst>
              </p14:cNvPr>
              <p14:cNvContentPartPr/>
              <p14:nvPr/>
            </p14:nvContentPartPr>
            <p14:xfrm>
              <a:off x="7004574" y="5403593"/>
              <a:ext cx="2227320" cy="66960"/>
            </p14:xfrm>
          </p:contentPart>
        </mc:Choice>
        <mc:Fallback xmlns="">
          <p:pic>
            <p:nvPicPr>
              <p:cNvPr id="12" name="Ink 11">
                <a:extLst>
                  <a:ext uri="{FF2B5EF4-FFF2-40B4-BE49-F238E27FC236}">
                    <a16:creationId xmlns:a16="http://schemas.microsoft.com/office/drawing/2014/main" id="{2DCCBEB9-0D77-D642-9979-6C84950CAA3C}"/>
                  </a:ext>
                  <a:ext uri="{C183D7F6-B498-43B3-948B-1728B52AA6E4}">
                    <adec:decorative xmlns:adec="http://schemas.microsoft.com/office/drawing/2017/decorative" val="1"/>
                  </a:ext>
                </a:extLst>
              </p:cNvPr>
              <p:cNvPicPr/>
              <p:nvPr/>
            </p:nvPicPr>
            <p:blipFill>
              <a:blip r:embed="rId11"/>
              <a:stretch>
                <a:fillRect/>
              </a:stretch>
            </p:blipFill>
            <p:spPr>
              <a:xfrm>
                <a:off x="6995574" y="5394593"/>
                <a:ext cx="2244960" cy="84600"/>
              </a:xfrm>
              <a:prstGeom prst="rect">
                <a:avLst/>
              </a:prstGeom>
            </p:spPr>
          </p:pic>
        </mc:Fallback>
      </mc:AlternateContent>
    </p:spTree>
    <p:extLst>
      <p:ext uri="{BB962C8B-B14F-4D97-AF65-F5344CB8AC3E}">
        <p14:creationId xmlns:p14="http://schemas.microsoft.com/office/powerpoint/2010/main" val="3752113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3E75E-DD84-938D-ACE8-5DE94925256D}"/>
              </a:ext>
            </a:extLst>
          </p:cNvPr>
          <p:cNvSpPr>
            <a:spLocks noGrp="1"/>
          </p:cNvSpPr>
          <p:nvPr>
            <p:ph type="title"/>
          </p:nvPr>
        </p:nvSpPr>
        <p:spPr/>
        <p:txBody>
          <a:bodyPr/>
          <a:lstStyle/>
          <a:p>
            <a:r>
              <a:rPr lang="en-US" dirty="0"/>
              <a:t>Separately Reported Services </a:t>
            </a:r>
          </a:p>
        </p:txBody>
      </p:sp>
      <p:sp>
        <p:nvSpPr>
          <p:cNvPr id="3" name="Content Placeholder 2">
            <a:extLst>
              <a:ext uri="{FF2B5EF4-FFF2-40B4-BE49-F238E27FC236}">
                <a16:creationId xmlns:a16="http://schemas.microsoft.com/office/drawing/2014/main" id="{1B156E21-A994-05C7-DC32-0068EA9EB311}"/>
              </a:ext>
            </a:extLst>
          </p:cNvPr>
          <p:cNvSpPr>
            <a:spLocks noGrp="1"/>
          </p:cNvSpPr>
          <p:nvPr>
            <p:ph sz="half" idx="2"/>
          </p:nvPr>
        </p:nvSpPr>
        <p:spPr/>
        <p:txBody>
          <a:bodyPr/>
          <a:lstStyle/>
          <a:p>
            <a:r>
              <a:rPr lang="en-US" dirty="0"/>
              <a:t>Time spent on separately reported services are not part of the E/M</a:t>
            </a:r>
          </a:p>
          <a:p>
            <a:r>
              <a:rPr lang="en-US" dirty="0"/>
              <a:t>Documentation shows 47 minutes for a procedure and the E/M</a:t>
            </a:r>
          </a:p>
          <a:p>
            <a:r>
              <a:rPr lang="en-US" dirty="0"/>
              <a:t>How will you determine the time spent on the separately reported procedure and the E/M?</a:t>
            </a:r>
          </a:p>
        </p:txBody>
      </p:sp>
    </p:spTree>
    <p:extLst>
      <p:ext uri="{BB962C8B-B14F-4D97-AF65-F5344CB8AC3E}">
        <p14:creationId xmlns:p14="http://schemas.microsoft.com/office/powerpoint/2010/main" val="4172054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8BD41-159B-8F71-009C-28BDD8100F03}"/>
              </a:ext>
            </a:extLst>
          </p:cNvPr>
          <p:cNvSpPr>
            <a:spLocks noGrp="1"/>
          </p:cNvSpPr>
          <p:nvPr>
            <p:ph type="title"/>
          </p:nvPr>
        </p:nvSpPr>
        <p:spPr/>
        <p:txBody>
          <a:bodyPr/>
          <a:lstStyle/>
          <a:p>
            <a:r>
              <a:rPr lang="en-US" dirty="0"/>
              <a:t>What does Medicare Expect? </a:t>
            </a:r>
          </a:p>
        </p:txBody>
      </p:sp>
      <p:sp>
        <p:nvSpPr>
          <p:cNvPr id="3" name="Content Placeholder 2">
            <a:extLst>
              <a:ext uri="{FF2B5EF4-FFF2-40B4-BE49-F238E27FC236}">
                <a16:creationId xmlns:a16="http://schemas.microsoft.com/office/drawing/2014/main" id="{F9AEE9EB-A062-3803-C395-B35E550CD7C4}"/>
              </a:ext>
            </a:extLst>
          </p:cNvPr>
          <p:cNvSpPr>
            <a:spLocks noGrp="1"/>
          </p:cNvSpPr>
          <p:nvPr>
            <p:ph sz="half" idx="2"/>
          </p:nvPr>
        </p:nvSpPr>
        <p:spPr/>
        <p:txBody>
          <a:bodyPr/>
          <a:lstStyle/>
          <a:p>
            <a:pPr marL="0" indent="0">
              <a:buNone/>
            </a:pPr>
            <a:r>
              <a:rPr lang="en-US" dirty="0"/>
              <a:t>Documentation should be an accurate reflection of the time practitioner spent on that patient on the date of service.</a:t>
            </a:r>
          </a:p>
          <a:p>
            <a:r>
              <a:rPr lang="en-US" dirty="0"/>
              <a:t>CMS instructs to verify time is accurate</a:t>
            </a:r>
          </a:p>
          <a:p>
            <a:r>
              <a:rPr lang="en-US" dirty="0"/>
              <a:t>How will we do that? </a:t>
            </a:r>
          </a:p>
          <a:p>
            <a:pPr lvl="1"/>
            <a:r>
              <a:rPr lang="en-US" dirty="0"/>
              <a:t>Evaluating the patient’s medical needs versus the time spent </a:t>
            </a:r>
          </a:p>
          <a:p>
            <a:pPr lvl="1"/>
            <a:r>
              <a:rPr lang="en-US" dirty="0"/>
              <a:t>Looking at the activities documented and asking whether it makes sense</a:t>
            </a:r>
          </a:p>
        </p:txBody>
      </p:sp>
    </p:spTree>
    <p:extLst>
      <p:ext uri="{BB962C8B-B14F-4D97-AF65-F5344CB8AC3E}">
        <p14:creationId xmlns:p14="http://schemas.microsoft.com/office/powerpoint/2010/main" val="4118095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4B629-AC80-0EBD-A11A-CF1216995EC7}"/>
              </a:ext>
            </a:extLst>
          </p:cNvPr>
          <p:cNvSpPr>
            <a:spLocks noGrp="1"/>
          </p:cNvSpPr>
          <p:nvPr>
            <p:ph type="title"/>
          </p:nvPr>
        </p:nvSpPr>
        <p:spPr/>
        <p:txBody>
          <a:bodyPr/>
          <a:lstStyle/>
          <a:p>
            <a:r>
              <a:rPr lang="en-US" dirty="0"/>
              <a:t>Prolonged Services – Office or Other Outpatient Procedure Codes  </a:t>
            </a:r>
          </a:p>
        </p:txBody>
      </p:sp>
      <p:sp>
        <p:nvSpPr>
          <p:cNvPr id="4" name="Text Placeholder 3">
            <a:extLst>
              <a:ext uri="{FF2B5EF4-FFF2-40B4-BE49-F238E27FC236}">
                <a16:creationId xmlns:a16="http://schemas.microsoft.com/office/drawing/2014/main" id="{3C319D3C-5D8E-DF1B-DB34-58FF7D230F32}"/>
              </a:ext>
            </a:extLst>
          </p:cNvPr>
          <p:cNvSpPr>
            <a:spLocks noGrp="1"/>
          </p:cNvSpPr>
          <p:nvPr>
            <p:ph type="body" sz="quarter" idx="10"/>
          </p:nvPr>
        </p:nvSpPr>
        <p:spPr>
          <a:xfrm>
            <a:off x="815009" y="5753894"/>
            <a:ext cx="9280525" cy="557212"/>
          </a:xfrm>
        </p:spPr>
        <p:txBody>
          <a:bodyPr/>
          <a:lstStyle/>
          <a:p>
            <a:r>
              <a:rPr lang="en-US" sz="3200" dirty="0"/>
              <a:t>Must meet a full 15 minutes </a:t>
            </a:r>
          </a:p>
        </p:txBody>
      </p:sp>
      <p:sp>
        <p:nvSpPr>
          <p:cNvPr id="3" name="Content Placeholder 2">
            <a:extLst>
              <a:ext uri="{FF2B5EF4-FFF2-40B4-BE49-F238E27FC236}">
                <a16:creationId xmlns:a16="http://schemas.microsoft.com/office/drawing/2014/main" id="{06B12A5E-3EBA-4BD7-EF96-26D539B3F837}"/>
              </a:ext>
            </a:extLst>
          </p:cNvPr>
          <p:cNvSpPr>
            <a:spLocks noGrp="1"/>
          </p:cNvSpPr>
          <p:nvPr>
            <p:ph sz="half" idx="2"/>
          </p:nvPr>
        </p:nvSpPr>
        <p:spPr>
          <a:xfrm>
            <a:off x="547585" y="1591167"/>
            <a:ext cx="11071258" cy="3675665"/>
          </a:xfrm>
        </p:spPr>
        <p:txBody>
          <a:bodyPr/>
          <a:lstStyle/>
          <a:p>
            <a:r>
              <a:rPr lang="en-US" dirty="0"/>
              <a:t>Procedure code G2212 </a:t>
            </a:r>
          </a:p>
          <a:p>
            <a:r>
              <a:rPr lang="en-US" dirty="0"/>
              <a:t>Level of service chosen by time</a:t>
            </a:r>
          </a:p>
        </p:txBody>
      </p:sp>
      <p:pic>
        <p:nvPicPr>
          <p:cNvPr id="5" name="Picture 4" descr="picture of chart from CMS showing appropriate times and billing for procedure code G2212.  ">
            <a:extLst>
              <a:ext uri="{FF2B5EF4-FFF2-40B4-BE49-F238E27FC236}">
                <a16:creationId xmlns:a16="http://schemas.microsoft.com/office/drawing/2014/main" id="{7B767DFA-590E-9137-CFE4-CBC8517EDB4E}"/>
              </a:ext>
            </a:extLst>
          </p:cNvPr>
          <p:cNvPicPr>
            <a:picLocks noChangeAspect="1"/>
          </p:cNvPicPr>
          <p:nvPr/>
        </p:nvPicPr>
        <p:blipFill>
          <a:blip r:embed="rId3"/>
          <a:stretch>
            <a:fillRect/>
          </a:stretch>
        </p:blipFill>
        <p:spPr>
          <a:xfrm>
            <a:off x="815009" y="2746194"/>
            <a:ext cx="9819861" cy="2846650"/>
          </a:xfrm>
          <a:prstGeom prst="rect">
            <a:avLst/>
          </a:prstGeom>
        </p:spPr>
      </p:pic>
    </p:spTree>
    <p:extLst>
      <p:ext uri="{BB962C8B-B14F-4D97-AF65-F5344CB8AC3E}">
        <p14:creationId xmlns:p14="http://schemas.microsoft.com/office/powerpoint/2010/main" val="3283644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4B538E-B2FB-C80C-B162-BA7C70595FAF}"/>
              </a:ext>
            </a:extLst>
          </p:cNvPr>
          <p:cNvSpPr>
            <a:spLocks noGrp="1"/>
          </p:cNvSpPr>
          <p:nvPr>
            <p:ph type="title"/>
          </p:nvPr>
        </p:nvSpPr>
        <p:spPr/>
        <p:txBody>
          <a:bodyPr/>
          <a:lstStyle/>
          <a:p>
            <a:r>
              <a:rPr lang="en-US" dirty="0"/>
              <a:t>Prolonged Care Services – Inpatient </a:t>
            </a:r>
          </a:p>
        </p:txBody>
      </p:sp>
      <p:sp>
        <p:nvSpPr>
          <p:cNvPr id="6" name="Content Placeholder 5">
            <a:extLst>
              <a:ext uri="{FF2B5EF4-FFF2-40B4-BE49-F238E27FC236}">
                <a16:creationId xmlns:a16="http://schemas.microsoft.com/office/drawing/2014/main" id="{6827F43D-7BD5-B7AE-D56D-976BE528C971}"/>
              </a:ext>
            </a:extLst>
          </p:cNvPr>
          <p:cNvSpPr>
            <a:spLocks noGrp="1"/>
          </p:cNvSpPr>
          <p:nvPr>
            <p:ph sz="half" idx="2"/>
          </p:nvPr>
        </p:nvSpPr>
        <p:spPr/>
        <p:txBody>
          <a:bodyPr/>
          <a:lstStyle/>
          <a:p>
            <a:pPr marL="0" indent="0">
              <a:buNone/>
            </a:pPr>
            <a:r>
              <a:rPr lang="en-US" dirty="0"/>
              <a:t>Use of prolonged codes only valid when using time to choose your level of service. </a:t>
            </a:r>
          </a:p>
          <a:p>
            <a:r>
              <a:rPr lang="en-US" dirty="0"/>
              <a:t>Must exceed time for highest level of initial or subsequent care code by 15 minutes or more </a:t>
            </a:r>
          </a:p>
          <a:p>
            <a:r>
              <a:rPr lang="en-US" dirty="0"/>
              <a:t>Procedure Code G0316 </a:t>
            </a:r>
          </a:p>
        </p:txBody>
      </p:sp>
      <p:graphicFrame>
        <p:nvGraphicFramePr>
          <p:cNvPr id="8" name="Table 8" descr="Table showing Primary Code. Threshold Time, and Date.  Line one is Initial 99223, Threshold time is 90 minutes, Date is same date.  Line two primary code is Subsequent 99233. Threshold time is 65 minutes, Date is same date.  Line three is same day Admit/Discharge 99236. Threshold time is 110 minutes. Date is Date of visit to three days following.  ">
            <a:extLst>
              <a:ext uri="{FF2B5EF4-FFF2-40B4-BE49-F238E27FC236}">
                <a16:creationId xmlns:a16="http://schemas.microsoft.com/office/drawing/2014/main" id="{F4637EBE-97CD-02F8-3F75-6BCC3876044C}"/>
              </a:ext>
            </a:extLst>
          </p:cNvPr>
          <p:cNvGraphicFramePr>
            <a:graphicFrameLocks noGrp="1"/>
          </p:cNvGraphicFramePr>
          <p:nvPr/>
        </p:nvGraphicFramePr>
        <p:xfrm>
          <a:off x="1699492" y="4032209"/>
          <a:ext cx="8127999" cy="17526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766214862"/>
                    </a:ext>
                  </a:extLst>
                </a:gridCol>
                <a:gridCol w="2709333">
                  <a:extLst>
                    <a:ext uri="{9D8B030D-6E8A-4147-A177-3AD203B41FA5}">
                      <a16:colId xmlns:a16="http://schemas.microsoft.com/office/drawing/2014/main" val="2915869652"/>
                    </a:ext>
                  </a:extLst>
                </a:gridCol>
                <a:gridCol w="2709333">
                  <a:extLst>
                    <a:ext uri="{9D8B030D-6E8A-4147-A177-3AD203B41FA5}">
                      <a16:colId xmlns:a16="http://schemas.microsoft.com/office/drawing/2014/main" val="514459255"/>
                    </a:ext>
                  </a:extLst>
                </a:gridCol>
              </a:tblGrid>
              <a:tr h="370840">
                <a:tc>
                  <a:txBody>
                    <a:bodyPr/>
                    <a:lstStyle/>
                    <a:p>
                      <a:r>
                        <a:rPr lang="en-US" dirty="0"/>
                        <a:t>Primary Code </a:t>
                      </a:r>
                    </a:p>
                  </a:txBody>
                  <a:tcPr/>
                </a:tc>
                <a:tc>
                  <a:txBody>
                    <a:bodyPr/>
                    <a:lstStyle/>
                    <a:p>
                      <a:r>
                        <a:rPr lang="en-US" dirty="0"/>
                        <a:t>Threshold Time </a:t>
                      </a:r>
                    </a:p>
                  </a:txBody>
                  <a:tcPr/>
                </a:tc>
                <a:tc>
                  <a:txBody>
                    <a:bodyPr/>
                    <a:lstStyle/>
                    <a:p>
                      <a:r>
                        <a:rPr lang="en-US" dirty="0"/>
                        <a:t>Date </a:t>
                      </a:r>
                    </a:p>
                  </a:txBody>
                  <a:tcPr/>
                </a:tc>
                <a:extLst>
                  <a:ext uri="{0D108BD9-81ED-4DB2-BD59-A6C34878D82A}">
                    <a16:rowId xmlns:a16="http://schemas.microsoft.com/office/drawing/2014/main" val="3241997168"/>
                  </a:ext>
                </a:extLst>
              </a:tr>
              <a:tr h="370840">
                <a:tc>
                  <a:txBody>
                    <a:bodyPr/>
                    <a:lstStyle/>
                    <a:p>
                      <a:r>
                        <a:rPr lang="en-US" dirty="0"/>
                        <a:t>Initial 99223</a:t>
                      </a:r>
                    </a:p>
                  </a:txBody>
                  <a:tcPr/>
                </a:tc>
                <a:tc>
                  <a:txBody>
                    <a:bodyPr/>
                    <a:lstStyle/>
                    <a:p>
                      <a:r>
                        <a:rPr lang="en-US" dirty="0"/>
                        <a:t>90 minutes</a:t>
                      </a:r>
                    </a:p>
                  </a:txBody>
                  <a:tcPr/>
                </a:tc>
                <a:tc>
                  <a:txBody>
                    <a:bodyPr/>
                    <a:lstStyle/>
                    <a:p>
                      <a:r>
                        <a:rPr lang="en-US" dirty="0"/>
                        <a:t>Same date </a:t>
                      </a:r>
                    </a:p>
                  </a:txBody>
                  <a:tcPr/>
                </a:tc>
                <a:extLst>
                  <a:ext uri="{0D108BD9-81ED-4DB2-BD59-A6C34878D82A}">
                    <a16:rowId xmlns:a16="http://schemas.microsoft.com/office/drawing/2014/main" val="3847196103"/>
                  </a:ext>
                </a:extLst>
              </a:tr>
              <a:tr h="370840">
                <a:tc>
                  <a:txBody>
                    <a:bodyPr/>
                    <a:lstStyle/>
                    <a:p>
                      <a:r>
                        <a:rPr lang="en-US" dirty="0"/>
                        <a:t>Subsequent 99233</a:t>
                      </a:r>
                    </a:p>
                  </a:txBody>
                  <a:tcPr/>
                </a:tc>
                <a:tc>
                  <a:txBody>
                    <a:bodyPr/>
                    <a:lstStyle/>
                    <a:p>
                      <a:r>
                        <a:rPr lang="en-US" dirty="0"/>
                        <a:t>65 minutes </a:t>
                      </a:r>
                    </a:p>
                  </a:txBody>
                  <a:tcPr/>
                </a:tc>
                <a:tc>
                  <a:txBody>
                    <a:bodyPr/>
                    <a:lstStyle/>
                    <a:p>
                      <a:r>
                        <a:rPr lang="en-US" dirty="0"/>
                        <a:t>Same date </a:t>
                      </a:r>
                    </a:p>
                  </a:txBody>
                  <a:tcPr/>
                </a:tc>
                <a:extLst>
                  <a:ext uri="{0D108BD9-81ED-4DB2-BD59-A6C34878D82A}">
                    <a16:rowId xmlns:a16="http://schemas.microsoft.com/office/drawing/2014/main" val="2872840353"/>
                  </a:ext>
                </a:extLst>
              </a:tr>
              <a:tr h="370840">
                <a:tc>
                  <a:txBody>
                    <a:bodyPr/>
                    <a:lstStyle/>
                    <a:p>
                      <a:r>
                        <a:rPr lang="en-US" dirty="0"/>
                        <a:t>Same day Admit/Discharge 99236</a:t>
                      </a:r>
                    </a:p>
                  </a:txBody>
                  <a:tcPr/>
                </a:tc>
                <a:tc>
                  <a:txBody>
                    <a:bodyPr/>
                    <a:lstStyle/>
                    <a:p>
                      <a:r>
                        <a:rPr lang="en-US" dirty="0"/>
                        <a:t>110 minutes </a:t>
                      </a:r>
                    </a:p>
                  </a:txBody>
                  <a:tcPr/>
                </a:tc>
                <a:tc>
                  <a:txBody>
                    <a:bodyPr/>
                    <a:lstStyle/>
                    <a:p>
                      <a:r>
                        <a:rPr lang="en-US" dirty="0"/>
                        <a:t>Date of visit to three days following </a:t>
                      </a:r>
                    </a:p>
                  </a:txBody>
                  <a:tcPr/>
                </a:tc>
                <a:extLst>
                  <a:ext uri="{0D108BD9-81ED-4DB2-BD59-A6C34878D82A}">
                    <a16:rowId xmlns:a16="http://schemas.microsoft.com/office/drawing/2014/main" val="2157331909"/>
                  </a:ext>
                </a:extLst>
              </a:tr>
            </a:tbl>
          </a:graphicData>
        </a:graphic>
      </p:graphicFrame>
    </p:spTree>
    <p:extLst>
      <p:ext uri="{BB962C8B-B14F-4D97-AF65-F5344CB8AC3E}">
        <p14:creationId xmlns:p14="http://schemas.microsoft.com/office/powerpoint/2010/main" val="2718088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4B538E-B2FB-C80C-B162-BA7C70595FAF}"/>
              </a:ext>
            </a:extLst>
          </p:cNvPr>
          <p:cNvSpPr>
            <a:spLocks noGrp="1"/>
          </p:cNvSpPr>
          <p:nvPr>
            <p:ph type="title"/>
          </p:nvPr>
        </p:nvSpPr>
        <p:spPr>
          <a:xfrm>
            <a:off x="547585" y="365125"/>
            <a:ext cx="9528068" cy="723011"/>
          </a:xfrm>
        </p:spPr>
        <p:txBody>
          <a:bodyPr/>
          <a:lstStyle/>
          <a:p>
            <a:r>
              <a:rPr lang="en-US" dirty="0"/>
              <a:t>Prolonged Care Services Nursing Facility </a:t>
            </a:r>
          </a:p>
        </p:txBody>
      </p:sp>
      <p:sp>
        <p:nvSpPr>
          <p:cNvPr id="6" name="Content Placeholder 5">
            <a:extLst>
              <a:ext uri="{FF2B5EF4-FFF2-40B4-BE49-F238E27FC236}">
                <a16:creationId xmlns:a16="http://schemas.microsoft.com/office/drawing/2014/main" id="{6827F43D-7BD5-B7AE-D56D-976BE528C971}"/>
              </a:ext>
            </a:extLst>
          </p:cNvPr>
          <p:cNvSpPr>
            <a:spLocks noGrp="1"/>
          </p:cNvSpPr>
          <p:nvPr>
            <p:ph sz="half" idx="2"/>
          </p:nvPr>
        </p:nvSpPr>
        <p:spPr>
          <a:xfrm>
            <a:off x="547585" y="1280160"/>
            <a:ext cx="11071258" cy="4624694"/>
          </a:xfrm>
        </p:spPr>
        <p:txBody>
          <a:bodyPr/>
          <a:lstStyle/>
          <a:p>
            <a:pPr marL="0" indent="0">
              <a:buNone/>
            </a:pPr>
            <a:r>
              <a:rPr lang="en-US" dirty="0"/>
              <a:t>Use of prolonged codes only valid when using time to choose your level of service. </a:t>
            </a:r>
          </a:p>
          <a:p>
            <a:r>
              <a:rPr lang="en-US" dirty="0"/>
              <a:t>Must exceed time for highest level of initial or subsequent care code by 15 minutes or more </a:t>
            </a:r>
          </a:p>
          <a:p>
            <a:r>
              <a:rPr lang="en-US" dirty="0"/>
              <a:t>Procedure code G0317 </a:t>
            </a:r>
          </a:p>
        </p:txBody>
      </p:sp>
      <p:graphicFrame>
        <p:nvGraphicFramePr>
          <p:cNvPr id="8" name="Table 8" descr="Table showing Primary Code. Threshold Time, and Date.  Line one is Initial 99306, Threshold time is 95 minutes, Date is one day before, date of service, and three days after.  Line two primary code is Subsequent 99310. Threshold time is 85 minutes, Date is one day before, date of service and three days after.    ">
            <a:extLst>
              <a:ext uri="{FF2B5EF4-FFF2-40B4-BE49-F238E27FC236}">
                <a16:creationId xmlns:a16="http://schemas.microsoft.com/office/drawing/2014/main" id="{F4637EBE-97CD-02F8-3F75-6BCC3876044C}"/>
              </a:ext>
            </a:extLst>
          </p:cNvPr>
          <p:cNvGraphicFramePr>
            <a:graphicFrameLocks noGrp="1"/>
          </p:cNvGraphicFramePr>
          <p:nvPr>
            <p:extLst>
              <p:ext uri="{D42A27DB-BD31-4B8C-83A1-F6EECF244321}">
                <p14:modId xmlns:p14="http://schemas.microsoft.com/office/powerpoint/2010/main" val="2489317249"/>
              </p:ext>
            </p:extLst>
          </p:nvPr>
        </p:nvGraphicFramePr>
        <p:xfrm>
          <a:off x="1699492" y="4032209"/>
          <a:ext cx="8127999" cy="16510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766214862"/>
                    </a:ext>
                  </a:extLst>
                </a:gridCol>
                <a:gridCol w="2709333">
                  <a:extLst>
                    <a:ext uri="{9D8B030D-6E8A-4147-A177-3AD203B41FA5}">
                      <a16:colId xmlns:a16="http://schemas.microsoft.com/office/drawing/2014/main" val="2915869652"/>
                    </a:ext>
                  </a:extLst>
                </a:gridCol>
                <a:gridCol w="2709333">
                  <a:extLst>
                    <a:ext uri="{9D8B030D-6E8A-4147-A177-3AD203B41FA5}">
                      <a16:colId xmlns:a16="http://schemas.microsoft.com/office/drawing/2014/main" val="514459255"/>
                    </a:ext>
                  </a:extLst>
                </a:gridCol>
              </a:tblGrid>
              <a:tr h="370840">
                <a:tc>
                  <a:txBody>
                    <a:bodyPr/>
                    <a:lstStyle/>
                    <a:p>
                      <a:r>
                        <a:rPr lang="en-US" dirty="0"/>
                        <a:t>Primary Code </a:t>
                      </a:r>
                    </a:p>
                  </a:txBody>
                  <a:tcPr/>
                </a:tc>
                <a:tc>
                  <a:txBody>
                    <a:bodyPr/>
                    <a:lstStyle/>
                    <a:p>
                      <a:r>
                        <a:rPr lang="en-US" dirty="0"/>
                        <a:t>Threshold Time </a:t>
                      </a:r>
                    </a:p>
                  </a:txBody>
                  <a:tcPr/>
                </a:tc>
                <a:tc>
                  <a:txBody>
                    <a:bodyPr/>
                    <a:lstStyle/>
                    <a:p>
                      <a:r>
                        <a:rPr lang="en-US" dirty="0"/>
                        <a:t>Date </a:t>
                      </a:r>
                    </a:p>
                  </a:txBody>
                  <a:tcPr/>
                </a:tc>
                <a:extLst>
                  <a:ext uri="{0D108BD9-81ED-4DB2-BD59-A6C34878D82A}">
                    <a16:rowId xmlns:a16="http://schemas.microsoft.com/office/drawing/2014/main" val="3241997168"/>
                  </a:ext>
                </a:extLst>
              </a:tr>
              <a:tr h="370840">
                <a:tc>
                  <a:txBody>
                    <a:bodyPr/>
                    <a:lstStyle/>
                    <a:p>
                      <a:r>
                        <a:rPr lang="en-US" dirty="0"/>
                        <a:t>Initial 99306</a:t>
                      </a:r>
                    </a:p>
                  </a:txBody>
                  <a:tcPr/>
                </a:tc>
                <a:tc>
                  <a:txBody>
                    <a:bodyPr/>
                    <a:lstStyle/>
                    <a:p>
                      <a:r>
                        <a:rPr lang="en-US" dirty="0"/>
                        <a:t>95 minutes</a:t>
                      </a:r>
                    </a:p>
                  </a:txBody>
                  <a:tcPr/>
                </a:tc>
                <a:tc>
                  <a:txBody>
                    <a:bodyPr/>
                    <a:lstStyle/>
                    <a:p>
                      <a:r>
                        <a:rPr lang="en-US" dirty="0"/>
                        <a:t>One day before + date of service + three days after  </a:t>
                      </a:r>
                    </a:p>
                  </a:txBody>
                  <a:tcPr/>
                </a:tc>
                <a:extLst>
                  <a:ext uri="{0D108BD9-81ED-4DB2-BD59-A6C34878D82A}">
                    <a16:rowId xmlns:a16="http://schemas.microsoft.com/office/drawing/2014/main" val="3847196103"/>
                  </a:ext>
                </a:extLst>
              </a:tr>
              <a:tr h="370840">
                <a:tc>
                  <a:txBody>
                    <a:bodyPr/>
                    <a:lstStyle/>
                    <a:p>
                      <a:r>
                        <a:rPr lang="en-US" dirty="0"/>
                        <a:t>Subsequent 99310</a:t>
                      </a:r>
                    </a:p>
                  </a:txBody>
                  <a:tcPr/>
                </a:tc>
                <a:tc>
                  <a:txBody>
                    <a:bodyPr/>
                    <a:lstStyle/>
                    <a:p>
                      <a:r>
                        <a:rPr lang="en-US" dirty="0"/>
                        <a:t>85 minutes </a:t>
                      </a:r>
                    </a:p>
                  </a:txBody>
                  <a:tcPr/>
                </a:tc>
                <a:tc>
                  <a:txBody>
                    <a:bodyPr/>
                    <a:lstStyle/>
                    <a:p>
                      <a:r>
                        <a:rPr lang="en-US" dirty="0"/>
                        <a:t>One day before + date of service + three days after  </a:t>
                      </a:r>
                    </a:p>
                  </a:txBody>
                  <a:tcPr/>
                </a:tc>
                <a:extLst>
                  <a:ext uri="{0D108BD9-81ED-4DB2-BD59-A6C34878D82A}">
                    <a16:rowId xmlns:a16="http://schemas.microsoft.com/office/drawing/2014/main" val="2872840353"/>
                  </a:ext>
                </a:extLst>
              </a:tr>
            </a:tbl>
          </a:graphicData>
        </a:graphic>
      </p:graphicFrame>
    </p:spTree>
    <p:extLst>
      <p:ext uri="{BB962C8B-B14F-4D97-AF65-F5344CB8AC3E}">
        <p14:creationId xmlns:p14="http://schemas.microsoft.com/office/powerpoint/2010/main" val="3141276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1C8E7-4D92-4BBE-B7D2-BFC9D8FE0C9E}"/>
              </a:ext>
            </a:extLst>
          </p:cNvPr>
          <p:cNvSpPr>
            <a:spLocks noGrp="1"/>
          </p:cNvSpPr>
          <p:nvPr>
            <p:ph type="title"/>
          </p:nvPr>
        </p:nvSpPr>
        <p:spPr/>
        <p:txBody>
          <a:bodyPr/>
          <a:lstStyle/>
          <a:p>
            <a:r>
              <a:rPr lang="en-US" dirty="0"/>
              <a:t>Prolonged Care – Home Services   </a:t>
            </a:r>
          </a:p>
        </p:txBody>
      </p:sp>
      <p:sp>
        <p:nvSpPr>
          <p:cNvPr id="3" name="Content Placeholder 2">
            <a:extLst>
              <a:ext uri="{FF2B5EF4-FFF2-40B4-BE49-F238E27FC236}">
                <a16:creationId xmlns:a16="http://schemas.microsoft.com/office/drawing/2014/main" id="{6265B657-87FC-3EE0-269D-9531D93787D8}"/>
              </a:ext>
            </a:extLst>
          </p:cNvPr>
          <p:cNvSpPr>
            <a:spLocks noGrp="1"/>
          </p:cNvSpPr>
          <p:nvPr>
            <p:ph sz="half" idx="2"/>
          </p:nvPr>
        </p:nvSpPr>
        <p:spPr>
          <a:xfrm>
            <a:off x="547585" y="1280159"/>
            <a:ext cx="11071258" cy="4896353"/>
          </a:xfrm>
        </p:spPr>
        <p:txBody>
          <a:bodyPr/>
          <a:lstStyle/>
          <a:p>
            <a:r>
              <a:rPr lang="en-US" dirty="0"/>
              <a:t>Use time to choose the level of service </a:t>
            </a:r>
          </a:p>
          <a:p>
            <a:r>
              <a:rPr lang="en-US" dirty="0"/>
              <a:t>Must exceed time for highest level of initial or subsequent by 15 minutes or more </a:t>
            </a:r>
          </a:p>
          <a:p>
            <a:r>
              <a:rPr lang="en-US" dirty="0"/>
              <a:t>Procedure code G0318 </a:t>
            </a:r>
          </a:p>
          <a:p>
            <a:r>
              <a:rPr lang="en-US" dirty="0"/>
              <a:t>Do not count travel time </a:t>
            </a:r>
          </a:p>
        </p:txBody>
      </p:sp>
      <p:graphicFrame>
        <p:nvGraphicFramePr>
          <p:cNvPr id="4" name="Table 3" descr="Prolonged Care – Home Services. Primary Code. Table showing Threshold Time, and Date.  Line one is Initial 99345, Threshold time is 140 minutes, Date is Three (3) days before, date of service and seven (7) days after.  Line two primary code is Subsequent 99350. Threshold time is 110 minutes, Date is Three (3) days before, date of service and seven (7) days after.  ">
            <a:extLst>
              <a:ext uri="{FF2B5EF4-FFF2-40B4-BE49-F238E27FC236}">
                <a16:creationId xmlns:a16="http://schemas.microsoft.com/office/drawing/2014/main" id="{B36EFB83-F9F3-3D19-6E3A-216C666E9C8E}"/>
              </a:ext>
            </a:extLst>
          </p:cNvPr>
          <p:cNvGraphicFramePr>
            <a:graphicFrameLocks noGrp="1"/>
          </p:cNvGraphicFramePr>
          <p:nvPr/>
        </p:nvGraphicFramePr>
        <p:xfrm>
          <a:off x="1429306" y="3923708"/>
          <a:ext cx="9307815" cy="1651000"/>
        </p:xfrm>
        <a:graphic>
          <a:graphicData uri="http://schemas.openxmlformats.org/drawingml/2006/table">
            <a:tbl>
              <a:tblPr firstRow="1" bandRow="1">
                <a:tableStyleId>{5C22544A-7EE6-4342-B048-85BDC9FD1C3A}</a:tableStyleId>
              </a:tblPr>
              <a:tblGrid>
                <a:gridCol w="3102605">
                  <a:extLst>
                    <a:ext uri="{9D8B030D-6E8A-4147-A177-3AD203B41FA5}">
                      <a16:colId xmlns:a16="http://schemas.microsoft.com/office/drawing/2014/main" val="1712838445"/>
                    </a:ext>
                  </a:extLst>
                </a:gridCol>
                <a:gridCol w="3102605">
                  <a:extLst>
                    <a:ext uri="{9D8B030D-6E8A-4147-A177-3AD203B41FA5}">
                      <a16:colId xmlns:a16="http://schemas.microsoft.com/office/drawing/2014/main" val="3647574835"/>
                    </a:ext>
                  </a:extLst>
                </a:gridCol>
                <a:gridCol w="3102605">
                  <a:extLst>
                    <a:ext uri="{9D8B030D-6E8A-4147-A177-3AD203B41FA5}">
                      <a16:colId xmlns:a16="http://schemas.microsoft.com/office/drawing/2014/main" val="1693332669"/>
                    </a:ext>
                  </a:extLst>
                </a:gridCol>
              </a:tblGrid>
              <a:tr h="370840">
                <a:tc>
                  <a:txBody>
                    <a:bodyPr/>
                    <a:lstStyle/>
                    <a:p>
                      <a:r>
                        <a:rPr lang="en-US" dirty="0"/>
                        <a:t>Primary Code</a:t>
                      </a:r>
                    </a:p>
                  </a:txBody>
                  <a:tcPr/>
                </a:tc>
                <a:tc>
                  <a:txBody>
                    <a:bodyPr/>
                    <a:lstStyle/>
                    <a:p>
                      <a:r>
                        <a:rPr lang="en-US" dirty="0"/>
                        <a:t>Threshold Time </a:t>
                      </a:r>
                    </a:p>
                  </a:txBody>
                  <a:tcPr/>
                </a:tc>
                <a:tc>
                  <a:txBody>
                    <a:bodyPr/>
                    <a:lstStyle/>
                    <a:p>
                      <a:r>
                        <a:rPr lang="en-US" dirty="0"/>
                        <a:t>Date </a:t>
                      </a:r>
                    </a:p>
                  </a:txBody>
                  <a:tcPr/>
                </a:tc>
                <a:extLst>
                  <a:ext uri="{0D108BD9-81ED-4DB2-BD59-A6C34878D82A}">
                    <a16:rowId xmlns:a16="http://schemas.microsoft.com/office/drawing/2014/main" val="3333381223"/>
                  </a:ext>
                </a:extLst>
              </a:tr>
              <a:tr h="370840">
                <a:tc>
                  <a:txBody>
                    <a:bodyPr/>
                    <a:lstStyle/>
                    <a:p>
                      <a:r>
                        <a:rPr lang="en-US" dirty="0"/>
                        <a:t>Initial 99345</a:t>
                      </a:r>
                    </a:p>
                  </a:txBody>
                  <a:tcPr/>
                </a:tc>
                <a:tc>
                  <a:txBody>
                    <a:bodyPr/>
                    <a:lstStyle/>
                    <a:p>
                      <a:r>
                        <a:rPr lang="en-US" dirty="0"/>
                        <a:t>140 minutes</a:t>
                      </a:r>
                    </a:p>
                  </a:txBody>
                  <a:tcPr/>
                </a:tc>
                <a:tc>
                  <a:txBody>
                    <a:bodyPr/>
                    <a:lstStyle/>
                    <a:p>
                      <a:r>
                        <a:rPr lang="en-US" dirty="0"/>
                        <a:t>Three (3) days before, date of service and seven (7) days after  </a:t>
                      </a:r>
                    </a:p>
                  </a:txBody>
                  <a:tcPr/>
                </a:tc>
                <a:extLst>
                  <a:ext uri="{0D108BD9-81ED-4DB2-BD59-A6C34878D82A}">
                    <a16:rowId xmlns:a16="http://schemas.microsoft.com/office/drawing/2014/main" val="148728903"/>
                  </a:ext>
                </a:extLst>
              </a:tr>
              <a:tr h="370840">
                <a:tc>
                  <a:txBody>
                    <a:bodyPr/>
                    <a:lstStyle/>
                    <a:p>
                      <a:r>
                        <a:rPr lang="en-US" dirty="0"/>
                        <a:t>Subsequent 99350</a:t>
                      </a:r>
                    </a:p>
                  </a:txBody>
                  <a:tcPr/>
                </a:tc>
                <a:tc>
                  <a:txBody>
                    <a:bodyPr/>
                    <a:lstStyle/>
                    <a:p>
                      <a:r>
                        <a:rPr lang="en-US" dirty="0"/>
                        <a:t>110 minutes</a:t>
                      </a:r>
                    </a:p>
                  </a:txBody>
                  <a:tcPr/>
                </a:tc>
                <a:tc>
                  <a:txBody>
                    <a:bodyPr/>
                    <a:lstStyle/>
                    <a:p>
                      <a:r>
                        <a:rPr lang="en-US" dirty="0"/>
                        <a:t>Three (3) days before, date of service and seven (7) days after </a:t>
                      </a:r>
                    </a:p>
                  </a:txBody>
                  <a:tcPr/>
                </a:tc>
                <a:extLst>
                  <a:ext uri="{0D108BD9-81ED-4DB2-BD59-A6C34878D82A}">
                    <a16:rowId xmlns:a16="http://schemas.microsoft.com/office/drawing/2014/main" val="1517777648"/>
                  </a:ext>
                </a:extLst>
              </a:tr>
            </a:tbl>
          </a:graphicData>
        </a:graphic>
      </p:graphicFrame>
    </p:spTree>
    <p:extLst>
      <p:ext uri="{BB962C8B-B14F-4D97-AF65-F5344CB8AC3E}">
        <p14:creationId xmlns:p14="http://schemas.microsoft.com/office/powerpoint/2010/main" val="108342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081DC-B4A7-6A5E-3E6F-F4E1D8A91439}"/>
              </a:ext>
            </a:extLst>
          </p:cNvPr>
          <p:cNvSpPr>
            <a:spLocks noGrp="1"/>
          </p:cNvSpPr>
          <p:nvPr>
            <p:ph type="title"/>
          </p:nvPr>
        </p:nvSpPr>
        <p:spPr/>
        <p:txBody>
          <a:bodyPr/>
          <a:lstStyle/>
          <a:p>
            <a:r>
              <a:rPr lang="en-US" dirty="0"/>
              <a:t>Time Additional Information </a:t>
            </a:r>
          </a:p>
        </p:txBody>
      </p:sp>
      <p:sp>
        <p:nvSpPr>
          <p:cNvPr id="3" name="Content Placeholder 2">
            <a:extLst>
              <a:ext uri="{FF2B5EF4-FFF2-40B4-BE49-F238E27FC236}">
                <a16:creationId xmlns:a16="http://schemas.microsoft.com/office/drawing/2014/main" id="{52744187-569C-A8D5-E6C7-798A3FABAF81}"/>
              </a:ext>
            </a:extLst>
          </p:cNvPr>
          <p:cNvSpPr>
            <a:spLocks noGrp="1"/>
          </p:cNvSpPr>
          <p:nvPr>
            <p:ph sz="half" idx="2"/>
          </p:nvPr>
        </p:nvSpPr>
        <p:spPr/>
        <p:txBody>
          <a:bodyPr/>
          <a:lstStyle/>
          <a:p>
            <a:r>
              <a:rPr lang="en-US" dirty="0"/>
              <a:t>Critical care </a:t>
            </a:r>
          </a:p>
          <a:p>
            <a:pPr lvl="1"/>
            <a:r>
              <a:rPr lang="en-US" dirty="0"/>
              <a:t>99291 – First 30 to 74 minutes </a:t>
            </a:r>
          </a:p>
          <a:p>
            <a:pPr lvl="1"/>
            <a:r>
              <a:rPr lang="en-US" dirty="0"/>
              <a:t>99292 – Each additional full 30 minutes </a:t>
            </a:r>
          </a:p>
          <a:p>
            <a:r>
              <a:rPr lang="en-US" dirty="0"/>
              <a:t>Discharge management </a:t>
            </a:r>
          </a:p>
          <a:p>
            <a:pPr lvl="1"/>
            <a:r>
              <a:rPr lang="en-US" dirty="0"/>
              <a:t>First 30 minutes </a:t>
            </a:r>
          </a:p>
          <a:p>
            <a:pPr lvl="2"/>
            <a:r>
              <a:rPr lang="en-US" dirty="0"/>
              <a:t>99238</a:t>
            </a:r>
          </a:p>
          <a:p>
            <a:pPr lvl="2"/>
            <a:r>
              <a:rPr lang="en-US" dirty="0"/>
              <a:t>99315 </a:t>
            </a:r>
          </a:p>
          <a:p>
            <a:pPr lvl="1"/>
            <a:r>
              <a:rPr lang="en-US" dirty="0"/>
              <a:t>Each addition 30 minutes </a:t>
            </a:r>
          </a:p>
          <a:p>
            <a:pPr lvl="2"/>
            <a:r>
              <a:rPr lang="en-US" dirty="0"/>
              <a:t>99239</a:t>
            </a:r>
          </a:p>
          <a:p>
            <a:pPr lvl="2"/>
            <a:r>
              <a:rPr lang="en-US" dirty="0"/>
              <a:t>99316 </a:t>
            </a:r>
          </a:p>
        </p:txBody>
      </p:sp>
    </p:spTree>
    <p:extLst>
      <p:ext uri="{BB962C8B-B14F-4D97-AF65-F5344CB8AC3E}">
        <p14:creationId xmlns:p14="http://schemas.microsoft.com/office/powerpoint/2010/main" val="3191740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A24A76-36F6-EA6A-705A-0B9361A21E8F}"/>
              </a:ext>
            </a:extLst>
          </p:cNvPr>
          <p:cNvSpPr>
            <a:spLocks noGrp="1"/>
          </p:cNvSpPr>
          <p:nvPr>
            <p:ph type="title"/>
          </p:nvPr>
        </p:nvSpPr>
        <p:spPr/>
        <p:txBody>
          <a:bodyPr/>
          <a:lstStyle/>
          <a:p>
            <a:r>
              <a:rPr lang="en-US" dirty="0"/>
              <a:t>Disclaimer</a:t>
            </a:r>
          </a:p>
        </p:txBody>
      </p:sp>
      <p:sp>
        <p:nvSpPr>
          <p:cNvPr id="6" name="Content Placeholder 5">
            <a:extLst>
              <a:ext uri="{FF2B5EF4-FFF2-40B4-BE49-F238E27FC236}">
                <a16:creationId xmlns:a16="http://schemas.microsoft.com/office/drawing/2014/main" id="{FFF7A49A-C83D-D64C-9687-E70ABE7990E1}"/>
              </a:ext>
            </a:extLst>
          </p:cNvPr>
          <p:cNvSpPr>
            <a:spLocks noGrp="1"/>
          </p:cNvSpPr>
          <p:nvPr>
            <p:ph sz="half" idx="2"/>
          </p:nvPr>
        </p:nvSpPr>
        <p:spPr/>
        <p:txBody>
          <a:bodyPr/>
          <a:lstStyle/>
          <a:p>
            <a:r>
              <a:rPr lang="en-US" dirty="0">
                <a:effectLst/>
                <a:ea typeface="Calibri" panose="020F0502020204030204" pitchFamily="34" charset="0"/>
              </a:rPr>
              <a:t>We prepared this education as a tool to assist the provider community.  Medicare rules change often. They are in the relevant laws, regulations and rulings on the Centers for Medicare &amp; Medicaid Services (CMS) website. </a:t>
            </a:r>
          </a:p>
          <a:p>
            <a:r>
              <a:rPr lang="en-US" dirty="0">
                <a:effectLst/>
                <a:ea typeface="Calibri" panose="020F0502020204030204" pitchFamily="34" charset="0"/>
              </a:rPr>
              <a:t>We will provide responses to questions based on the facts given, but the Medicare rules will determine final coverage.  </a:t>
            </a:r>
          </a:p>
          <a:p>
            <a:r>
              <a:rPr lang="en-US" dirty="0">
                <a:effectLst/>
                <a:ea typeface="Calibri" panose="020F0502020204030204" pitchFamily="34" charset="0"/>
              </a:rPr>
              <a:t>CMS prohibits recording of the presentation for profit-making purposes.</a:t>
            </a:r>
          </a:p>
        </p:txBody>
      </p:sp>
    </p:spTree>
    <p:extLst>
      <p:ext uri="{BB962C8B-B14F-4D97-AF65-F5344CB8AC3E}">
        <p14:creationId xmlns:p14="http://schemas.microsoft.com/office/powerpoint/2010/main" val="4005203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Placeholder 4" descr="Fork in rural forest road">
            <a:extLst>
              <a:ext uri="{FF2B5EF4-FFF2-40B4-BE49-F238E27FC236}">
                <a16:creationId xmlns:a16="http://schemas.microsoft.com/office/drawing/2014/main" id="{168A3DA0-636C-41F8-620C-4BDC4949D4ED}"/>
              </a:ext>
            </a:extLst>
          </p:cNvPr>
          <p:cNvPicPr>
            <a:picLocks noGrp="1" noChangeAspect="1"/>
          </p:cNvPicPr>
          <p:nvPr>
            <p:ph type="pic" idx="17"/>
          </p:nvPr>
        </p:nvPicPr>
        <p:blipFill rotWithShape="1">
          <a:blip r:embed="rId2" cstate="email">
            <a:alphaModFix amt="50000"/>
            <a:extLst>
              <a:ext uri="{28A0092B-C50C-407E-A947-70E740481C1C}">
                <a14:useLocalDpi xmlns:a14="http://schemas.microsoft.com/office/drawing/2010/main"/>
              </a:ext>
            </a:extLst>
          </a:blip>
          <a:srcRect r="-1"/>
          <a:stretch/>
        </p:blipFill>
        <p:spPr>
          <a:xfrm>
            <a:off x="20" y="10"/>
            <a:ext cx="12188930" cy="6857990"/>
          </a:xfrm>
          <a:prstGeom prst="rect">
            <a:avLst/>
          </a:prstGeom>
        </p:spPr>
      </p:pic>
      <p:sp>
        <p:nvSpPr>
          <p:cNvPr id="2" name="Title 1">
            <a:extLst>
              <a:ext uri="{FF2B5EF4-FFF2-40B4-BE49-F238E27FC236}">
                <a16:creationId xmlns:a16="http://schemas.microsoft.com/office/drawing/2014/main" id="{F797FFE0-3058-8299-7990-92DB1FB22A0D}"/>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US" sz="6600" dirty="0">
                <a:solidFill>
                  <a:schemeClr val="bg1"/>
                </a:solidFill>
                <a:latin typeface="+mj-lt"/>
                <a:cs typeface="+mj-cs"/>
              </a:rPr>
              <a:t>Medical Decision-Making </a:t>
            </a:r>
          </a:p>
        </p:txBody>
      </p:sp>
      <p:sp>
        <p:nvSpPr>
          <p:cNvPr id="12"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57512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3CC0E-D18C-02A9-F0E0-0EE4A4E774B2}"/>
              </a:ext>
            </a:extLst>
          </p:cNvPr>
          <p:cNvSpPr>
            <a:spLocks noGrp="1"/>
          </p:cNvSpPr>
          <p:nvPr>
            <p:ph type="title"/>
          </p:nvPr>
        </p:nvSpPr>
        <p:spPr/>
        <p:txBody>
          <a:bodyPr/>
          <a:lstStyle/>
          <a:p>
            <a:r>
              <a:rPr lang="en-US" dirty="0"/>
              <a:t>Categories of MDM </a:t>
            </a:r>
          </a:p>
        </p:txBody>
      </p:sp>
      <p:sp>
        <p:nvSpPr>
          <p:cNvPr id="3" name="Content Placeholder 2">
            <a:extLst>
              <a:ext uri="{FF2B5EF4-FFF2-40B4-BE49-F238E27FC236}">
                <a16:creationId xmlns:a16="http://schemas.microsoft.com/office/drawing/2014/main" id="{664F0650-B512-2579-E566-9B2C2239A559}"/>
              </a:ext>
            </a:extLst>
          </p:cNvPr>
          <p:cNvSpPr>
            <a:spLocks noGrp="1"/>
          </p:cNvSpPr>
          <p:nvPr>
            <p:ph sz="half" idx="2"/>
          </p:nvPr>
        </p:nvSpPr>
        <p:spPr/>
        <p:txBody>
          <a:bodyPr/>
          <a:lstStyle/>
          <a:p>
            <a:pPr marL="0" indent="0">
              <a:buNone/>
            </a:pPr>
            <a:r>
              <a:rPr lang="en-US" dirty="0"/>
              <a:t>The AMA uses three elements to choose your level of service.</a:t>
            </a:r>
          </a:p>
          <a:p>
            <a:r>
              <a:rPr lang="en-US" dirty="0"/>
              <a:t>Number and complexity of problems addressed at the encounter</a:t>
            </a:r>
          </a:p>
          <a:p>
            <a:r>
              <a:rPr lang="en-US" dirty="0"/>
              <a:t>Amount and/or complexity of data to be reviewed and analyzed </a:t>
            </a:r>
          </a:p>
          <a:p>
            <a:r>
              <a:rPr lang="en-US" dirty="0"/>
              <a:t>Risk of complications and/or morbidity or mortality of patient management </a:t>
            </a:r>
          </a:p>
        </p:txBody>
      </p:sp>
    </p:spTree>
    <p:extLst>
      <p:ext uri="{BB962C8B-B14F-4D97-AF65-F5344CB8AC3E}">
        <p14:creationId xmlns:p14="http://schemas.microsoft.com/office/powerpoint/2010/main" val="3117423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3B1F7A-FA7D-A4ED-7C8F-BF912C826197}"/>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Problem </a:t>
            </a:r>
          </a:p>
        </p:txBody>
      </p:sp>
      <p:pic>
        <p:nvPicPr>
          <p:cNvPr id="5" name="Picture Placeholder 4">
            <a:extLst>
              <a:ext uri="{FF2B5EF4-FFF2-40B4-BE49-F238E27FC236}">
                <a16:creationId xmlns:a16="http://schemas.microsoft.com/office/drawing/2014/main" id="{B9045E0E-853B-7093-B27C-530AB0397BC9}"/>
              </a:ext>
              <a:ext uri="{C183D7F6-B498-43B3-948B-1728B52AA6E4}">
                <adec:decorative xmlns:adec="http://schemas.microsoft.com/office/drawing/2017/decorative" val="1"/>
              </a:ext>
            </a:extLst>
          </p:cNvPr>
          <p:cNvPicPr>
            <a:picLocks noGrp="1" noChangeAspect="1"/>
          </p:cNvPicPr>
          <p:nvPr>
            <p:ph type="pic" idx="17"/>
          </p:nvPr>
        </p:nvPicPr>
        <p:blipFill>
          <a:blip r:embed="rId2" cstate="email">
            <a:extLst>
              <a:ext uri="{28A0092B-C50C-407E-A947-70E740481C1C}">
                <a14:useLocalDpi xmlns:a14="http://schemas.microsoft.com/office/drawing/2010/main"/>
              </a:ext>
            </a:extLst>
          </a:blip>
          <a:srcRect/>
          <a:stretch>
            <a:fillRect/>
          </a:stretch>
        </p:blipFill>
        <p:spPr>
          <a:xfrm>
            <a:off x="4777316" y="1791186"/>
            <a:ext cx="6780700" cy="3273298"/>
          </a:xfrm>
          <a:prstGeom prst="rect">
            <a:avLst/>
          </a:prstGeom>
        </p:spPr>
      </p:pic>
    </p:spTree>
    <p:extLst>
      <p:ext uri="{BB962C8B-B14F-4D97-AF65-F5344CB8AC3E}">
        <p14:creationId xmlns:p14="http://schemas.microsoft.com/office/powerpoint/2010/main" val="3451024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B420E-3B5C-3DE5-9FEC-A076F1196E86}"/>
              </a:ext>
            </a:extLst>
          </p:cNvPr>
          <p:cNvSpPr>
            <a:spLocks noGrp="1"/>
          </p:cNvSpPr>
          <p:nvPr>
            <p:ph type="title"/>
          </p:nvPr>
        </p:nvSpPr>
        <p:spPr/>
        <p:txBody>
          <a:bodyPr/>
          <a:lstStyle/>
          <a:p>
            <a:r>
              <a:rPr lang="en-US" dirty="0"/>
              <a:t>Problem Defined </a:t>
            </a:r>
          </a:p>
        </p:txBody>
      </p:sp>
      <p:sp>
        <p:nvSpPr>
          <p:cNvPr id="3" name="Content Placeholder 2">
            <a:extLst>
              <a:ext uri="{FF2B5EF4-FFF2-40B4-BE49-F238E27FC236}">
                <a16:creationId xmlns:a16="http://schemas.microsoft.com/office/drawing/2014/main" id="{09E9E093-609E-410C-0F82-8DCB8A32A709}"/>
              </a:ext>
            </a:extLst>
          </p:cNvPr>
          <p:cNvSpPr>
            <a:spLocks noGrp="1"/>
          </p:cNvSpPr>
          <p:nvPr>
            <p:ph sz="half" idx="2"/>
          </p:nvPr>
        </p:nvSpPr>
        <p:spPr/>
        <p:txBody>
          <a:bodyPr/>
          <a:lstStyle/>
          <a:p>
            <a:r>
              <a:rPr lang="en-US" dirty="0"/>
              <a:t>Problem: A problem is a disease, condition, illness, injury, symptom, sign, finding, complaint, or other matter addressed at the encounter, with or without a diagnosis being established at the time of the encounter</a:t>
            </a:r>
          </a:p>
        </p:txBody>
      </p:sp>
    </p:spTree>
    <p:extLst>
      <p:ext uri="{BB962C8B-B14F-4D97-AF65-F5344CB8AC3E}">
        <p14:creationId xmlns:p14="http://schemas.microsoft.com/office/powerpoint/2010/main" val="2013706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661FB-6B5B-C29C-CAF1-D583DA78DCA2}"/>
              </a:ext>
            </a:extLst>
          </p:cNvPr>
          <p:cNvSpPr>
            <a:spLocks noGrp="1"/>
          </p:cNvSpPr>
          <p:nvPr>
            <p:ph type="title"/>
          </p:nvPr>
        </p:nvSpPr>
        <p:spPr/>
        <p:txBody>
          <a:bodyPr/>
          <a:lstStyle/>
          <a:p>
            <a:r>
              <a:rPr lang="en-US" dirty="0"/>
              <a:t>Problem Addressed </a:t>
            </a:r>
          </a:p>
        </p:txBody>
      </p:sp>
      <p:sp>
        <p:nvSpPr>
          <p:cNvPr id="3" name="Content Placeholder 2">
            <a:extLst>
              <a:ext uri="{FF2B5EF4-FFF2-40B4-BE49-F238E27FC236}">
                <a16:creationId xmlns:a16="http://schemas.microsoft.com/office/drawing/2014/main" id="{A172F99C-4BC6-E78B-7D8E-8B3B25FBC364}"/>
              </a:ext>
            </a:extLst>
          </p:cNvPr>
          <p:cNvSpPr>
            <a:spLocks noGrp="1"/>
          </p:cNvSpPr>
          <p:nvPr>
            <p:ph sz="half" idx="2"/>
          </p:nvPr>
        </p:nvSpPr>
        <p:spPr/>
        <p:txBody>
          <a:bodyPr/>
          <a:lstStyle/>
          <a:p>
            <a:pPr marL="0" indent="0">
              <a:buNone/>
            </a:pPr>
            <a:r>
              <a:rPr lang="en-US" dirty="0"/>
              <a:t>A problem is addressed or managed when it is evaluated or treated at the encounter by the physician or other qualified health care professional reporting the service. This includes consideration of further testing or treatment that may not be elected by virtue of risk/benefit analysis or patient/parent/guardian/surrogate choice.</a:t>
            </a:r>
          </a:p>
        </p:txBody>
      </p:sp>
    </p:spTree>
    <p:extLst>
      <p:ext uri="{BB962C8B-B14F-4D97-AF65-F5344CB8AC3E}">
        <p14:creationId xmlns:p14="http://schemas.microsoft.com/office/powerpoint/2010/main" val="1800128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D5DF6BA-8B64-D7F9-0235-01E42E7B132D}"/>
              </a:ext>
            </a:extLst>
          </p:cNvPr>
          <p:cNvSpPr>
            <a:spLocks noGrp="1"/>
          </p:cNvSpPr>
          <p:nvPr>
            <p:ph type="title"/>
          </p:nvPr>
        </p:nvSpPr>
        <p:spPr/>
        <p:txBody>
          <a:bodyPr/>
          <a:lstStyle/>
          <a:p>
            <a:r>
              <a:rPr lang="en-US" dirty="0"/>
              <a:t>Problem – Straightforward </a:t>
            </a:r>
          </a:p>
        </p:txBody>
      </p:sp>
      <p:pic>
        <p:nvPicPr>
          <p:cNvPr id="4" name="Picture 3" descr="Per AMA instructions Straightforward Problem - 1 self-limited or minor problem">
            <a:extLst>
              <a:ext uri="{FF2B5EF4-FFF2-40B4-BE49-F238E27FC236}">
                <a16:creationId xmlns:a16="http://schemas.microsoft.com/office/drawing/2014/main" id="{DEEC8DF0-05BB-4A9D-5EFD-87E1E3E38AF0}"/>
              </a:ext>
            </a:extLst>
          </p:cNvPr>
          <p:cNvPicPr>
            <a:picLocks noChangeAspect="1"/>
          </p:cNvPicPr>
          <p:nvPr/>
        </p:nvPicPr>
        <p:blipFill>
          <a:blip r:embed="rId2"/>
          <a:stretch>
            <a:fillRect/>
          </a:stretch>
        </p:blipFill>
        <p:spPr>
          <a:xfrm>
            <a:off x="2939225" y="2608736"/>
            <a:ext cx="6313550" cy="1640527"/>
          </a:xfrm>
          <a:prstGeom prst="rect">
            <a:avLst/>
          </a:prstGeom>
        </p:spPr>
      </p:pic>
    </p:spTree>
    <p:extLst>
      <p:ext uri="{BB962C8B-B14F-4D97-AF65-F5344CB8AC3E}">
        <p14:creationId xmlns:p14="http://schemas.microsoft.com/office/powerpoint/2010/main" val="1208689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68F16-306C-110D-B323-EA428BDBDBA6}"/>
              </a:ext>
            </a:extLst>
          </p:cNvPr>
          <p:cNvSpPr>
            <a:spLocks noGrp="1"/>
          </p:cNvSpPr>
          <p:nvPr>
            <p:ph type="title"/>
          </p:nvPr>
        </p:nvSpPr>
        <p:spPr/>
        <p:txBody>
          <a:bodyPr/>
          <a:lstStyle/>
          <a:p>
            <a:r>
              <a:rPr lang="en-US" dirty="0"/>
              <a:t>Self-Limited or Minor Problem </a:t>
            </a:r>
          </a:p>
        </p:txBody>
      </p:sp>
      <p:sp>
        <p:nvSpPr>
          <p:cNvPr id="3" name="Content Placeholder 2">
            <a:extLst>
              <a:ext uri="{FF2B5EF4-FFF2-40B4-BE49-F238E27FC236}">
                <a16:creationId xmlns:a16="http://schemas.microsoft.com/office/drawing/2014/main" id="{72DDE605-1847-5210-1013-AD99004DFE0D}"/>
              </a:ext>
            </a:extLst>
          </p:cNvPr>
          <p:cNvSpPr>
            <a:spLocks noGrp="1"/>
          </p:cNvSpPr>
          <p:nvPr>
            <p:ph sz="half" idx="2"/>
          </p:nvPr>
        </p:nvSpPr>
        <p:spPr/>
        <p:txBody>
          <a:bodyPr/>
          <a:lstStyle/>
          <a:p>
            <a:pPr marL="0" indent="0">
              <a:buNone/>
            </a:pPr>
            <a:r>
              <a:rPr lang="en-US" dirty="0"/>
              <a:t>A problem that runs a definite and prescribed course, is transient in nature, and is not likely to permanently alter health status.</a:t>
            </a:r>
          </a:p>
          <a:p>
            <a:r>
              <a:rPr lang="en-US" dirty="0"/>
              <a:t>Definition specific to the patient </a:t>
            </a:r>
          </a:p>
        </p:txBody>
      </p:sp>
    </p:spTree>
    <p:extLst>
      <p:ext uri="{BB962C8B-B14F-4D97-AF65-F5344CB8AC3E}">
        <p14:creationId xmlns:p14="http://schemas.microsoft.com/office/powerpoint/2010/main" val="3026932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From the AMA instructions for a Low problem.  2 or more self-limited or minor problem, or 1 stable chronic illness;, or 1 acute, uncomplicated illness or injury; or 1 stable, acute illness; or 1 acute, uncomplicated illness or injury requiring hospital inpatient or observation level of care ">
            <a:extLst>
              <a:ext uri="{FF2B5EF4-FFF2-40B4-BE49-F238E27FC236}">
                <a16:creationId xmlns:a16="http://schemas.microsoft.com/office/drawing/2014/main" id="{DF50952D-39F2-02E5-FBF8-B69CC15E2051}"/>
              </a:ext>
            </a:extLst>
          </p:cNvPr>
          <p:cNvPicPr>
            <a:picLocks noGrp="1" noChangeAspect="1"/>
          </p:cNvPicPr>
          <p:nvPr>
            <p:ph sz="half" idx="2"/>
          </p:nvPr>
        </p:nvPicPr>
        <p:blipFill>
          <a:blip r:embed="rId3"/>
          <a:stretch>
            <a:fillRect/>
          </a:stretch>
        </p:blipFill>
        <p:spPr>
          <a:xfrm>
            <a:off x="640391" y="1080320"/>
            <a:ext cx="5759356" cy="4844109"/>
          </a:xfrm>
          <a:prstGeom prst="rect">
            <a:avLst/>
          </a:prstGeom>
        </p:spPr>
      </p:pic>
      <p:sp>
        <p:nvSpPr>
          <p:cNvPr id="6" name="Title 5">
            <a:extLst>
              <a:ext uri="{FF2B5EF4-FFF2-40B4-BE49-F238E27FC236}">
                <a16:creationId xmlns:a16="http://schemas.microsoft.com/office/drawing/2014/main" id="{A977836C-73DB-BAFC-D1CC-32F34012231A}"/>
              </a:ext>
            </a:extLst>
          </p:cNvPr>
          <p:cNvSpPr>
            <a:spLocks noGrp="1"/>
          </p:cNvSpPr>
          <p:nvPr>
            <p:ph type="title"/>
          </p:nvPr>
        </p:nvSpPr>
        <p:spPr/>
        <p:txBody>
          <a:bodyPr/>
          <a:lstStyle/>
          <a:p>
            <a:r>
              <a:rPr lang="en-US" dirty="0"/>
              <a:t>Problem Level – Low </a:t>
            </a:r>
          </a:p>
        </p:txBody>
      </p:sp>
    </p:spTree>
    <p:extLst>
      <p:ext uri="{BB962C8B-B14F-4D97-AF65-F5344CB8AC3E}">
        <p14:creationId xmlns:p14="http://schemas.microsoft.com/office/powerpoint/2010/main" val="3725056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A561C-F7B5-7CF9-7FD6-1BF4C21981F3}"/>
              </a:ext>
            </a:extLst>
          </p:cNvPr>
          <p:cNvSpPr>
            <a:spLocks noGrp="1"/>
          </p:cNvSpPr>
          <p:nvPr>
            <p:ph type="title"/>
          </p:nvPr>
        </p:nvSpPr>
        <p:spPr/>
        <p:txBody>
          <a:bodyPr/>
          <a:lstStyle/>
          <a:p>
            <a:r>
              <a:rPr lang="en-US" dirty="0"/>
              <a:t>Stable Chronic Illness </a:t>
            </a:r>
          </a:p>
        </p:txBody>
      </p:sp>
      <p:sp>
        <p:nvSpPr>
          <p:cNvPr id="3" name="Content Placeholder 2">
            <a:extLst>
              <a:ext uri="{FF2B5EF4-FFF2-40B4-BE49-F238E27FC236}">
                <a16:creationId xmlns:a16="http://schemas.microsoft.com/office/drawing/2014/main" id="{EB939C7D-738B-9442-03DB-05053285DF4C}"/>
              </a:ext>
            </a:extLst>
          </p:cNvPr>
          <p:cNvSpPr>
            <a:spLocks noGrp="1"/>
          </p:cNvSpPr>
          <p:nvPr>
            <p:ph sz="half" idx="2"/>
          </p:nvPr>
        </p:nvSpPr>
        <p:spPr/>
        <p:txBody>
          <a:bodyPr/>
          <a:lstStyle/>
          <a:p>
            <a:r>
              <a:rPr lang="en-US" dirty="0"/>
              <a:t>Expected duration of at least one year or until the death of the patient</a:t>
            </a:r>
          </a:p>
          <a:p>
            <a:r>
              <a:rPr lang="en-US" dirty="0"/>
              <a:t>Stable – patient is at treatment goal </a:t>
            </a:r>
          </a:p>
        </p:txBody>
      </p:sp>
    </p:spTree>
    <p:extLst>
      <p:ext uri="{BB962C8B-B14F-4D97-AF65-F5344CB8AC3E}">
        <p14:creationId xmlns:p14="http://schemas.microsoft.com/office/powerpoint/2010/main" val="270818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9002F-A511-2BD3-E9A6-B706F3F0ACAD}"/>
              </a:ext>
            </a:extLst>
          </p:cNvPr>
          <p:cNvSpPr>
            <a:spLocks noGrp="1"/>
          </p:cNvSpPr>
          <p:nvPr>
            <p:ph type="title"/>
          </p:nvPr>
        </p:nvSpPr>
        <p:spPr/>
        <p:txBody>
          <a:bodyPr/>
          <a:lstStyle/>
          <a:p>
            <a:r>
              <a:rPr lang="en-US" dirty="0"/>
              <a:t>Acute, Uncomplicated Illness or Injury </a:t>
            </a:r>
          </a:p>
        </p:txBody>
      </p:sp>
      <p:sp>
        <p:nvSpPr>
          <p:cNvPr id="3" name="Content Placeholder 2">
            <a:extLst>
              <a:ext uri="{FF2B5EF4-FFF2-40B4-BE49-F238E27FC236}">
                <a16:creationId xmlns:a16="http://schemas.microsoft.com/office/drawing/2014/main" id="{4454B150-00C9-10C8-5E4C-E8C3EDE9DE05}"/>
              </a:ext>
            </a:extLst>
          </p:cNvPr>
          <p:cNvSpPr>
            <a:spLocks noGrp="1"/>
          </p:cNvSpPr>
          <p:nvPr>
            <p:ph sz="half" idx="2"/>
          </p:nvPr>
        </p:nvSpPr>
        <p:spPr/>
        <p:txBody>
          <a:bodyPr/>
          <a:lstStyle/>
          <a:p>
            <a:r>
              <a:rPr lang="en-US" dirty="0"/>
              <a:t>Recent or short-term problem with low risk of morbidity for which treatment is considered</a:t>
            </a:r>
          </a:p>
          <a:p>
            <a:r>
              <a:rPr lang="en-US" dirty="0"/>
              <a:t>Little to no risk of mortality with treatment </a:t>
            </a:r>
          </a:p>
          <a:p>
            <a:r>
              <a:rPr lang="en-US" dirty="0"/>
              <a:t>Full recovery without functional impairment expected </a:t>
            </a:r>
          </a:p>
          <a:p>
            <a:r>
              <a:rPr lang="en-US" dirty="0"/>
              <a:t>Problem normally self-limited or minor but not resolving </a:t>
            </a:r>
          </a:p>
        </p:txBody>
      </p:sp>
    </p:spTree>
    <p:extLst>
      <p:ext uri="{BB962C8B-B14F-4D97-AF65-F5344CB8AC3E}">
        <p14:creationId xmlns:p14="http://schemas.microsoft.com/office/powerpoint/2010/main" val="692593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186A1-2A1F-EBDC-E979-9BEB1792D4E4}"/>
              </a:ext>
            </a:extLst>
          </p:cNvPr>
          <p:cNvSpPr>
            <a:spLocks noGrp="1"/>
          </p:cNvSpPr>
          <p:nvPr>
            <p:ph type="title"/>
          </p:nvPr>
        </p:nvSpPr>
        <p:spPr/>
        <p:txBody>
          <a:bodyPr/>
          <a:lstStyle/>
          <a:p>
            <a:r>
              <a:rPr lang="en-US" dirty="0"/>
              <a:t>Acronyms </a:t>
            </a:r>
          </a:p>
        </p:txBody>
      </p:sp>
      <p:sp>
        <p:nvSpPr>
          <p:cNvPr id="3" name="Content Placeholder 2">
            <a:extLst>
              <a:ext uri="{FF2B5EF4-FFF2-40B4-BE49-F238E27FC236}">
                <a16:creationId xmlns:a16="http://schemas.microsoft.com/office/drawing/2014/main" id="{237BBDAE-E1CB-E122-7FA1-FF85A39D6E36}"/>
              </a:ext>
            </a:extLst>
          </p:cNvPr>
          <p:cNvSpPr>
            <a:spLocks noGrp="1"/>
          </p:cNvSpPr>
          <p:nvPr>
            <p:ph sz="half" idx="2"/>
          </p:nvPr>
        </p:nvSpPr>
        <p:spPr/>
        <p:txBody>
          <a:bodyPr/>
          <a:lstStyle/>
          <a:p>
            <a:r>
              <a:rPr lang="en-US" dirty="0"/>
              <a:t>AMA – American Medical Association</a:t>
            </a:r>
          </a:p>
          <a:p>
            <a:r>
              <a:rPr lang="en-US" dirty="0"/>
              <a:t>CERT – Comprehensive Error Rate Testing</a:t>
            </a:r>
          </a:p>
          <a:p>
            <a:r>
              <a:rPr lang="en-US" dirty="0"/>
              <a:t>E/M – Evaluation and Management </a:t>
            </a:r>
          </a:p>
          <a:p>
            <a:r>
              <a:rPr lang="en-US" dirty="0"/>
              <a:t>IOM – Internet-Only Manual </a:t>
            </a:r>
          </a:p>
          <a:p>
            <a:r>
              <a:rPr lang="en-US" dirty="0"/>
              <a:t>MDM – Medical Decision-Making  </a:t>
            </a:r>
          </a:p>
          <a:p>
            <a:r>
              <a:rPr lang="en-US" dirty="0"/>
              <a:t>NP – Nurse Practitioner </a:t>
            </a:r>
          </a:p>
          <a:p>
            <a:r>
              <a:rPr lang="en-US" dirty="0"/>
              <a:t>SDOH – Social Determinants of Health</a:t>
            </a:r>
          </a:p>
        </p:txBody>
      </p:sp>
    </p:spTree>
    <p:extLst>
      <p:ext uri="{BB962C8B-B14F-4D97-AF65-F5344CB8AC3E}">
        <p14:creationId xmlns:p14="http://schemas.microsoft.com/office/powerpoint/2010/main" val="3622953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6A3CC-2DDE-EAC4-DF64-CA078BBF0041}"/>
              </a:ext>
            </a:extLst>
          </p:cNvPr>
          <p:cNvSpPr>
            <a:spLocks noGrp="1"/>
          </p:cNvSpPr>
          <p:nvPr>
            <p:ph type="title"/>
          </p:nvPr>
        </p:nvSpPr>
        <p:spPr/>
        <p:txBody>
          <a:bodyPr/>
          <a:lstStyle/>
          <a:p>
            <a:r>
              <a:rPr lang="en-US" dirty="0"/>
              <a:t>Stable, Acute Illness </a:t>
            </a:r>
          </a:p>
        </p:txBody>
      </p:sp>
      <p:sp>
        <p:nvSpPr>
          <p:cNvPr id="3" name="Content Placeholder 2">
            <a:extLst>
              <a:ext uri="{FF2B5EF4-FFF2-40B4-BE49-F238E27FC236}">
                <a16:creationId xmlns:a16="http://schemas.microsoft.com/office/drawing/2014/main" id="{55E27DDA-1D3E-B9C1-8A06-B20F00CC4D52}"/>
              </a:ext>
            </a:extLst>
          </p:cNvPr>
          <p:cNvSpPr>
            <a:spLocks noGrp="1"/>
          </p:cNvSpPr>
          <p:nvPr>
            <p:ph sz="half" idx="2"/>
          </p:nvPr>
        </p:nvSpPr>
        <p:spPr/>
        <p:txBody>
          <a:bodyPr/>
          <a:lstStyle/>
          <a:p>
            <a:r>
              <a:rPr lang="en-US" dirty="0"/>
              <a:t>A new or recent problem for which treatment initiated</a:t>
            </a:r>
          </a:p>
          <a:p>
            <a:r>
              <a:rPr lang="en-US" dirty="0"/>
              <a:t>Patient is improved</a:t>
            </a:r>
          </a:p>
          <a:p>
            <a:r>
              <a:rPr lang="en-US" dirty="0"/>
              <a:t>Resolution is not complete</a:t>
            </a:r>
          </a:p>
          <a:p>
            <a:r>
              <a:rPr lang="en-US" dirty="0"/>
              <a:t>Patient is where practitioner expects </a:t>
            </a:r>
          </a:p>
        </p:txBody>
      </p:sp>
    </p:spTree>
    <p:extLst>
      <p:ext uri="{BB962C8B-B14F-4D97-AF65-F5344CB8AC3E}">
        <p14:creationId xmlns:p14="http://schemas.microsoft.com/office/powerpoint/2010/main" val="39508253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49BD3-D19E-9A5B-AD48-7DAF96D907FE}"/>
              </a:ext>
            </a:extLst>
          </p:cNvPr>
          <p:cNvSpPr>
            <a:spLocks noGrp="1"/>
          </p:cNvSpPr>
          <p:nvPr>
            <p:ph type="title"/>
          </p:nvPr>
        </p:nvSpPr>
        <p:spPr>
          <a:xfrm>
            <a:off x="547585" y="365125"/>
            <a:ext cx="9279906" cy="1165501"/>
          </a:xfrm>
        </p:spPr>
        <p:txBody>
          <a:bodyPr/>
          <a:lstStyle/>
          <a:p>
            <a:r>
              <a:rPr lang="en-US" dirty="0"/>
              <a:t>Acute, Uncomplicated Illness or Injury Requiring Higher Level of Care </a:t>
            </a:r>
          </a:p>
        </p:txBody>
      </p:sp>
      <p:sp>
        <p:nvSpPr>
          <p:cNvPr id="3" name="Content Placeholder 2">
            <a:extLst>
              <a:ext uri="{FF2B5EF4-FFF2-40B4-BE49-F238E27FC236}">
                <a16:creationId xmlns:a16="http://schemas.microsoft.com/office/drawing/2014/main" id="{18DC9F20-353B-93D9-B2FA-0607771F31BC}"/>
              </a:ext>
            </a:extLst>
          </p:cNvPr>
          <p:cNvSpPr>
            <a:spLocks noGrp="1"/>
          </p:cNvSpPr>
          <p:nvPr>
            <p:ph sz="half" idx="2"/>
          </p:nvPr>
        </p:nvSpPr>
        <p:spPr>
          <a:xfrm>
            <a:off x="547585" y="1709530"/>
            <a:ext cx="11071258" cy="3995531"/>
          </a:xfrm>
        </p:spPr>
        <p:txBody>
          <a:bodyPr/>
          <a:lstStyle/>
          <a:p>
            <a:r>
              <a:rPr lang="en-US" dirty="0"/>
              <a:t>Recent or new problem with low risk of mortality </a:t>
            </a:r>
          </a:p>
          <a:p>
            <a:r>
              <a:rPr lang="en-US" dirty="0"/>
              <a:t>Requires treatment </a:t>
            </a:r>
          </a:p>
          <a:p>
            <a:r>
              <a:rPr lang="en-US" dirty="0"/>
              <a:t>Full recovery without functional impairment expected </a:t>
            </a:r>
          </a:p>
          <a:p>
            <a:r>
              <a:rPr lang="en-US" dirty="0"/>
              <a:t>Hospital or observation care required </a:t>
            </a:r>
          </a:p>
        </p:txBody>
      </p:sp>
    </p:spTree>
    <p:extLst>
      <p:ext uri="{BB962C8B-B14F-4D97-AF65-F5344CB8AC3E}">
        <p14:creationId xmlns:p14="http://schemas.microsoft.com/office/powerpoint/2010/main" val="29131917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2F77D33-FA6A-5B7E-9C7B-5B0B7402179E}"/>
              </a:ext>
            </a:extLst>
          </p:cNvPr>
          <p:cNvSpPr>
            <a:spLocks noGrp="1"/>
          </p:cNvSpPr>
          <p:nvPr>
            <p:ph type="title"/>
          </p:nvPr>
        </p:nvSpPr>
        <p:spPr/>
        <p:txBody>
          <a:bodyPr/>
          <a:lstStyle/>
          <a:p>
            <a:r>
              <a:rPr lang="en-US" dirty="0"/>
              <a:t>Problem Level – Moderate </a:t>
            </a:r>
          </a:p>
        </p:txBody>
      </p:sp>
      <p:pic>
        <p:nvPicPr>
          <p:cNvPr id="4" name="Picture 3" descr="For the AMA instructions - Moderate level of problem. 1 or more chronic illnesses with exacerbation, progression, or side effects of treatment; or 2 or more stable, chronic illnesses, or 1 undiagnosed new problem with uncertain prognosis; or 1 acute illness with systemic systems; or 1 acute complicated injury">
            <a:extLst>
              <a:ext uri="{FF2B5EF4-FFF2-40B4-BE49-F238E27FC236}">
                <a16:creationId xmlns:a16="http://schemas.microsoft.com/office/drawing/2014/main" id="{15C976FF-5EE3-3E1E-A013-0FE41E64AD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4233" y="1188497"/>
            <a:ext cx="5814166" cy="5378106"/>
          </a:xfrm>
          <a:prstGeom prst="rect">
            <a:avLst/>
          </a:prstGeom>
        </p:spPr>
      </p:pic>
    </p:spTree>
    <p:extLst>
      <p:ext uri="{BB962C8B-B14F-4D97-AF65-F5344CB8AC3E}">
        <p14:creationId xmlns:p14="http://schemas.microsoft.com/office/powerpoint/2010/main" val="963882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E3BA4-C207-CCA4-A11D-C4E01AE9844D}"/>
              </a:ext>
            </a:extLst>
          </p:cNvPr>
          <p:cNvSpPr>
            <a:spLocks noGrp="1"/>
          </p:cNvSpPr>
          <p:nvPr>
            <p:ph type="title"/>
          </p:nvPr>
        </p:nvSpPr>
        <p:spPr/>
        <p:txBody>
          <a:bodyPr/>
          <a:lstStyle/>
          <a:p>
            <a:r>
              <a:rPr lang="en-US" dirty="0"/>
              <a:t>Chronic Illness with Exacerbation </a:t>
            </a:r>
          </a:p>
        </p:txBody>
      </p:sp>
      <p:sp>
        <p:nvSpPr>
          <p:cNvPr id="3" name="Content Placeholder 2">
            <a:extLst>
              <a:ext uri="{FF2B5EF4-FFF2-40B4-BE49-F238E27FC236}">
                <a16:creationId xmlns:a16="http://schemas.microsoft.com/office/drawing/2014/main" id="{6982CA5E-E4EF-D1C7-76D6-61BD95EB9E2B}"/>
              </a:ext>
            </a:extLst>
          </p:cNvPr>
          <p:cNvSpPr>
            <a:spLocks noGrp="1"/>
          </p:cNvSpPr>
          <p:nvPr>
            <p:ph sz="half" idx="2"/>
          </p:nvPr>
        </p:nvSpPr>
        <p:spPr/>
        <p:txBody>
          <a:bodyPr/>
          <a:lstStyle/>
          <a:p>
            <a:r>
              <a:rPr lang="en-US" dirty="0"/>
              <a:t>Chronic illness – expected to or has lasted at least 12 months </a:t>
            </a:r>
          </a:p>
          <a:p>
            <a:r>
              <a:rPr lang="en-US" dirty="0"/>
              <a:t>Not at goal</a:t>
            </a:r>
          </a:p>
          <a:p>
            <a:r>
              <a:rPr lang="en-US" dirty="0"/>
              <a:t>Acutely worsening </a:t>
            </a:r>
          </a:p>
          <a:p>
            <a:r>
              <a:rPr lang="en-US" dirty="0"/>
              <a:t>Requiring additional supportive care </a:t>
            </a:r>
          </a:p>
          <a:p>
            <a:r>
              <a:rPr lang="en-US" dirty="0"/>
              <a:t>Requiring attention for side effects </a:t>
            </a:r>
          </a:p>
        </p:txBody>
      </p:sp>
    </p:spTree>
    <p:extLst>
      <p:ext uri="{BB962C8B-B14F-4D97-AF65-F5344CB8AC3E}">
        <p14:creationId xmlns:p14="http://schemas.microsoft.com/office/powerpoint/2010/main" val="1829945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98AE4-4247-612E-C22D-03CCFC600648}"/>
              </a:ext>
            </a:extLst>
          </p:cNvPr>
          <p:cNvSpPr>
            <a:spLocks noGrp="1"/>
          </p:cNvSpPr>
          <p:nvPr>
            <p:ph type="title"/>
          </p:nvPr>
        </p:nvSpPr>
        <p:spPr>
          <a:xfrm>
            <a:off x="547585" y="365125"/>
            <a:ext cx="9279906" cy="1245014"/>
          </a:xfrm>
        </p:spPr>
        <p:txBody>
          <a:bodyPr/>
          <a:lstStyle/>
          <a:p>
            <a:r>
              <a:rPr lang="en-US" dirty="0"/>
              <a:t>Undiagnosed New Problem with Uncertain Prognosis </a:t>
            </a:r>
          </a:p>
        </p:txBody>
      </p:sp>
      <p:sp>
        <p:nvSpPr>
          <p:cNvPr id="3" name="Content Placeholder 2">
            <a:extLst>
              <a:ext uri="{FF2B5EF4-FFF2-40B4-BE49-F238E27FC236}">
                <a16:creationId xmlns:a16="http://schemas.microsoft.com/office/drawing/2014/main" id="{A368FA55-ABF3-0E70-BAF6-A19B03D1115F}"/>
              </a:ext>
            </a:extLst>
          </p:cNvPr>
          <p:cNvSpPr>
            <a:spLocks noGrp="1"/>
          </p:cNvSpPr>
          <p:nvPr>
            <p:ph sz="half" idx="2"/>
          </p:nvPr>
        </p:nvSpPr>
        <p:spPr>
          <a:xfrm>
            <a:off x="547585" y="1610139"/>
            <a:ext cx="11071258" cy="4094922"/>
          </a:xfrm>
        </p:spPr>
        <p:txBody>
          <a:bodyPr/>
          <a:lstStyle/>
          <a:p>
            <a:r>
              <a:rPr lang="en-US" dirty="0"/>
              <a:t>Problem in differential diagnosis </a:t>
            </a:r>
          </a:p>
          <a:p>
            <a:r>
              <a:rPr lang="en-US" dirty="0"/>
              <a:t>Represents condition likely to result in high risk of mortality or morbidity without treatment </a:t>
            </a:r>
          </a:p>
        </p:txBody>
      </p:sp>
    </p:spTree>
    <p:extLst>
      <p:ext uri="{BB962C8B-B14F-4D97-AF65-F5344CB8AC3E}">
        <p14:creationId xmlns:p14="http://schemas.microsoft.com/office/powerpoint/2010/main" val="1847072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98EB5-752A-2750-98EE-81410C7EC82C}"/>
              </a:ext>
            </a:extLst>
          </p:cNvPr>
          <p:cNvSpPr>
            <a:spLocks noGrp="1"/>
          </p:cNvSpPr>
          <p:nvPr>
            <p:ph type="title"/>
          </p:nvPr>
        </p:nvSpPr>
        <p:spPr/>
        <p:txBody>
          <a:bodyPr/>
          <a:lstStyle/>
          <a:p>
            <a:r>
              <a:rPr lang="en-US" dirty="0"/>
              <a:t>Acute Illness with Systemic Symptoms </a:t>
            </a:r>
          </a:p>
        </p:txBody>
      </p:sp>
      <p:sp>
        <p:nvSpPr>
          <p:cNvPr id="3" name="Content Placeholder 2">
            <a:extLst>
              <a:ext uri="{FF2B5EF4-FFF2-40B4-BE49-F238E27FC236}">
                <a16:creationId xmlns:a16="http://schemas.microsoft.com/office/drawing/2014/main" id="{32102305-A797-6A71-4EC5-2C4137E5CAD4}"/>
              </a:ext>
            </a:extLst>
          </p:cNvPr>
          <p:cNvSpPr>
            <a:spLocks noGrp="1"/>
          </p:cNvSpPr>
          <p:nvPr>
            <p:ph sz="half" idx="2"/>
          </p:nvPr>
        </p:nvSpPr>
        <p:spPr/>
        <p:txBody>
          <a:bodyPr/>
          <a:lstStyle/>
          <a:p>
            <a:r>
              <a:rPr lang="en-US" dirty="0"/>
              <a:t>Systemic symptoms </a:t>
            </a:r>
          </a:p>
          <a:p>
            <a:r>
              <a:rPr lang="en-US" dirty="0"/>
              <a:t>Examples </a:t>
            </a:r>
          </a:p>
          <a:p>
            <a:pPr lvl="1"/>
            <a:r>
              <a:rPr lang="en-US" dirty="0"/>
              <a:t>Respiratory</a:t>
            </a:r>
          </a:p>
          <a:p>
            <a:pPr lvl="1"/>
            <a:r>
              <a:rPr lang="en-US" dirty="0"/>
              <a:t>Cardiovascular </a:t>
            </a:r>
          </a:p>
          <a:p>
            <a:pPr lvl="1"/>
            <a:r>
              <a:rPr lang="en-US" dirty="0"/>
              <a:t>Musculoskeletal </a:t>
            </a:r>
          </a:p>
          <a:p>
            <a:r>
              <a:rPr lang="en-US" dirty="0"/>
              <a:t>Not general </a:t>
            </a:r>
          </a:p>
          <a:p>
            <a:pPr lvl="1"/>
            <a:r>
              <a:rPr lang="en-US" dirty="0"/>
              <a:t>Fatigue </a:t>
            </a:r>
          </a:p>
          <a:p>
            <a:pPr lvl="1"/>
            <a:r>
              <a:rPr lang="en-US" dirty="0"/>
              <a:t>Fever </a:t>
            </a:r>
          </a:p>
          <a:p>
            <a:pPr lvl="1"/>
            <a:r>
              <a:rPr lang="en-US" dirty="0"/>
              <a:t>Body aches </a:t>
            </a:r>
          </a:p>
        </p:txBody>
      </p:sp>
    </p:spTree>
    <p:extLst>
      <p:ext uri="{BB962C8B-B14F-4D97-AF65-F5344CB8AC3E}">
        <p14:creationId xmlns:p14="http://schemas.microsoft.com/office/powerpoint/2010/main" val="2056135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BA773-0161-88E2-ED63-BE719BAACC2A}"/>
              </a:ext>
            </a:extLst>
          </p:cNvPr>
          <p:cNvSpPr>
            <a:spLocks noGrp="1"/>
          </p:cNvSpPr>
          <p:nvPr>
            <p:ph type="title"/>
          </p:nvPr>
        </p:nvSpPr>
        <p:spPr/>
        <p:txBody>
          <a:bodyPr/>
          <a:lstStyle/>
          <a:p>
            <a:r>
              <a:rPr lang="en-US" dirty="0"/>
              <a:t>Acute, Complicated Injury </a:t>
            </a:r>
          </a:p>
        </p:txBody>
      </p:sp>
      <p:sp>
        <p:nvSpPr>
          <p:cNvPr id="3" name="Content Placeholder 2">
            <a:extLst>
              <a:ext uri="{FF2B5EF4-FFF2-40B4-BE49-F238E27FC236}">
                <a16:creationId xmlns:a16="http://schemas.microsoft.com/office/drawing/2014/main" id="{15CCE18E-3274-FD68-8E28-C5A466B1AD13}"/>
              </a:ext>
            </a:extLst>
          </p:cNvPr>
          <p:cNvSpPr>
            <a:spLocks noGrp="1"/>
          </p:cNvSpPr>
          <p:nvPr>
            <p:ph sz="half" idx="2"/>
          </p:nvPr>
        </p:nvSpPr>
        <p:spPr/>
        <p:txBody>
          <a:bodyPr/>
          <a:lstStyle/>
          <a:p>
            <a:r>
              <a:rPr lang="en-US" dirty="0"/>
              <a:t>Required treatment includes evaluation of body systems not directly part of injury</a:t>
            </a:r>
          </a:p>
          <a:p>
            <a:r>
              <a:rPr lang="en-US" dirty="0"/>
              <a:t>Injury could be extensive </a:t>
            </a:r>
          </a:p>
          <a:p>
            <a:r>
              <a:rPr lang="en-US" dirty="0"/>
              <a:t>Multiple treatment options </a:t>
            </a:r>
          </a:p>
        </p:txBody>
      </p:sp>
    </p:spTree>
    <p:extLst>
      <p:ext uri="{BB962C8B-B14F-4D97-AF65-F5344CB8AC3E}">
        <p14:creationId xmlns:p14="http://schemas.microsoft.com/office/powerpoint/2010/main" val="36109923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4D5377-D105-6C31-4EC0-E9CBB0E98F23}"/>
              </a:ext>
            </a:extLst>
          </p:cNvPr>
          <p:cNvSpPr>
            <a:spLocks noGrp="1"/>
          </p:cNvSpPr>
          <p:nvPr>
            <p:ph type="title"/>
          </p:nvPr>
        </p:nvSpPr>
        <p:spPr/>
        <p:txBody>
          <a:bodyPr/>
          <a:lstStyle/>
          <a:p>
            <a:r>
              <a:rPr lang="en-US" dirty="0"/>
              <a:t>Problem Level – High </a:t>
            </a:r>
          </a:p>
        </p:txBody>
      </p:sp>
      <p:pic>
        <p:nvPicPr>
          <p:cNvPr id="4" name="Content Placeholder 3" descr="For the AMA instructions High Problem level. 1 or more chronic illnesses with severe exacerbation, progression, or side effects of treatment; or 1 acute or chronic illness that poses a threat to life or bodily function">
            <a:extLst>
              <a:ext uri="{FF2B5EF4-FFF2-40B4-BE49-F238E27FC236}">
                <a16:creationId xmlns:a16="http://schemas.microsoft.com/office/drawing/2014/main" id="{F82A1D80-99F8-09E5-20A9-54C18D22768C}"/>
              </a:ext>
            </a:extLst>
          </p:cNvPr>
          <p:cNvPicPr>
            <a:picLocks noGrp="1" noChangeAspect="1"/>
          </p:cNvPicPr>
          <p:nvPr>
            <p:ph sz="half" idx="2"/>
          </p:nvPr>
        </p:nvPicPr>
        <p:blipFill>
          <a:blip r:embed="rId2"/>
          <a:stretch>
            <a:fillRect/>
          </a:stretch>
        </p:blipFill>
        <p:spPr>
          <a:xfrm>
            <a:off x="703166" y="1049999"/>
            <a:ext cx="4154658" cy="4107976"/>
          </a:xfrm>
          <a:prstGeom prst="rect">
            <a:avLst/>
          </a:prstGeom>
        </p:spPr>
      </p:pic>
    </p:spTree>
    <p:extLst>
      <p:ext uri="{BB962C8B-B14F-4D97-AF65-F5344CB8AC3E}">
        <p14:creationId xmlns:p14="http://schemas.microsoft.com/office/powerpoint/2010/main" val="28370015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1D55A-F04B-FA7A-DC36-C1D4833DA746}"/>
              </a:ext>
            </a:extLst>
          </p:cNvPr>
          <p:cNvSpPr>
            <a:spLocks noGrp="1"/>
          </p:cNvSpPr>
          <p:nvPr>
            <p:ph type="title"/>
          </p:nvPr>
        </p:nvSpPr>
        <p:spPr>
          <a:xfrm>
            <a:off x="547585" y="365125"/>
            <a:ext cx="9279906" cy="1145623"/>
          </a:xfrm>
        </p:spPr>
        <p:txBody>
          <a:bodyPr/>
          <a:lstStyle/>
          <a:p>
            <a:r>
              <a:rPr lang="en-US" dirty="0"/>
              <a:t>Chronic Illness with Severe Exacerbation </a:t>
            </a:r>
          </a:p>
        </p:txBody>
      </p:sp>
      <p:sp>
        <p:nvSpPr>
          <p:cNvPr id="3" name="Content Placeholder 2">
            <a:extLst>
              <a:ext uri="{FF2B5EF4-FFF2-40B4-BE49-F238E27FC236}">
                <a16:creationId xmlns:a16="http://schemas.microsoft.com/office/drawing/2014/main" id="{05AA44E3-9B37-293D-F51C-87E190C9BD77}"/>
              </a:ext>
            </a:extLst>
          </p:cNvPr>
          <p:cNvSpPr>
            <a:spLocks noGrp="1"/>
          </p:cNvSpPr>
          <p:nvPr>
            <p:ph sz="half" idx="2"/>
          </p:nvPr>
        </p:nvSpPr>
        <p:spPr>
          <a:xfrm>
            <a:off x="547585" y="1510748"/>
            <a:ext cx="11071258" cy="4194313"/>
          </a:xfrm>
        </p:spPr>
        <p:txBody>
          <a:bodyPr/>
          <a:lstStyle/>
          <a:p>
            <a:r>
              <a:rPr lang="en-US" dirty="0"/>
              <a:t>Severe </a:t>
            </a:r>
          </a:p>
          <a:p>
            <a:r>
              <a:rPr lang="en-US" dirty="0"/>
              <a:t>Documentation must support</a:t>
            </a:r>
          </a:p>
          <a:p>
            <a:r>
              <a:rPr lang="en-US" dirty="0"/>
              <a:t>May require an escalation of care</a:t>
            </a:r>
          </a:p>
        </p:txBody>
      </p:sp>
    </p:spTree>
    <p:extLst>
      <p:ext uri="{BB962C8B-B14F-4D97-AF65-F5344CB8AC3E}">
        <p14:creationId xmlns:p14="http://schemas.microsoft.com/office/powerpoint/2010/main" val="25477903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85829-6EE0-1521-BDB9-6D439ED0E010}"/>
              </a:ext>
            </a:extLst>
          </p:cNvPr>
          <p:cNvSpPr>
            <a:spLocks noGrp="1"/>
          </p:cNvSpPr>
          <p:nvPr>
            <p:ph type="title"/>
          </p:nvPr>
        </p:nvSpPr>
        <p:spPr>
          <a:xfrm>
            <a:off x="547585" y="365125"/>
            <a:ext cx="9279906" cy="1125745"/>
          </a:xfrm>
        </p:spPr>
        <p:txBody>
          <a:bodyPr/>
          <a:lstStyle/>
          <a:p>
            <a:r>
              <a:rPr lang="en-US" dirty="0"/>
              <a:t>Illness or Injury Poses a Threat to Life or Bodily Function </a:t>
            </a:r>
          </a:p>
        </p:txBody>
      </p:sp>
      <p:sp>
        <p:nvSpPr>
          <p:cNvPr id="3" name="Content Placeholder 2">
            <a:extLst>
              <a:ext uri="{FF2B5EF4-FFF2-40B4-BE49-F238E27FC236}">
                <a16:creationId xmlns:a16="http://schemas.microsoft.com/office/drawing/2014/main" id="{6F4BC9F8-E4B1-0EBD-302E-98F59EA9F1BF}"/>
              </a:ext>
            </a:extLst>
          </p:cNvPr>
          <p:cNvSpPr>
            <a:spLocks noGrp="1"/>
          </p:cNvSpPr>
          <p:nvPr>
            <p:ph sz="half" idx="2"/>
          </p:nvPr>
        </p:nvSpPr>
        <p:spPr>
          <a:xfrm>
            <a:off x="547585" y="1490870"/>
            <a:ext cx="11071258" cy="4214191"/>
          </a:xfrm>
        </p:spPr>
        <p:txBody>
          <a:bodyPr/>
          <a:lstStyle/>
          <a:p>
            <a:r>
              <a:rPr lang="en-US" dirty="0"/>
              <a:t>Acute</a:t>
            </a:r>
          </a:p>
          <a:p>
            <a:r>
              <a:rPr lang="en-US" dirty="0"/>
              <a:t>Chronic</a:t>
            </a:r>
          </a:p>
          <a:p>
            <a:r>
              <a:rPr lang="en-US" dirty="0"/>
              <a:t>Systemic conditions </a:t>
            </a:r>
          </a:p>
          <a:p>
            <a:r>
              <a:rPr lang="en-US" dirty="0"/>
              <a:t>Exacerbation or progression</a:t>
            </a:r>
          </a:p>
          <a:p>
            <a:r>
              <a:rPr lang="en-US" dirty="0"/>
              <a:t>Side effects of treatment </a:t>
            </a:r>
          </a:p>
          <a:p>
            <a:r>
              <a:rPr lang="en-US" dirty="0"/>
              <a:t>Evaluation and treatment consistent</a:t>
            </a:r>
          </a:p>
        </p:txBody>
      </p:sp>
    </p:spTree>
    <p:extLst>
      <p:ext uri="{BB962C8B-B14F-4D97-AF65-F5344CB8AC3E}">
        <p14:creationId xmlns:p14="http://schemas.microsoft.com/office/powerpoint/2010/main" val="3278631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40291-1D59-C157-6FB9-3B03B6D2B525}"/>
              </a:ext>
            </a:extLst>
          </p:cNvPr>
          <p:cNvSpPr>
            <a:spLocks noGrp="1"/>
          </p:cNvSpPr>
          <p:nvPr>
            <p:ph type="title"/>
          </p:nvPr>
        </p:nvSpPr>
        <p:spPr/>
        <p:txBody>
          <a:bodyPr/>
          <a:lstStyle/>
          <a:p>
            <a:r>
              <a:rPr lang="en-US" dirty="0"/>
              <a:t>Medical Necessity </a:t>
            </a:r>
          </a:p>
        </p:txBody>
      </p:sp>
      <p:sp>
        <p:nvSpPr>
          <p:cNvPr id="3" name="Content Placeholder 2">
            <a:extLst>
              <a:ext uri="{FF2B5EF4-FFF2-40B4-BE49-F238E27FC236}">
                <a16:creationId xmlns:a16="http://schemas.microsoft.com/office/drawing/2014/main" id="{305E6770-3B88-0712-458C-D0C0F2B83CF8}"/>
              </a:ext>
            </a:extLst>
          </p:cNvPr>
          <p:cNvSpPr>
            <a:spLocks noGrp="1"/>
          </p:cNvSpPr>
          <p:nvPr>
            <p:ph sz="half" idx="2"/>
          </p:nvPr>
        </p:nvSpPr>
        <p:spPr/>
        <p:txBody>
          <a:bodyPr/>
          <a:lstStyle/>
          <a:p>
            <a:pPr marL="0" indent="0">
              <a:buNone/>
            </a:pPr>
            <a:r>
              <a:rPr lang="en-US" dirty="0"/>
              <a:t>E/M must be reasonable and necessary. </a:t>
            </a:r>
          </a:p>
          <a:p>
            <a:pPr marL="0" indent="0">
              <a:buNone/>
            </a:pPr>
            <a:r>
              <a:rPr lang="en-US" dirty="0"/>
              <a:t>Sec. 1862. [42 U.S.C. 1395y] (a) Notwithstanding any other provision of this title, no payment may be made under part A or part B for any expenses incurred for items or services—</a:t>
            </a:r>
          </a:p>
          <a:p>
            <a:pPr marL="0" indent="0">
              <a:spcBef>
                <a:spcPts val="3600"/>
              </a:spcBef>
              <a:buNone/>
            </a:pPr>
            <a:r>
              <a:rPr lang="en-US" dirty="0"/>
              <a:t>(1)(A) which, except for items and services described in a succeeding subparagraph, are not reasonable and necessary for the diagnosis or treatment of illness or injury or to improve the functioning of a malformed body member,</a:t>
            </a:r>
          </a:p>
        </p:txBody>
      </p:sp>
    </p:spTree>
    <p:extLst>
      <p:ext uri="{BB962C8B-B14F-4D97-AF65-F5344CB8AC3E}">
        <p14:creationId xmlns:p14="http://schemas.microsoft.com/office/powerpoint/2010/main" val="3365260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2AC4792-F07C-510B-2404-8705879E7551}"/>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Data </a:t>
            </a:r>
          </a:p>
        </p:txBody>
      </p:sp>
      <p:pic>
        <p:nvPicPr>
          <p:cNvPr id="5" name="Picture Placeholder 4">
            <a:extLst>
              <a:ext uri="{FF2B5EF4-FFF2-40B4-BE49-F238E27FC236}">
                <a16:creationId xmlns:a16="http://schemas.microsoft.com/office/drawing/2014/main" id="{9BFC5BC4-2DD7-A0B3-3FE1-770FA0E0CBFB}"/>
              </a:ext>
              <a:ext uri="{C183D7F6-B498-43B3-948B-1728B52AA6E4}">
                <adec:decorative xmlns:adec="http://schemas.microsoft.com/office/drawing/2017/decorative" val="1"/>
              </a:ext>
            </a:extLst>
          </p:cNvPr>
          <p:cNvPicPr>
            <a:picLocks noGrp="1" noChangeAspect="1"/>
          </p:cNvPicPr>
          <p:nvPr>
            <p:ph type="pic" idx="17"/>
          </p:nvPr>
        </p:nvPicPr>
        <p:blipFill>
          <a:blip r:embed="rId2" cstate="email">
            <a:extLst>
              <a:ext uri="{28A0092B-C50C-407E-A947-70E740481C1C}">
                <a14:useLocalDpi xmlns:a14="http://schemas.microsoft.com/office/drawing/2010/main"/>
              </a:ext>
            </a:extLst>
          </a:blip>
          <a:srcRect/>
          <a:stretch>
            <a:fillRect/>
          </a:stretch>
        </p:blipFill>
        <p:spPr>
          <a:xfrm>
            <a:off x="4777316" y="1786815"/>
            <a:ext cx="6780700" cy="3282040"/>
          </a:xfrm>
          <a:prstGeom prst="rect">
            <a:avLst/>
          </a:prstGeom>
        </p:spPr>
      </p:pic>
    </p:spTree>
    <p:extLst>
      <p:ext uri="{BB962C8B-B14F-4D97-AF65-F5344CB8AC3E}">
        <p14:creationId xmlns:p14="http://schemas.microsoft.com/office/powerpoint/2010/main" val="315234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DC050-FFB3-E93D-4921-06158A0CC7DB}"/>
              </a:ext>
            </a:extLst>
          </p:cNvPr>
          <p:cNvSpPr>
            <a:spLocks noGrp="1"/>
          </p:cNvSpPr>
          <p:nvPr>
            <p:ph type="title"/>
          </p:nvPr>
        </p:nvSpPr>
        <p:spPr/>
        <p:txBody>
          <a:bodyPr/>
          <a:lstStyle/>
          <a:p>
            <a:r>
              <a:rPr lang="en-US" dirty="0"/>
              <a:t>Categories </a:t>
            </a:r>
          </a:p>
        </p:txBody>
      </p:sp>
      <p:sp>
        <p:nvSpPr>
          <p:cNvPr id="3" name="Content Placeholder 2">
            <a:extLst>
              <a:ext uri="{FF2B5EF4-FFF2-40B4-BE49-F238E27FC236}">
                <a16:creationId xmlns:a16="http://schemas.microsoft.com/office/drawing/2014/main" id="{FBC57F3D-B790-2747-BB30-545140FC28ED}"/>
              </a:ext>
            </a:extLst>
          </p:cNvPr>
          <p:cNvSpPr>
            <a:spLocks noGrp="1"/>
          </p:cNvSpPr>
          <p:nvPr>
            <p:ph sz="half" idx="2"/>
          </p:nvPr>
        </p:nvSpPr>
        <p:spPr/>
        <p:txBody>
          <a:bodyPr/>
          <a:lstStyle/>
          <a:p>
            <a:pPr marL="0" indent="0">
              <a:buNone/>
            </a:pPr>
            <a:r>
              <a:rPr lang="en-US" dirty="0"/>
              <a:t>The categories show increasing level of review and analysis based on the level of care. </a:t>
            </a:r>
          </a:p>
          <a:p>
            <a:r>
              <a:rPr lang="en-US" dirty="0"/>
              <a:t>Straightforward level</a:t>
            </a:r>
          </a:p>
          <a:p>
            <a:pPr lvl="1"/>
            <a:r>
              <a:rPr lang="en-US" dirty="0"/>
              <a:t>Minimal or none</a:t>
            </a:r>
          </a:p>
          <a:p>
            <a:r>
              <a:rPr lang="en-US" dirty="0"/>
              <a:t>Low </a:t>
            </a:r>
          </a:p>
          <a:p>
            <a:pPr lvl="1"/>
            <a:r>
              <a:rPr lang="en-US" dirty="0"/>
              <a:t>Must meet requirements of at least 1 or 2 categories </a:t>
            </a:r>
          </a:p>
          <a:p>
            <a:pPr lvl="1"/>
            <a:r>
              <a:rPr lang="en-US" dirty="0"/>
              <a:t>Tests and documents </a:t>
            </a:r>
          </a:p>
          <a:p>
            <a:pPr lvl="2"/>
            <a:r>
              <a:rPr lang="en-US" dirty="0"/>
              <a:t>Must have two </a:t>
            </a:r>
          </a:p>
          <a:p>
            <a:pPr lvl="1"/>
            <a:r>
              <a:rPr lang="en-US" dirty="0"/>
              <a:t>Assessment requiring independent historian </a:t>
            </a:r>
          </a:p>
        </p:txBody>
      </p:sp>
    </p:spTree>
    <p:extLst>
      <p:ext uri="{BB962C8B-B14F-4D97-AF65-F5344CB8AC3E}">
        <p14:creationId xmlns:p14="http://schemas.microsoft.com/office/powerpoint/2010/main" val="1954250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EB668-68D0-8687-05DF-16208FAF0747}"/>
              </a:ext>
            </a:extLst>
          </p:cNvPr>
          <p:cNvSpPr>
            <a:spLocks noGrp="1"/>
          </p:cNvSpPr>
          <p:nvPr>
            <p:ph type="title"/>
          </p:nvPr>
        </p:nvSpPr>
        <p:spPr/>
        <p:txBody>
          <a:bodyPr/>
          <a:lstStyle/>
          <a:p>
            <a:r>
              <a:rPr lang="en-US" dirty="0"/>
              <a:t>Categories continued </a:t>
            </a:r>
          </a:p>
        </p:txBody>
      </p:sp>
      <p:sp>
        <p:nvSpPr>
          <p:cNvPr id="3" name="Content Placeholder 2">
            <a:extLst>
              <a:ext uri="{FF2B5EF4-FFF2-40B4-BE49-F238E27FC236}">
                <a16:creationId xmlns:a16="http://schemas.microsoft.com/office/drawing/2014/main" id="{638063DD-4442-C16C-F463-B9095EADE8E0}"/>
              </a:ext>
            </a:extLst>
          </p:cNvPr>
          <p:cNvSpPr>
            <a:spLocks noGrp="1"/>
          </p:cNvSpPr>
          <p:nvPr>
            <p:ph sz="half" idx="2"/>
          </p:nvPr>
        </p:nvSpPr>
        <p:spPr/>
        <p:txBody>
          <a:bodyPr/>
          <a:lstStyle/>
          <a:p>
            <a:r>
              <a:rPr lang="en-US" dirty="0"/>
              <a:t>Moderate </a:t>
            </a:r>
          </a:p>
          <a:p>
            <a:pPr lvl="1"/>
            <a:r>
              <a:rPr lang="en-US" dirty="0"/>
              <a:t>Must meet the requirements of 1 out of 3 categories </a:t>
            </a:r>
          </a:p>
          <a:p>
            <a:pPr lvl="2"/>
            <a:r>
              <a:rPr lang="en-US" dirty="0"/>
              <a:t>Tests – requires three </a:t>
            </a:r>
          </a:p>
          <a:p>
            <a:pPr lvl="2"/>
            <a:r>
              <a:rPr lang="en-US" dirty="0"/>
              <a:t>Independent interpretation of tests </a:t>
            </a:r>
          </a:p>
          <a:p>
            <a:pPr lvl="2"/>
            <a:r>
              <a:rPr lang="en-US" dirty="0"/>
              <a:t>Discussion of management or test interpretation </a:t>
            </a:r>
          </a:p>
          <a:p>
            <a:r>
              <a:rPr lang="en-US" dirty="0"/>
              <a:t>High </a:t>
            </a:r>
          </a:p>
          <a:p>
            <a:pPr lvl="1"/>
            <a:r>
              <a:rPr lang="en-US" dirty="0"/>
              <a:t>Must meet the requirements of 2 out of 3 categories </a:t>
            </a:r>
          </a:p>
          <a:p>
            <a:pPr lvl="2"/>
            <a:r>
              <a:rPr lang="en-US" dirty="0"/>
              <a:t>Tests – requires three </a:t>
            </a:r>
          </a:p>
          <a:p>
            <a:pPr lvl="2"/>
            <a:r>
              <a:rPr lang="en-US" dirty="0"/>
              <a:t>Independent interpretation of tests </a:t>
            </a:r>
          </a:p>
          <a:p>
            <a:pPr lvl="2"/>
            <a:r>
              <a:rPr lang="en-US" dirty="0"/>
              <a:t>Discussion of management or test interpretation </a:t>
            </a:r>
          </a:p>
        </p:txBody>
      </p:sp>
    </p:spTree>
    <p:extLst>
      <p:ext uri="{BB962C8B-B14F-4D97-AF65-F5344CB8AC3E}">
        <p14:creationId xmlns:p14="http://schemas.microsoft.com/office/powerpoint/2010/main" val="24221214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398AD-ED0F-E582-FE37-3E522F109BEB}"/>
              </a:ext>
            </a:extLst>
          </p:cNvPr>
          <p:cNvSpPr>
            <a:spLocks noGrp="1"/>
          </p:cNvSpPr>
          <p:nvPr>
            <p:ph type="title"/>
          </p:nvPr>
        </p:nvSpPr>
        <p:spPr/>
        <p:txBody>
          <a:bodyPr/>
          <a:lstStyle/>
          <a:p>
            <a:r>
              <a:rPr lang="en-US" dirty="0"/>
              <a:t>Data Analyzed </a:t>
            </a:r>
          </a:p>
        </p:txBody>
      </p:sp>
      <p:sp>
        <p:nvSpPr>
          <p:cNvPr id="3" name="Content Placeholder 2">
            <a:extLst>
              <a:ext uri="{FF2B5EF4-FFF2-40B4-BE49-F238E27FC236}">
                <a16:creationId xmlns:a16="http://schemas.microsoft.com/office/drawing/2014/main" id="{9DA421BA-3D5A-1206-3489-2D49A8341EC5}"/>
              </a:ext>
            </a:extLst>
          </p:cNvPr>
          <p:cNvSpPr>
            <a:spLocks noGrp="1"/>
          </p:cNvSpPr>
          <p:nvPr>
            <p:ph sz="half" idx="2"/>
          </p:nvPr>
        </p:nvSpPr>
        <p:spPr/>
        <p:txBody>
          <a:bodyPr/>
          <a:lstStyle/>
          <a:p>
            <a:pPr marL="0" indent="0">
              <a:buNone/>
            </a:pPr>
            <a:r>
              <a:rPr lang="en-US" sz="3000" dirty="0"/>
              <a:t>The process of using the data as part of the MDM. The data element itself may not be subject to analysis (eg, glucose), but it is instead included in the thought processes for diagnosis, evaluation, or treatment. Tests ordered are presumed to be analyzed when the results are reported. Therefore, when they are ordered during an encounter, they are counted in that encounter. Tests that are ordered outside of an encounter may be counted in the encounter in which they are analyzed. In the case of a recurring order, each new result may be counted in the encounter in which it is analyzed.</a:t>
            </a:r>
          </a:p>
        </p:txBody>
      </p:sp>
    </p:spTree>
    <p:extLst>
      <p:ext uri="{BB962C8B-B14F-4D97-AF65-F5344CB8AC3E}">
        <p14:creationId xmlns:p14="http://schemas.microsoft.com/office/powerpoint/2010/main" val="41205959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1423B-D413-1380-BD66-91763B48C17E}"/>
              </a:ext>
            </a:extLst>
          </p:cNvPr>
          <p:cNvSpPr>
            <a:spLocks noGrp="1"/>
          </p:cNvSpPr>
          <p:nvPr>
            <p:ph type="title"/>
          </p:nvPr>
        </p:nvSpPr>
        <p:spPr/>
        <p:txBody>
          <a:bodyPr/>
          <a:lstStyle/>
          <a:p>
            <a:r>
              <a:rPr lang="en-US" dirty="0"/>
              <a:t>Tests Defined </a:t>
            </a:r>
          </a:p>
        </p:txBody>
      </p:sp>
      <p:sp>
        <p:nvSpPr>
          <p:cNvPr id="3" name="Content Placeholder 2">
            <a:extLst>
              <a:ext uri="{FF2B5EF4-FFF2-40B4-BE49-F238E27FC236}">
                <a16:creationId xmlns:a16="http://schemas.microsoft.com/office/drawing/2014/main" id="{57D192AC-EA00-6336-6038-840E638195BC}"/>
              </a:ext>
            </a:extLst>
          </p:cNvPr>
          <p:cNvSpPr>
            <a:spLocks noGrp="1"/>
          </p:cNvSpPr>
          <p:nvPr>
            <p:ph sz="half" idx="2"/>
          </p:nvPr>
        </p:nvSpPr>
        <p:spPr/>
        <p:txBody>
          <a:bodyPr/>
          <a:lstStyle/>
          <a:p>
            <a:pPr marL="0" indent="0">
              <a:buNone/>
            </a:pPr>
            <a:r>
              <a:rPr lang="en-US" dirty="0"/>
              <a:t>Tests are imaging, laboratory, psychometric, or physiologic data. A clinical laboratory panel (eg, basic metabolic panel [80047]) is a single test. The differentiation between single or multiple tests is defined in accordance with the CPT code set. For the purpose of data reviewed and analyzed, pulse oximetry is not a test.</a:t>
            </a:r>
          </a:p>
        </p:txBody>
      </p:sp>
    </p:spTree>
    <p:extLst>
      <p:ext uri="{BB962C8B-B14F-4D97-AF65-F5344CB8AC3E}">
        <p14:creationId xmlns:p14="http://schemas.microsoft.com/office/powerpoint/2010/main" val="38397503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31C4A-91A6-AB42-D6FD-ACA2F3594051}"/>
              </a:ext>
            </a:extLst>
          </p:cNvPr>
          <p:cNvSpPr>
            <a:spLocks noGrp="1"/>
          </p:cNvSpPr>
          <p:nvPr>
            <p:ph type="title"/>
          </p:nvPr>
        </p:nvSpPr>
        <p:spPr/>
        <p:txBody>
          <a:bodyPr/>
          <a:lstStyle/>
          <a:p>
            <a:r>
              <a:rPr lang="en-US" dirty="0"/>
              <a:t>Unique Defined </a:t>
            </a:r>
          </a:p>
        </p:txBody>
      </p:sp>
      <p:sp>
        <p:nvSpPr>
          <p:cNvPr id="3" name="Content Placeholder 2">
            <a:extLst>
              <a:ext uri="{FF2B5EF4-FFF2-40B4-BE49-F238E27FC236}">
                <a16:creationId xmlns:a16="http://schemas.microsoft.com/office/drawing/2014/main" id="{77926C80-97DC-1887-1784-173EB9E98218}"/>
              </a:ext>
            </a:extLst>
          </p:cNvPr>
          <p:cNvSpPr>
            <a:spLocks noGrp="1"/>
          </p:cNvSpPr>
          <p:nvPr>
            <p:ph sz="half" idx="2"/>
          </p:nvPr>
        </p:nvSpPr>
        <p:spPr/>
        <p:txBody>
          <a:bodyPr/>
          <a:lstStyle/>
          <a:p>
            <a:pPr marL="0" indent="0">
              <a:buNone/>
            </a:pPr>
            <a:r>
              <a:rPr lang="en-US" dirty="0"/>
              <a:t>A test is defined by the CPT code set. When multiple results of the same unique test (eg, serial blood glucose values) are compared during an E/M service, count it as one unique test. Tests that have overlapping elements are not unique.… A unique source is defined as a physician or other qualified health care professional in a distinct group or different specialty or subspecialty, or a unique entity. Review of all materials from any unique source counts as one element toward MDM.</a:t>
            </a:r>
          </a:p>
        </p:txBody>
      </p:sp>
    </p:spTree>
    <p:extLst>
      <p:ext uri="{BB962C8B-B14F-4D97-AF65-F5344CB8AC3E}">
        <p14:creationId xmlns:p14="http://schemas.microsoft.com/office/powerpoint/2010/main" val="66930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40B39-79F0-E328-AD1D-7A9799163D55}"/>
              </a:ext>
            </a:extLst>
          </p:cNvPr>
          <p:cNvSpPr>
            <a:spLocks noGrp="1"/>
          </p:cNvSpPr>
          <p:nvPr>
            <p:ph type="title"/>
          </p:nvPr>
        </p:nvSpPr>
        <p:spPr/>
        <p:txBody>
          <a:bodyPr/>
          <a:lstStyle/>
          <a:p>
            <a:r>
              <a:rPr lang="en-US" dirty="0"/>
              <a:t>External Defined </a:t>
            </a:r>
          </a:p>
        </p:txBody>
      </p:sp>
      <p:sp>
        <p:nvSpPr>
          <p:cNvPr id="3" name="Content Placeholder 2">
            <a:extLst>
              <a:ext uri="{FF2B5EF4-FFF2-40B4-BE49-F238E27FC236}">
                <a16:creationId xmlns:a16="http://schemas.microsoft.com/office/drawing/2014/main" id="{24A51F1B-6A66-5404-D279-9BCCBA257BAD}"/>
              </a:ext>
            </a:extLst>
          </p:cNvPr>
          <p:cNvSpPr>
            <a:spLocks noGrp="1"/>
          </p:cNvSpPr>
          <p:nvPr>
            <p:ph sz="half" idx="2"/>
          </p:nvPr>
        </p:nvSpPr>
        <p:spPr>
          <a:xfrm>
            <a:off x="547585" y="1280160"/>
            <a:ext cx="11071258" cy="4672066"/>
          </a:xfrm>
        </p:spPr>
        <p:txBody>
          <a:bodyPr/>
          <a:lstStyle/>
          <a:p>
            <a:r>
              <a:rPr lang="en-US" dirty="0"/>
              <a:t>External records, or communications and/or test results are from an external physician or other qualified health care professional, facility or health care organization</a:t>
            </a:r>
          </a:p>
          <a:p>
            <a:r>
              <a:rPr lang="en-US" dirty="0"/>
              <a:t>External physician or other qualified health care professional: Not in same group practice or if of different specialty or subspecialty. Includes licensed practitioners practicing independently. May also be a facility or organizational provider such as hospital, nursing facility or home health agency </a:t>
            </a:r>
          </a:p>
        </p:txBody>
      </p:sp>
    </p:spTree>
    <p:extLst>
      <p:ext uri="{BB962C8B-B14F-4D97-AF65-F5344CB8AC3E}">
        <p14:creationId xmlns:p14="http://schemas.microsoft.com/office/powerpoint/2010/main" val="21015828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6020D-D09E-8FE9-6A22-F4AE7DD1EA10}"/>
              </a:ext>
            </a:extLst>
          </p:cNvPr>
          <p:cNvSpPr>
            <a:spLocks noGrp="1"/>
          </p:cNvSpPr>
          <p:nvPr>
            <p:ph type="title"/>
          </p:nvPr>
        </p:nvSpPr>
        <p:spPr/>
        <p:txBody>
          <a:bodyPr/>
          <a:lstStyle/>
          <a:p>
            <a:r>
              <a:rPr lang="en-US" dirty="0"/>
              <a:t>Discussion Defined </a:t>
            </a:r>
          </a:p>
        </p:txBody>
      </p:sp>
      <p:sp>
        <p:nvSpPr>
          <p:cNvPr id="3" name="Content Placeholder 2">
            <a:extLst>
              <a:ext uri="{FF2B5EF4-FFF2-40B4-BE49-F238E27FC236}">
                <a16:creationId xmlns:a16="http://schemas.microsoft.com/office/drawing/2014/main" id="{D9EBAC1E-C651-3B47-3E01-FF2867723491}"/>
              </a:ext>
            </a:extLst>
          </p:cNvPr>
          <p:cNvSpPr>
            <a:spLocks noGrp="1"/>
          </p:cNvSpPr>
          <p:nvPr>
            <p:ph sz="half" idx="2"/>
          </p:nvPr>
        </p:nvSpPr>
        <p:spPr/>
        <p:txBody>
          <a:bodyPr/>
          <a:lstStyle/>
          <a:p>
            <a:pPr marL="0" indent="0">
              <a:buNone/>
            </a:pPr>
            <a:r>
              <a:rPr lang="en-US" dirty="0"/>
              <a:t>Discussion requires an interactive exchange. The exchange must be direct and not through intermediaries (eg, clinical staff or trainees). Sending chart notes or written exchanges that are within progress notes does not qualify as an interactive exchange. The discussion does not need to be on the date of the encounter, but it is counted only once and only when it is used in the decision making of the encounter. It may be asynchronous (ie, does not need to be in person), but it must be initiated and completed within a short time-period (eg, within a day or two).</a:t>
            </a:r>
          </a:p>
        </p:txBody>
      </p:sp>
    </p:spTree>
    <p:extLst>
      <p:ext uri="{BB962C8B-B14F-4D97-AF65-F5344CB8AC3E}">
        <p14:creationId xmlns:p14="http://schemas.microsoft.com/office/powerpoint/2010/main" val="40963010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4BB53-9A6A-F9DD-F511-63363A2FCC6B}"/>
              </a:ext>
            </a:extLst>
          </p:cNvPr>
          <p:cNvSpPr>
            <a:spLocks noGrp="1"/>
          </p:cNvSpPr>
          <p:nvPr>
            <p:ph type="title"/>
          </p:nvPr>
        </p:nvSpPr>
        <p:spPr/>
        <p:txBody>
          <a:bodyPr/>
          <a:lstStyle/>
          <a:p>
            <a:r>
              <a:rPr lang="en-US" dirty="0"/>
              <a:t>Straightforward </a:t>
            </a:r>
          </a:p>
        </p:txBody>
      </p:sp>
      <p:sp>
        <p:nvSpPr>
          <p:cNvPr id="3" name="Content Placeholder 2">
            <a:extLst>
              <a:ext uri="{FF2B5EF4-FFF2-40B4-BE49-F238E27FC236}">
                <a16:creationId xmlns:a16="http://schemas.microsoft.com/office/drawing/2014/main" id="{DC4AB8F7-C35F-DE43-F732-712220DEE3B5}"/>
              </a:ext>
            </a:extLst>
          </p:cNvPr>
          <p:cNvSpPr>
            <a:spLocks noGrp="1"/>
          </p:cNvSpPr>
          <p:nvPr>
            <p:ph sz="half" idx="2"/>
          </p:nvPr>
        </p:nvSpPr>
        <p:spPr/>
        <p:txBody>
          <a:bodyPr/>
          <a:lstStyle/>
          <a:p>
            <a:r>
              <a:rPr lang="en-US" dirty="0"/>
              <a:t>Minimal or none </a:t>
            </a:r>
          </a:p>
        </p:txBody>
      </p:sp>
    </p:spTree>
    <p:extLst>
      <p:ext uri="{BB962C8B-B14F-4D97-AF65-F5344CB8AC3E}">
        <p14:creationId xmlns:p14="http://schemas.microsoft.com/office/powerpoint/2010/main" val="22569891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48A36-F2E9-E318-07EA-6A0947C77421}"/>
              </a:ext>
            </a:extLst>
          </p:cNvPr>
          <p:cNvSpPr>
            <a:spLocks noGrp="1"/>
          </p:cNvSpPr>
          <p:nvPr>
            <p:ph type="title"/>
          </p:nvPr>
        </p:nvSpPr>
        <p:spPr/>
        <p:txBody>
          <a:bodyPr/>
          <a:lstStyle/>
          <a:p>
            <a:r>
              <a:rPr lang="en-US" dirty="0"/>
              <a:t>Low </a:t>
            </a:r>
          </a:p>
        </p:txBody>
      </p:sp>
      <p:pic>
        <p:nvPicPr>
          <p:cNvPr id="5" name="Content Placeholder 4" descr="Picture of the AMA chart showing the requirements for a Low level of Data.  Must meet at least one of Category One or Category Two.  Category One must meet at least two of the following:  Review of external notes, Review of each unique test, or ordering each unique test.  Category 2 is Assessment requiring an independent historian.   ">
            <a:extLst>
              <a:ext uri="{FF2B5EF4-FFF2-40B4-BE49-F238E27FC236}">
                <a16:creationId xmlns:a16="http://schemas.microsoft.com/office/drawing/2014/main" id="{B9E5B928-9801-D30A-9809-71AB2ECE1AAF}"/>
              </a:ext>
            </a:extLst>
          </p:cNvPr>
          <p:cNvPicPr>
            <a:picLocks noGrp="1" noChangeAspect="1"/>
          </p:cNvPicPr>
          <p:nvPr>
            <p:ph sz="half" idx="2"/>
          </p:nvPr>
        </p:nvPicPr>
        <p:blipFill>
          <a:blip r:embed="rId3"/>
          <a:stretch>
            <a:fillRect/>
          </a:stretch>
        </p:blipFill>
        <p:spPr>
          <a:xfrm>
            <a:off x="776377" y="1088136"/>
            <a:ext cx="3968151" cy="3951265"/>
          </a:xfrm>
        </p:spPr>
      </p:pic>
    </p:spTree>
    <p:extLst>
      <p:ext uri="{BB962C8B-B14F-4D97-AF65-F5344CB8AC3E}">
        <p14:creationId xmlns:p14="http://schemas.microsoft.com/office/powerpoint/2010/main" val="991398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DB9E1-6ACE-3D27-274D-F9CAC60947C9}"/>
              </a:ext>
            </a:extLst>
          </p:cNvPr>
          <p:cNvSpPr>
            <a:spLocks noGrp="1"/>
          </p:cNvSpPr>
          <p:nvPr>
            <p:ph type="title"/>
          </p:nvPr>
        </p:nvSpPr>
        <p:spPr>
          <a:xfrm>
            <a:off x="547585" y="365125"/>
            <a:ext cx="9279906" cy="1277345"/>
          </a:xfrm>
        </p:spPr>
        <p:txBody>
          <a:bodyPr/>
          <a:lstStyle/>
          <a:p>
            <a:r>
              <a:rPr lang="en-US" dirty="0"/>
              <a:t>American Medical Association (AMA)  Changes </a:t>
            </a:r>
          </a:p>
        </p:txBody>
      </p:sp>
      <p:sp>
        <p:nvSpPr>
          <p:cNvPr id="3" name="Content Placeholder 2">
            <a:extLst>
              <a:ext uri="{FF2B5EF4-FFF2-40B4-BE49-F238E27FC236}">
                <a16:creationId xmlns:a16="http://schemas.microsoft.com/office/drawing/2014/main" id="{7ABE0D0B-DEA1-B97E-8F56-E53F00E93900}"/>
              </a:ext>
            </a:extLst>
          </p:cNvPr>
          <p:cNvSpPr>
            <a:spLocks noGrp="1"/>
          </p:cNvSpPr>
          <p:nvPr>
            <p:ph sz="half" idx="2"/>
          </p:nvPr>
        </p:nvSpPr>
        <p:spPr>
          <a:xfrm>
            <a:off x="547585" y="1642470"/>
            <a:ext cx="11071258" cy="4424901"/>
          </a:xfrm>
        </p:spPr>
        <p:txBody>
          <a:bodyPr/>
          <a:lstStyle/>
          <a:p>
            <a:pPr marL="0" indent="0">
              <a:buNone/>
            </a:pPr>
            <a:r>
              <a:rPr lang="en-US" dirty="0"/>
              <a:t>The AMA owns the description of the procedure codes. </a:t>
            </a:r>
          </a:p>
          <a:p>
            <a:r>
              <a:rPr lang="en-US" dirty="0"/>
              <a:t>Effective date of changes:</a:t>
            </a:r>
          </a:p>
          <a:p>
            <a:pPr lvl="1"/>
            <a:r>
              <a:rPr lang="en-US" dirty="0"/>
              <a:t>January 1, 2021, office and other outpatient services </a:t>
            </a:r>
          </a:p>
          <a:p>
            <a:pPr lvl="1"/>
            <a:r>
              <a:rPr lang="en-US" dirty="0"/>
              <a:t>January 1, 2023, other categories of services </a:t>
            </a:r>
          </a:p>
          <a:p>
            <a:r>
              <a:rPr lang="en-US" dirty="0"/>
              <a:t>Level of service chosen based on time or medical decision-making (MDM) </a:t>
            </a:r>
          </a:p>
          <a:p>
            <a:r>
              <a:rPr lang="en-US" dirty="0"/>
              <a:t>Exception: </a:t>
            </a:r>
          </a:p>
          <a:p>
            <a:pPr lvl="1"/>
            <a:r>
              <a:rPr lang="en-US" dirty="0"/>
              <a:t>Emergency department </a:t>
            </a:r>
          </a:p>
          <a:p>
            <a:pPr lvl="1"/>
            <a:r>
              <a:rPr lang="en-US" dirty="0"/>
              <a:t>Critical care </a:t>
            </a:r>
          </a:p>
        </p:txBody>
      </p:sp>
    </p:spTree>
    <p:extLst>
      <p:ext uri="{BB962C8B-B14F-4D97-AF65-F5344CB8AC3E}">
        <p14:creationId xmlns:p14="http://schemas.microsoft.com/office/powerpoint/2010/main" val="7385248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C4FC2-BE30-E96E-E06A-B204C1E901A6}"/>
              </a:ext>
            </a:extLst>
          </p:cNvPr>
          <p:cNvSpPr>
            <a:spLocks noGrp="1"/>
          </p:cNvSpPr>
          <p:nvPr>
            <p:ph type="title"/>
          </p:nvPr>
        </p:nvSpPr>
        <p:spPr/>
        <p:txBody>
          <a:bodyPr/>
          <a:lstStyle/>
          <a:p>
            <a:r>
              <a:rPr lang="en-US" dirty="0"/>
              <a:t>Low – Category 1 </a:t>
            </a:r>
          </a:p>
        </p:txBody>
      </p:sp>
      <p:sp>
        <p:nvSpPr>
          <p:cNvPr id="3" name="Content Placeholder 2">
            <a:extLst>
              <a:ext uri="{FF2B5EF4-FFF2-40B4-BE49-F238E27FC236}">
                <a16:creationId xmlns:a16="http://schemas.microsoft.com/office/drawing/2014/main" id="{BAAC196D-C1CF-09E2-2841-4B7C5CE80156}"/>
              </a:ext>
            </a:extLst>
          </p:cNvPr>
          <p:cNvSpPr>
            <a:spLocks noGrp="1"/>
          </p:cNvSpPr>
          <p:nvPr>
            <p:ph sz="half" idx="2"/>
          </p:nvPr>
        </p:nvSpPr>
        <p:spPr/>
        <p:txBody>
          <a:bodyPr/>
          <a:lstStyle/>
          <a:p>
            <a:pPr marL="0" indent="0">
              <a:buNone/>
            </a:pPr>
            <a:r>
              <a:rPr lang="en-US" dirty="0"/>
              <a:t>Tests and Documents – Any combination of two of the following: </a:t>
            </a:r>
          </a:p>
          <a:p>
            <a:r>
              <a:rPr lang="en-US" dirty="0"/>
              <a:t>Review of external note(s) from each unique source </a:t>
            </a:r>
          </a:p>
          <a:p>
            <a:r>
              <a:rPr lang="en-US" dirty="0"/>
              <a:t>Review result(s) of each unique test</a:t>
            </a:r>
          </a:p>
          <a:p>
            <a:r>
              <a:rPr lang="en-US" dirty="0"/>
              <a:t>Ordering of each unique test </a:t>
            </a:r>
          </a:p>
          <a:p>
            <a:pPr marL="0" indent="0">
              <a:buNone/>
            </a:pPr>
            <a:r>
              <a:rPr lang="en-US" dirty="0">
                <a:hlinkClick r:id="rId3"/>
              </a:rPr>
              <a:t>CPT Evaluation and Management (E/M) revisions FAQs </a:t>
            </a:r>
            <a:endParaRPr lang="en-US" dirty="0"/>
          </a:p>
        </p:txBody>
      </p:sp>
    </p:spTree>
    <p:extLst>
      <p:ext uri="{BB962C8B-B14F-4D97-AF65-F5344CB8AC3E}">
        <p14:creationId xmlns:p14="http://schemas.microsoft.com/office/powerpoint/2010/main" val="4833738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A6709-6AAC-9EDA-920F-DD802DEF6069}"/>
              </a:ext>
            </a:extLst>
          </p:cNvPr>
          <p:cNvSpPr>
            <a:spLocks noGrp="1"/>
          </p:cNvSpPr>
          <p:nvPr>
            <p:ph type="title"/>
          </p:nvPr>
        </p:nvSpPr>
        <p:spPr/>
        <p:txBody>
          <a:bodyPr/>
          <a:lstStyle/>
          <a:p>
            <a:r>
              <a:rPr lang="en-US" dirty="0"/>
              <a:t>Independent Historian </a:t>
            </a:r>
          </a:p>
        </p:txBody>
      </p:sp>
      <p:sp>
        <p:nvSpPr>
          <p:cNvPr id="3" name="Content Placeholder 2">
            <a:extLst>
              <a:ext uri="{FF2B5EF4-FFF2-40B4-BE49-F238E27FC236}">
                <a16:creationId xmlns:a16="http://schemas.microsoft.com/office/drawing/2014/main" id="{37219825-78C0-E1A8-D0ED-02FA3276770A}"/>
              </a:ext>
            </a:extLst>
          </p:cNvPr>
          <p:cNvSpPr>
            <a:spLocks noGrp="1"/>
          </p:cNvSpPr>
          <p:nvPr>
            <p:ph sz="half" idx="2"/>
          </p:nvPr>
        </p:nvSpPr>
        <p:spPr/>
        <p:txBody>
          <a:bodyPr/>
          <a:lstStyle/>
          <a:p>
            <a:r>
              <a:rPr lang="en-US" dirty="0"/>
              <a:t>An individual who provides history in addition to that provided by the patient who is unable to provide a complete or reliable history or because a confirmatory history is necessary</a:t>
            </a:r>
          </a:p>
          <a:p>
            <a:r>
              <a:rPr lang="en-US" dirty="0"/>
              <a:t>Does not include translation services </a:t>
            </a:r>
          </a:p>
        </p:txBody>
      </p:sp>
    </p:spTree>
    <p:extLst>
      <p:ext uri="{BB962C8B-B14F-4D97-AF65-F5344CB8AC3E}">
        <p14:creationId xmlns:p14="http://schemas.microsoft.com/office/powerpoint/2010/main" val="26640722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31300-91ED-CA9A-AF11-A5991753662E}"/>
              </a:ext>
            </a:extLst>
          </p:cNvPr>
          <p:cNvSpPr>
            <a:spLocks noGrp="1"/>
          </p:cNvSpPr>
          <p:nvPr>
            <p:ph type="title"/>
          </p:nvPr>
        </p:nvSpPr>
        <p:spPr/>
        <p:txBody>
          <a:bodyPr/>
          <a:lstStyle/>
          <a:p>
            <a:r>
              <a:rPr lang="en-US" dirty="0"/>
              <a:t>Moderate </a:t>
            </a:r>
          </a:p>
        </p:txBody>
      </p:sp>
      <p:pic>
        <p:nvPicPr>
          <p:cNvPr id="4" name="Content Placeholder 3" descr="Picture of AMA Moderate level of data.  Must meet at least one of the three categories listed.  Category one requires any combination of three of the bullets listed.  The first three are the same as the low level.  Moderate level adds the independent historian to Category One.  Moderate level adds Category Two - adds an Independent Interpretation of Tests and Category Three - Discussion of management or interpretation.">
            <a:extLst>
              <a:ext uri="{FF2B5EF4-FFF2-40B4-BE49-F238E27FC236}">
                <a16:creationId xmlns:a16="http://schemas.microsoft.com/office/drawing/2014/main" id="{4CE905FF-947E-B189-6187-9C6FDC8D44E8}"/>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773062" y="1088136"/>
            <a:ext cx="3195089" cy="5314362"/>
          </a:xfrm>
          <a:prstGeom prst="rect">
            <a:avLst/>
          </a:prstGeom>
        </p:spPr>
      </p:pic>
    </p:spTree>
    <p:extLst>
      <p:ext uri="{BB962C8B-B14F-4D97-AF65-F5344CB8AC3E}">
        <p14:creationId xmlns:p14="http://schemas.microsoft.com/office/powerpoint/2010/main" val="29855414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8B0AF-AE63-24C1-03A6-3D3531D5580E}"/>
              </a:ext>
            </a:extLst>
          </p:cNvPr>
          <p:cNvSpPr>
            <a:spLocks noGrp="1"/>
          </p:cNvSpPr>
          <p:nvPr>
            <p:ph type="title"/>
          </p:nvPr>
        </p:nvSpPr>
        <p:spPr/>
        <p:txBody>
          <a:bodyPr/>
          <a:lstStyle/>
          <a:p>
            <a:r>
              <a:rPr lang="en-US" dirty="0"/>
              <a:t>Independent Interpretation of Tests </a:t>
            </a:r>
          </a:p>
        </p:txBody>
      </p:sp>
      <p:sp>
        <p:nvSpPr>
          <p:cNvPr id="3" name="Content Placeholder 2">
            <a:extLst>
              <a:ext uri="{FF2B5EF4-FFF2-40B4-BE49-F238E27FC236}">
                <a16:creationId xmlns:a16="http://schemas.microsoft.com/office/drawing/2014/main" id="{265BF13E-3B7C-2035-6956-8AC685C82A08}"/>
              </a:ext>
            </a:extLst>
          </p:cNvPr>
          <p:cNvSpPr>
            <a:spLocks noGrp="1"/>
          </p:cNvSpPr>
          <p:nvPr>
            <p:ph sz="half" idx="2"/>
          </p:nvPr>
        </p:nvSpPr>
        <p:spPr/>
        <p:txBody>
          <a:bodyPr/>
          <a:lstStyle/>
          <a:p>
            <a:r>
              <a:rPr lang="en-US" dirty="0"/>
              <a:t>Procedure code would require interpretation </a:t>
            </a:r>
          </a:p>
          <a:p>
            <a:r>
              <a:rPr lang="en-US" dirty="0"/>
              <a:t>Would not submit a separate charge</a:t>
            </a:r>
          </a:p>
          <a:p>
            <a:r>
              <a:rPr lang="en-US" dirty="0"/>
              <a:t>Document the interpretation </a:t>
            </a:r>
          </a:p>
        </p:txBody>
      </p:sp>
    </p:spTree>
    <p:extLst>
      <p:ext uri="{BB962C8B-B14F-4D97-AF65-F5344CB8AC3E}">
        <p14:creationId xmlns:p14="http://schemas.microsoft.com/office/powerpoint/2010/main" val="35949867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911D1-4F58-3CC5-F5E5-0083C915052C}"/>
              </a:ext>
            </a:extLst>
          </p:cNvPr>
          <p:cNvSpPr>
            <a:spLocks noGrp="1"/>
          </p:cNvSpPr>
          <p:nvPr>
            <p:ph type="title"/>
          </p:nvPr>
        </p:nvSpPr>
        <p:spPr/>
        <p:txBody>
          <a:bodyPr/>
          <a:lstStyle/>
          <a:p>
            <a:r>
              <a:rPr lang="en-US" dirty="0"/>
              <a:t>Discussion of Management </a:t>
            </a:r>
          </a:p>
        </p:txBody>
      </p:sp>
      <p:sp>
        <p:nvSpPr>
          <p:cNvPr id="3" name="Content Placeholder 2">
            <a:extLst>
              <a:ext uri="{FF2B5EF4-FFF2-40B4-BE49-F238E27FC236}">
                <a16:creationId xmlns:a16="http://schemas.microsoft.com/office/drawing/2014/main" id="{EA0957A9-6D1B-0AEC-6ADB-B49ABEEA3307}"/>
              </a:ext>
            </a:extLst>
          </p:cNvPr>
          <p:cNvSpPr>
            <a:spLocks noGrp="1"/>
          </p:cNvSpPr>
          <p:nvPr>
            <p:ph sz="half" idx="2"/>
          </p:nvPr>
        </p:nvSpPr>
        <p:spPr/>
        <p:txBody>
          <a:bodyPr/>
          <a:lstStyle/>
          <a:p>
            <a:r>
              <a:rPr lang="en-US" dirty="0"/>
              <a:t>Direct interactive exchange</a:t>
            </a:r>
          </a:p>
          <a:p>
            <a:r>
              <a:rPr lang="en-US" dirty="0"/>
              <a:t>Real-time communication </a:t>
            </a:r>
          </a:p>
          <a:p>
            <a:r>
              <a:rPr lang="en-US" dirty="0"/>
              <a:t>Between appropriate source </a:t>
            </a:r>
          </a:p>
        </p:txBody>
      </p:sp>
    </p:spTree>
    <p:extLst>
      <p:ext uri="{BB962C8B-B14F-4D97-AF65-F5344CB8AC3E}">
        <p14:creationId xmlns:p14="http://schemas.microsoft.com/office/powerpoint/2010/main" val="41802008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A667E-2FEA-B050-B4B1-61998B39DF19}"/>
              </a:ext>
            </a:extLst>
          </p:cNvPr>
          <p:cNvSpPr>
            <a:spLocks noGrp="1"/>
          </p:cNvSpPr>
          <p:nvPr>
            <p:ph type="title"/>
          </p:nvPr>
        </p:nvSpPr>
        <p:spPr/>
        <p:txBody>
          <a:bodyPr/>
          <a:lstStyle/>
          <a:p>
            <a:r>
              <a:rPr lang="en-US" dirty="0"/>
              <a:t>High </a:t>
            </a:r>
          </a:p>
        </p:txBody>
      </p:sp>
      <p:pic>
        <p:nvPicPr>
          <p:cNvPr id="4" name="Content Placeholder 3" descr="Picture of AMA High level of Data.  The three categories remain the same.  For a High level you must meet at least two of the three categories.  For Category one, you must meet at least three of the bullets as listed.  ">
            <a:extLst>
              <a:ext uri="{FF2B5EF4-FFF2-40B4-BE49-F238E27FC236}">
                <a16:creationId xmlns:a16="http://schemas.microsoft.com/office/drawing/2014/main" id="{09139298-E80F-4865-E4A4-B30DD1AF5A02}"/>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715206" y="1125702"/>
            <a:ext cx="3183933" cy="5140809"/>
          </a:xfrm>
          <a:prstGeom prst="rect">
            <a:avLst/>
          </a:prstGeom>
        </p:spPr>
      </p:pic>
    </p:spTree>
    <p:extLst>
      <p:ext uri="{BB962C8B-B14F-4D97-AF65-F5344CB8AC3E}">
        <p14:creationId xmlns:p14="http://schemas.microsoft.com/office/powerpoint/2010/main" val="23215779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C0B6992-0CC7-C64A-A5F6-18B939170C22}"/>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Risk </a:t>
            </a:r>
          </a:p>
        </p:txBody>
      </p:sp>
      <p:pic>
        <p:nvPicPr>
          <p:cNvPr id="5" name="Picture Placeholder 4" descr="3D rendering of shapes in different colors and are stacked">
            <a:extLst>
              <a:ext uri="{FF2B5EF4-FFF2-40B4-BE49-F238E27FC236}">
                <a16:creationId xmlns:a16="http://schemas.microsoft.com/office/drawing/2014/main" id="{A34588D2-848B-DCD4-B0FF-8C61A2B49F32}"/>
              </a:ext>
            </a:extLst>
          </p:cNvPr>
          <p:cNvPicPr>
            <a:picLocks noGrp="1" noChangeAspect="1"/>
          </p:cNvPicPr>
          <p:nvPr>
            <p:ph type="pic" idx="17"/>
          </p:nvPr>
        </p:nvPicPr>
        <p:blipFill>
          <a:blip r:embed="rId2" cstate="email">
            <a:extLst>
              <a:ext uri="{28A0092B-C50C-407E-A947-70E740481C1C}">
                <a14:useLocalDpi xmlns:a14="http://schemas.microsoft.com/office/drawing/2010/main"/>
              </a:ext>
            </a:extLst>
          </a:blip>
          <a:srcRect/>
          <a:stretch>
            <a:fillRect/>
          </a:stretch>
        </p:blipFill>
        <p:spPr>
          <a:xfrm>
            <a:off x="4777316" y="1786529"/>
            <a:ext cx="6780700" cy="3282612"/>
          </a:xfrm>
          <a:prstGeom prst="rect">
            <a:avLst/>
          </a:prstGeom>
        </p:spPr>
      </p:pic>
    </p:spTree>
    <p:extLst>
      <p:ext uri="{BB962C8B-B14F-4D97-AF65-F5344CB8AC3E}">
        <p14:creationId xmlns:p14="http://schemas.microsoft.com/office/powerpoint/2010/main" val="40786546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B3575-E725-C579-27DC-F37CD74D055A}"/>
              </a:ext>
            </a:extLst>
          </p:cNvPr>
          <p:cNvSpPr>
            <a:spLocks noGrp="1"/>
          </p:cNvSpPr>
          <p:nvPr>
            <p:ph type="title"/>
          </p:nvPr>
        </p:nvSpPr>
        <p:spPr/>
        <p:txBody>
          <a:bodyPr/>
          <a:lstStyle/>
          <a:p>
            <a:r>
              <a:rPr lang="en-US" dirty="0"/>
              <a:t>Risk Defined </a:t>
            </a:r>
          </a:p>
        </p:txBody>
      </p:sp>
      <p:sp>
        <p:nvSpPr>
          <p:cNvPr id="3" name="Content Placeholder 2">
            <a:extLst>
              <a:ext uri="{FF2B5EF4-FFF2-40B4-BE49-F238E27FC236}">
                <a16:creationId xmlns:a16="http://schemas.microsoft.com/office/drawing/2014/main" id="{87F0CB74-77D0-EAD3-FAC5-6F06375D3100}"/>
              </a:ext>
            </a:extLst>
          </p:cNvPr>
          <p:cNvSpPr>
            <a:spLocks noGrp="1"/>
          </p:cNvSpPr>
          <p:nvPr>
            <p:ph sz="half" idx="2"/>
          </p:nvPr>
        </p:nvSpPr>
        <p:spPr/>
        <p:txBody>
          <a:bodyPr/>
          <a:lstStyle/>
          <a:p>
            <a:pPr marL="0" indent="0">
              <a:buNone/>
            </a:pPr>
            <a:r>
              <a:rPr lang="en-US" sz="3000" dirty="0"/>
              <a:t>The probability and/or consequences of an event. The assessment of the level of risk is affected by the nature of the event under consideration. …For the purpose of MDM, level of risk is based upon consequences of the problem(s) addressed at the encounter when appropriately treated. Risk also includes MDM related to the need to initiate or forego further testing, treatment, and/or hospitalization. The risk of patient management criteria applies to the patient management decisions made by the reporting physician or other qualified health care professional as part of the reported encounter</a:t>
            </a:r>
          </a:p>
        </p:txBody>
      </p:sp>
    </p:spTree>
    <p:extLst>
      <p:ext uri="{BB962C8B-B14F-4D97-AF65-F5344CB8AC3E}">
        <p14:creationId xmlns:p14="http://schemas.microsoft.com/office/powerpoint/2010/main" val="6096904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6D845-BB60-59BA-D6AB-C4B1217A9CA6}"/>
              </a:ext>
            </a:extLst>
          </p:cNvPr>
          <p:cNvSpPr>
            <a:spLocks noGrp="1"/>
          </p:cNvSpPr>
          <p:nvPr>
            <p:ph type="title"/>
          </p:nvPr>
        </p:nvSpPr>
        <p:spPr/>
        <p:txBody>
          <a:bodyPr/>
          <a:lstStyle/>
          <a:p>
            <a:r>
              <a:rPr lang="en-US" dirty="0"/>
              <a:t>Risk Table Title </a:t>
            </a:r>
          </a:p>
        </p:txBody>
      </p:sp>
      <p:sp>
        <p:nvSpPr>
          <p:cNvPr id="3" name="Content Placeholder 2">
            <a:extLst>
              <a:ext uri="{FF2B5EF4-FFF2-40B4-BE49-F238E27FC236}">
                <a16:creationId xmlns:a16="http://schemas.microsoft.com/office/drawing/2014/main" id="{383BFA50-1C47-96AE-337D-9BD3DA18FB15}"/>
              </a:ext>
            </a:extLst>
          </p:cNvPr>
          <p:cNvSpPr>
            <a:spLocks noGrp="1"/>
          </p:cNvSpPr>
          <p:nvPr>
            <p:ph sz="half" idx="2"/>
          </p:nvPr>
        </p:nvSpPr>
        <p:spPr/>
        <p:txBody>
          <a:bodyPr/>
          <a:lstStyle/>
          <a:p>
            <a:pPr marL="0" indent="0">
              <a:buNone/>
            </a:pPr>
            <a:r>
              <a:rPr lang="en-US" dirty="0"/>
              <a:t>Risk of complications and/or morbidity or mortality of patient management. </a:t>
            </a:r>
          </a:p>
        </p:txBody>
      </p:sp>
    </p:spTree>
    <p:extLst>
      <p:ext uri="{BB962C8B-B14F-4D97-AF65-F5344CB8AC3E}">
        <p14:creationId xmlns:p14="http://schemas.microsoft.com/office/powerpoint/2010/main" val="3388047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39275-497B-CC8E-ABAA-3BD9DBFE6203}"/>
              </a:ext>
            </a:extLst>
          </p:cNvPr>
          <p:cNvSpPr>
            <a:spLocks noGrp="1"/>
          </p:cNvSpPr>
          <p:nvPr>
            <p:ph type="title"/>
          </p:nvPr>
        </p:nvSpPr>
        <p:spPr/>
        <p:txBody>
          <a:bodyPr/>
          <a:lstStyle/>
          <a:p>
            <a:r>
              <a:rPr lang="en-US" dirty="0"/>
              <a:t>Morbidity Defined </a:t>
            </a:r>
          </a:p>
        </p:txBody>
      </p:sp>
      <p:sp>
        <p:nvSpPr>
          <p:cNvPr id="3" name="Content Placeholder 2">
            <a:extLst>
              <a:ext uri="{FF2B5EF4-FFF2-40B4-BE49-F238E27FC236}">
                <a16:creationId xmlns:a16="http://schemas.microsoft.com/office/drawing/2014/main" id="{9D3EE7CF-812C-5511-7743-19D5655058D4}"/>
              </a:ext>
            </a:extLst>
          </p:cNvPr>
          <p:cNvSpPr>
            <a:spLocks noGrp="1"/>
          </p:cNvSpPr>
          <p:nvPr>
            <p:ph sz="half" idx="2"/>
          </p:nvPr>
        </p:nvSpPr>
        <p:spPr/>
        <p:txBody>
          <a:bodyPr/>
          <a:lstStyle/>
          <a:p>
            <a:pPr marL="0" indent="0">
              <a:buNone/>
            </a:pPr>
            <a:r>
              <a:rPr lang="en-US" dirty="0"/>
              <a:t>A state of illness or functional impairment that is expected to be of substantial duration during which function is limited, quality of life is impaired, or there is organ damage that may not be transient despite treatment.  </a:t>
            </a:r>
          </a:p>
        </p:txBody>
      </p:sp>
    </p:spTree>
    <p:extLst>
      <p:ext uri="{BB962C8B-B14F-4D97-AF65-F5344CB8AC3E}">
        <p14:creationId xmlns:p14="http://schemas.microsoft.com/office/powerpoint/2010/main" val="283544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0F346-BF77-E94E-30B3-8671E36B9C7C}"/>
              </a:ext>
            </a:extLst>
          </p:cNvPr>
          <p:cNvSpPr>
            <a:spLocks noGrp="1"/>
          </p:cNvSpPr>
          <p:nvPr>
            <p:ph type="title"/>
          </p:nvPr>
        </p:nvSpPr>
        <p:spPr/>
        <p:txBody>
          <a:bodyPr/>
          <a:lstStyle/>
          <a:p>
            <a:r>
              <a:rPr lang="en-US" dirty="0"/>
              <a:t>Levels of Service </a:t>
            </a:r>
          </a:p>
        </p:txBody>
      </p:sp>
      <p:sp>
        <p:nvSpPr>
          <p:cNvPr id="3" name="Content Placeholder 2">
            <a:extLst>
              <a:ext uri="{FF2B5EF4-FFF2-40B4-BE49-F238E27FC236}">
                <a16:creationId xmlns:a16="http://schemas.microsoft.com/office/drawing/2014/main" id="{66861B98-CBC9-C1C3-183C-E27D74BD67B4}"/>
              </a:ext>
            </a:extLst>
          </p:cNvPr>
          <p:cNvSpPr>
            <a:spLocks noGrp="1"/>
          </p:cNvSpPr>
          <p:nvPr>
            <p:ph sz="half" idx="2"/>
          </p:nvPr>
        </p:nvSpPr>
        <p:spPr/>
        <p:txBody>
          <a:bodyPr/>
          <a:lstStyle/>
          <a:p>
            <a:pPr marL="0" indent="0">
              <a:buNone/>
            </a:pPr>
            <a:r>
              <a:rPr lang="en-US" dirty="0"/>
              <a:t>Most categories of service have four levels. </a:t>
            </a:r>
          </a:p>
          <a:p>
            <a:pPr lvl="1"/>
            <a:r>
              <a:rPr lang="en-US" dirty="0"/>
              <a:t>Straightforward</a:t>
            </a:r>
          </a:p>
          <a:p>
            <a:pPr lvl="1"/>
            <a:r>
              <a:rPr lang="en-US" dirty="0"/>
              <a:t>Low</a:t>
            </a:r>
          </a:p>
          <a:p>
            <a:pPr lvl="1"/>
            <a:r>
              <a:rPr lang="en-US" dirty="0"/>
              <a:t>Moderate</a:t>
            </a:r>
          </a:p>
          <a:p>
            <a:pPr lvl="1"/>
            <a:r>
              <a:rPr lang="en-US" dirty="0"/>
              <a:t>High </a:t>
            </a:r>
          </a:p>
          <a:p>
            <a:r>
              <a:rPr lang="en-US" dirty="0"/>
              <a:t>Some categories combine straightforward and low </a:t>
            </a:r>
          </a:p>
          <a:p>
            <a:r>
              <a:rPr lang="en-US" dirty="0"/>
              <a:t>Must meet or exceed two of the three levels for the components</a:t>
            </a:r>
          </a:p>
        </p:txBody>
      </p:sp>
    </p:spTree>
    <p:extLst>
      <p:ext uri="{BB962C8B-B14F-4D97-AF65-F5344CB8AC3E}">
        <p14:creationId xmlns:p14="http://schemas.microsoft.com/office/powerpoint/2010/main" val="17850831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945E8-967D-4E8D-0854-D2839C69DE33}"/>
              </a:ext>
            </a:extLst>
          </p:cNvPr>
          <p:cNvSpPr>
            <a:spLocks noGrp="1"/>
          </p:cNvSpPr>
          <p:nvPr>
            <p:ph type="title"/>
          </p:nvPr>
        </p:nvSpPr>
        <p:spPr/>
        <p:txBody>
          <a:bodyPr/>
          <a:lstStyle/>
          <a:p>
            <a:r>
              <a:rPr lang="en-US" dirty="0"/>
              <a:t>Straightforward and Low Risk </a:t>
            </a:r>
          </a:p>
        </p:txBody>
      </p:sp>
      <p:pic>
        <p:nvPicPr>
          <p:cNvPr id="5" name="Content Placeholder 4" descr="A picture of the AMA straightforward risk showing minimal risk of morbidity from additional testing or treatment and Low showing Low risk of morbidity from additional diagnostic testing or treatment">
            <a:extLst>
              <a:ext uri="{FF2B5EF4-FFF2-40B4-BE49-F238E27FC236}">
                <a16:creationId xmlns:a16="http://schemas.microsoft.com/office/drawing/2014/main" id="{B90B5615-55EF-4015-1CE6-0C9E7458060F}"/>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1326238" y="1690704"/>
            <a:ext cx="7722599" cy="2460591"/>
          </a:xfrm>
        </p:spPr>
      </p:pic>
    </p:spTree>
    <p:extLst>
      <p:ext uri="{BB962C8B-B14F-4D97-AF65-F5344CB8AC3E}">
        <p14:creationId xmlns:p14="http://schemas.microsoft.com/office/powerpoint/2010/main" val="34447921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E1373-962A-3BE8-A363-FB309ADB5719}"/>
              </a:ext>
            </a:extLst>
          </p:cNvPr>
          <p:cNvSpPr>
            <a:spLocks noGrp="1"/>
          </p:cNvSpPr>
          <p:nvPr>
            <p:ph type="title"/>
          </p:nvPr>
        </p:nvSpPr>
        <p:spPr/>
        <p:txBody>
          <a:bodyPr/>
          <a:lstStyle/>
          <a:p>
            <a:r>
              <a:rPr lang="en-US" dirty="0"/>
              <a:t>Moderate Risk </a:t>
            </a:r>
          </a:p>
        </p:txBody>
      </p:sp>
      <p:pic>
        <p:nvPicPr>
          <p:cNvPr id="4" name="Content Placeholder 3" descr="Picture of AMA Moderate Risk.  Includes Prescription drug management, Decision regarding minor surgery with identified patient and procedure risk factors, Decision regarding elective major surgery without identified patient or procedure risk factors, Diagnosis or treatment significantly limited by social determinants of health. ">
            <a:extLst>
              <a:ext uri="{FF2B5EF4-FFF2-40B4-BE49-F238E27FC236}">
                <a16:creationId xmlns:a16="http://schemas.microsoft.com/office/drawing/2014/main" id="{F4044FF8-2D7C-EE5D-4CD5-850220256C86}"/>
              </a:ext>
            </a:extLst>
          </p:cNvPr>
          <p:cNvPicPr>
            <a:picLocks noGrp="1" noChangeAspect="1"/>
          </p:cNvPicPr>
          <p:nvPr>
            <p:ph sz="half" idx="2"/>
          </p:nvPr>
        </p:nvPicPr>
        <p:blipFill>
          <a:blip r:embed="rId3"/>
          <a:stretch>
            <a:fillRect/>
          </a:stretch>
        </p:blipFill>
        <p:spPr>
          <a:xfrm>
            <a:off x="785132" y="1324660"/>
            <a:ext cx="4753026" cy="3332709"/>
          </a:xfrm>
          <a:prstGeom prst="rect">
            <a:avLst/>
          </a:prstGeom>
        </p:spPr>
      </p:pic>
    </p:spTree>
    <p:extLst>
      <p:ext uri="{BB962C8B-B14F-4D97-AF65-F5344CB8AC3E}">
        <p14:creationId xmlns:p14="http://schemas.microsoft.com/office/powerpoint/2010/main" val="11415172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344C1-369C-9731-5B53-D01379BA739A}"/>
              </a:ext>
            </a:extLst>
          </p:cNvPr>
          <p:cNvSpPr>
            <a:spLocks noGrp="1"/>
          </p:cNvSpPr>
          <p:nvPr>
            <p:ph type="title"/>
          </p:nvPr>
        </p:nvSpPr>
        <p:spPr/>
        <p:txBody>
          <a:bodyPr/>
          <a:lstStyle/>
          <a:p>
            <a:r>
              <a:rPr lang="en-US" dirty="0"/>
              <a:t>Prescription Drug Management</a:t>
            </a:r>
          </a:p>
        </p:txBody>
      </p:sp>
      <p:sp>
        <p:nvSpPr>
          <p:cNvPr id="3" name="Content Placeholder 2">
            <a:extLst>
              <a:ext uri="{FF2B5EF4-FFF2-40B4-BE49-F238E27FC236}">
                <a16:creationId xmlns:a16="http://schemas.microsoft.com/office/drawing/2014/main" id="{2F5B5B77-5C3A-6007-262A-6A550044F4B3}"/>
              </a:ext>
            </a:extLst>
          </p:cNvPr>
          <p:cNvSpPr>
            <a:spLocks noGrp="1"/>
          </p:cNvSpPr>
          <p:nvPr>
            <p:ph sz="half" idx="2"/>
          </p:nvPr>
        </p:nvSpPr>
        <p:spPr/>
        <p:txBody>
          <a:bodyPr/>
          <a:lstStyle/>
          <a:p>
            <a:pPr marL="0" indent="0">
              <a:buNone/>
            </a:pPr>
            <a:r>
              <a:rPr lang="en-US" dirty="0"/>
              <a:t>Prescription Drug Management is one of the examples of risk.</a:t>
            </a:r>
          </a:p>
          <a:p>
            <a:r>
              <a:rPr lang="en-US" dirty="0"/>
              <a:t>Determine level of risk to the patient from the medical decision </a:t>
            </a:r>
          </a:p>
          <a:p>
            <a:r>
              <a:rPr lang="en-US" dirty="0"/>
              <a:t>Can include over-the-counter drugs when managed by the physician and provide risk to the patient </a:t>
            </a:r>
          </a:p>
        </p:txBody>
      </p:sp>
    </p:spTree>
    <p:extLst>
      <p:ext uri="{BB962C8B-B14F-4D97-AF65-F5344CB8AC3E}">
        <p14:creationId xmlns:p14="http://schemas.microsoft.com/office/powerpoint/2010/main" val="40811196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B4D35-A5A0-90C6-8966-911DA32BFA8E}"/>
              </a:ext>
            </a:extLst>
          </p:cNvPr>
          <p:cNvSpPr>
            <a:spLocks noGrp="1"/>
          </p:cNvSpPr>
          <p:nvPr>
            <p:ph type="title"/>
          </p:nvPr>
        </p:nvSpPr>
        <p:spPr/>
        <p:txBody>
          <a:bodyPr/>
          <a:lstStyle/>
          <a:p>
            <a:r>
              <a:rPr lang="en-US" dirty="0"/>
              <a:t>Social Determinants of Health (SDOH) </a:t>
            </a:r>
          </a:p>
        </p:txBody>
      </p:sp>
      <p:sp>
        <p:nvSpPr>
          <p:cNvPr id="3" name="Content Placeholder 2">
            <a:extLst>
              <a:ext uri="{FF2B5EF4-FFF2-40B4-BE49-F238E27FC236}">
                <a16:creationId xmlns:a16="http://schemas.microsoft.com/office/drawing/2014/main" id="{85CE7EF9-DDF7-3FCA-D69C-8F0A7DA2289C}"/>
              </a:ext>
            </a:extLst>
          </p:cNvPr>
          <p:cNvSpPr>
            <a:spLocks noGrp="1"/>
          </p:cNvSpPr>
          <p:nvPr>
            <p:ph sz="half" idx="2"/>
          </p:nvPr>
        </p:nvSpPr>
        <p:spPr/>
        <p:txBody>
          <a:bodyPr/>
          <a:lstStyle/>
          <a:p>
            <a:pPr marL="0" indent="0">
              <a:buNone/>
            </a:pPr>
            <a:r>
              <a:rPr lang="en-US" dirty="0"/>
              <a:t>Social determinants of health: Economic and social conditions that influence the health of people and communities. Examples may include food or housing insecurity.</a:t>
            </a:r>
          </a:p>
          <a:p>
            <a:r>
              <a:rPr lang="en-US" dirty="0"/>
              <a:t>Provide the SDOH</a:t>
            </a:r>
          </a:p>
          <a:p>
            <a:r>
              <a:rPr lang="en-US" dirty="0"/>
              <a:t>How this affects the proposed MDM </a:t>
            </a:r>
          </a:p>
        </p:txBody>
      </p:sp>
    </p:spTree>
    <p:extLst>
      <p:ext uri="{BB962C8B-B14F-4D97-AF65-F5344CB8AC3E}">
        <p14:creationId xmlns:p14="http://schemas.microsoft.com/office/powerpoint/2010/main" val="28303275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2CADE-8AE2-712D-3CBB-0A63CAFE2A29}"/>
              </a:ext>
            </a:extLst>
          </p:cNvPr>
          <p:cNvSpPr>
            <a:spLocks noGrp="1"/>
          </p:cNvSpPr>
          <p:nvPr>
            <p:ph type="title"/>
          </p:nvPr>
        </p:nvSpPr>
        <p:spPr/>
        <p:txBody>
          <a:bodyPr/>
          <a:lstStyle/>
          <a:p>
            <a:r>
              <a:rPr lang="en-US" dirty="0"/>
              <a:t>High Risk </a:t>
            </a:r>
          </a:p>
        </p:txBody>
      </p:sp>
      <p:pic>
        <p:nvPicPr>
          <p:cNvPr id="11" name="Content Placeholder 10" descr="Picture of AMA High Risk includes Drug therapy requiring intensive monitoring for toxicity, Decision regarding elective major surgery with identified patient or procedure risk factors, Decision regarding emergency major surgery, Decision regarding hospitalization or escalation of hospital-level care, Decision not to resuscitate or to de-escalate care because of poor prognosis, Decision regarding parenteral controlled substances">
            <a:extLst>
              <a:ext uri="{FF2B5EF4-FFF2-40B4-BE49-F238E27FC236}">
                <a16:creationId xmlns:a16="http://schemas.microsoft.com/office/drawing/2014/main" id="{58EFE1C9-BCD8-BC58-663A-230E49CC5BB2}"/>
              </a:ext>
            </a:extLst>
          </p:cNvPr>
          <p:cNvPicPr>
            <a:picLocks noGrp="1" noChangeAspect="1"/>
          </p:cNvPicPr>
          <p:nvPr>
            <p:ph sz="half" idx="2"/>
          </p:nvPr>
        </p:nvPicPr>
        <p:blipFill>
          <a:blip r:embed="rId3"/>
          <a:stretch>
            <a:fillRect/>
          </a:stretch>
        </p:blipFill>
        <p:spPr>
          <a:xfrm>
            <a:off x="806450" y="1219200"/>
            <a:ext cx="3975100" cy="3602434"/>
          </a:xfrm>
        </p:spPr>
      </p:pic>
    </p:spTree>
    <p:extLst>
      <p:ext uri="{BB962C8B-B14F-4D97-AF65-F5344CB8AC3E}">
        <p14:creationId xmlns:p14="http://schemas.microsoft.com/office/powerpoint/2010/main" val="1392762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A4EA1-FB3F-B563-5B19-470EA9FBAC75}"/>
              </a:ext>
            </a:extLst>
          </p:cNvPr>
          <p:cNvSpPr>
            <a:spLocks noGrp="1"/>
          </p:cNvSpPr>
          <p:nvPr>
            <p:ph type="title"/>
          </p:nvPr>
        </p:nvSpPr>
        <p:spPr/>
        <p:txBody>
          <a:bodyPr/>
          <a:lstStyle/>
          <a:p>
            <a:r>
              <a:rPr lang="en-US" dirty="0"/>
              <a:t>Monitoring for Toxicity </a:t>
            </a:r>
          </a:p>
        </p:txBody>
      </p:sp>
      <p:sp>
        <p:nvSpPr>
          <p:cNvPr id="3" name="Content Placeholder 2">
            <a:extLst>
              <a:ext uri="{FF2B5EF4-FFF2-40B4-BE49-F238E27FC236}">
                <a16:creationId xmlns:a16="http://schemas.microsoft.com/office/drawing/2014/main" id="{46E6CD6B-48A0-5B1A-14A6-D42A29D74A2B}"/>
              </a:ext>
            </a:extLst>
          </p:cNvPr>
          <p:cNvSpPr>
            <a:spLocks noGrp="1"/>
          </p:cNvSpPr>
          <p:nvPr>
            <p:ph sz="half" idx="2"/>
          </p:nvPr>
        </p:nvSpPr>
        <p:spPr>
          <a:xfrm>
            <a:off x="547585" y="1280160"/>
            <a:ext cx="11071258" cy="4844595"/>
          </a:xfrm>
        </p:spPr>
        <p:txBody>
          <a:bodyPr/>
          <a:lstStyle/>
          <a:p>
            <a:pPr marL="0" indent="0">
              <a:buNone/>
            </a:pPr>
            <a:r>
              <a:rPr lang="en-US" dirty="0"/>
              <a:t>Drug therapy requiring intensive monitoring for toxicity: … therapeutic agent that has the potential to cause serious morbidity or death. The monitoring is performed for assessment of these adverse effects and not primarily for assessment of therapeutic efficacy. … may be long-term or short-term. Long-term intensive monitoring is not performed less than quarterly. The monitoring may be performed with a laboratory test, a physiologic test, or imaging. Monitoring by history or examination does not qualify. … </a:t>
            </a:r>
          </a:p>
        </p:txBody>
      </p:sp>
    </p:spTree>
    <p:extLst>
      <p:ext uri="{BB962C8B-B14F-4D97-AF65-F5344CB8AC3E}">
        <p14:creationId xmlns:p14="http://schemas.microsoft.com/office/powerpoint/2010/main" val="23961760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Placeholder 6" descr="Close up of clipboard">
            <a:extLst>
              <a:ext uri="{FF2B5EF4-FFF2-40B4-BE49-F238E27FC236}">
                <a16:creationId xmlns:a16="http://schemas.microsoft.com/office/drawing/2014/main" id="{D9D34DB0-9EFF-1FCA-FE75-26406F7E433A}"/>
              </a:ext>
            </a:extLst>
          </p:cNvPr>
          <p:cNvPicPr>
            <a:picLocks noGrp="1" noChangeAspect="1"/>
          </p:cNvPicPr>
          <p:nvPr>
            <p:ph type="pic" idx="17"/>
          </p:nvPr>
        </p:nvPicPr>
        <p:blipFill rotWithShape="1">
          <a:blip r:embed="rId2" cstate="email">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4" name="Title 3">
            <a:extLst>
              <a:ext uri="{FF2B5EF4-FFF2-40B4-BE49-F238E27FC236}">
                <a16:creationId xmlns:a16="http://schemas.microsoft.com/office/drawing/2014/main" id="{553D27C8-E5E1-F3E3-D6E9-D9B36E878B5A}"/>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dirty="0">
                <a:solidFill>
                  <a:srgbClr val="FFFFFF"/>
                </a:solidFill>
                <a:latin typeface="+mj-lt"/>
                <a:cs typeface="+mj-cs"/>
              </a:rPr>
              <a:t>Documentation Review </a:t>
            </a:r>
          </a:p>
        </p:txBody>
      </p:sp>
    </p:spTree>
    <p:extLst>
      <p:ext uri="{BB962C8B-B14F-4D97-AF65-F5344CB8AC3E}">
        <p14:creationId xmlns:p14="http://schemas.microsoft.com/office/powerpoint/2010/main" val="4139705833"/>
      </p:ext>
    </p:extLst>
  </p:cSld>
  <p:clrMapOvr>
    <a:overrideClrMapping bg1="dk1" tx1="lt1" bg2="dk2" tx2="lt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E7CC4-F14C-EC55-4E66-373841DE927B}"/>
              </a:ext>
            </a:extLst>
          </p:cNvPr>
          <p:cNvSpPr>
            <a:spLocks noGrp="1"/>
          </p:cNvSpPr>
          <p:nvPr>
            <p:ph type="title"/>
          </p:nvPr>
        </p:nvSpPr>
        <p:spPr/>
        <p:txBody>
          <a:bodyPr/>
          <a:lstStyle/>
          <a:p>
            <a:r>
              <a:rPr lang="en-US" dirty="0"/>
              <a:t>Example 1 – CERT Error </a:t>
            </a:r>
          </a:p>
        </p:txBody>
      </p:sp>
      <p:pic>
        <p:nvPicPr>
          <p:cNvPr id="5" name="Content Placeholder 4" descr="A picture of a portion of the medical record.  This identifies the NP provided the service.  It identifies neck pain as the reason for the service.  Pain is greater when she moves her neck laterally.  She has been evaluated by another doctor who recommended surgery.  Patient states they have fibromyalgia.  Patient has not received injections, physical therapy, and does not exercise.    ">
            <a:extLst>
              <a:ext uri="{FF2B5EF4-FFF2-40B4-BE49-F238E27FC236}">
                <a16:creationId xmlns:a16="http://schemas.microsoft.com/office/drawing/2014/main" id="{05CA4479-038C-121F-13F0-D53846D0BB36}"/>
              </a:ext>
            </a:extLst>
          </p:cNvPr>
          <p:cNvPicPr>
            <a:picLocks noGrp="1" noChangeAspect="1"/>
          </p:cNvPicPr>
          <p:nvPr>
            <p:ph sz="half" idx="2"/>
          </p:nvPr>
        </p:nvPicPr>
        <p:blipFill>
          <a:blip r:embed="rId2"/>
          <a:stretch>
            <a:fillRect/>
          </a:stretch>
        </p:blipFill>
        <p:spPr>
          <a:xfrm>
            <a:off x="906049" y="1103597"/>
            <a:ext cx="9430365" cy="3726820"/>
          </a:xfrm>
        </p:spPr>
      </p:pic>
    </p:spTree>
    <p:extLst>
      <p:ext uri="{BB962C8B-B14F-4D97-AF65-F5344CB8AC3E}">
        <p14:creationId xmlns:p14="http://schemas.microsoft.com/office/powerpoint/2010/main" val="14858382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D32F7-C34B-5B26-8978-494F7CC2E339}"/>
              </a:ext>
            </a:extLst>
          </p:cNvPr>
          <p:cNvSpPr>
            <a:spLocks noGrp="1"/>
          </p:cNvSpPr>
          <p:nvPr>
            <p:ph type="title"/>
          </p:nvPr>
        </p:nvSpPr>
        <p:spPr/>
        <p:txBody>
          <a:bodyPr/>
          <a:lstStyle/>
          <a:p>
            <a:r>
              <a:rPr lang="en-US" dirty="0"/>
              <a:t>Example 1 – Continued </a:t>
            </a:r>
          </a:p>
        </p:txBody>
      </p:sp>
      <p:pic>
        <p:nvPicPr>
          <p:cNvPr id="5" name="Content Placeholder 4" descr="Picture of a portion of the medical record.  Identifies past history of fibromyalgia, hypertensin, and mild cognitive impairment.  Lists medications, Lists social history, Lists family history.  ">
            <a:extLst>
              <a:ext uri="{FF2B5EF4-FFF2-40B4-BE49-F238E27FC236}">
                <a16:creationId xmlns:a16="http://schemas.microsoft.com/office/drawing/2014/main" id="{BA3D1821-A93B-1FCC-27FB-7FA92367EA8F}"/>
              </a:ext>
            </a:extLst>
          </p:cNvPr>
          <p:cNvPicPr>
            <a:picLocks noGrp="1" noChangeAspect="1"/>
          </p:cNvPicPr>
          <p:nvPr>
            <p:ph sz="half" idx="2"/>
          </p:nvPr>
        </p:nvPicPr>
        <p:blipFill>
          <a:blip r:embed="rId2"/>
          <a:stretch>
            <a:fillRect/>
          </a:stretch>
        </p:blipFill>
        <p:spPr>
          <a:xfrm>
            <a:off x="954157" y="1384300"/>
            <a:ext cx="10257182" cy="1428750"/>
          </a:xfrm>
        </p:spPr>
      </p:pic>
      <p:pic>
        <p:nvPicPr>
          <p:cNvPr id="7" name="Picture 6" descr="Picture of a portion of the medical record.  Provides information on a physical exam.  She ambulates well, she is mildly kyphotic.  She has normal strength.  Generalized tenderness upon palpation of extremities.  Hips do not reproduce pain upon rotation.  Patient alert and oriented.  Provides review of cervical spine and MRI from 2021. ">
            <a:extLst>
              <a:ext uri="{FF2B5EF4-FFF2-40B4-BE49-F238E27FC236}">
                <a16:creationId xmlns:a16="http://schemas.microsoft.com/office/drawing/2014/main" id="{F6E32BA2-7DF0-A569-0EF7-B4331EAB43A0}"/>
              </a:ext>
            </a:extLst>
          </p:cNvPr>
          <p:cNvPicPr>
            <a:picLocks noChangeAspect="1"/>
          </p:cNvPicPr>
          <p:nvPr/>
        </p:nvPicPr>
        <p:blipFill>
          <a:blip r:embed="rId3"/>
          <a:stretch>
            <a:fillRect/>
          </a:stretch>
        </p:blipFill>
        <p:spPr>
          <a:xfrm>
            <a:off x="954157" y="3109214"/>
            <a:ext cx="10257182" cy="1543050"/>
          </a:xfrm>
          <a:prstGeom prst="rect">
            <a:avLst/>
          </a:prstGeom>
        </p:spPr>
      </p:pic>
    </p:spTree>
    <p:extLst>
      <p:ext uri="{BB962C8B-B14F-4D97-AF65-F5344CB8AC3E}">
        <p14:creationId xmlns:p14="http://schemas.microsoft.com/office/powerpoint/2010/main" val="23923200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ED865-3961-C2A1-38C3-ED469492BCDE}"/>
              </a:ext>
            </a:extLst>
          </p:cNvPr>
          <p:cNvSpPr>
            <a:spLocks noGrp="1"/>
          </p:cNvSpPr>
          <p:nvPr>
            <p:ph type="title"/>
          </p:nvPr>
        </p:nvSpPr>
        <p:spPr/>
        <p:txBody>
          <a:bodyPr/>
          <a:lstStyle/>
          <a:p>
            <a:r>
              <a:rPr lang="en-US" dirty="0"/>
              <a:t>Example 1 – CERT Error More </a:t>
            </a:r>
          </a:p>
        </p:txBody>
      </p:sp>
      <p:pic>
        <p:nvPicPr>
          <p:cNvPr id="9" name="Content Placeholder 8" descr="Picture of the medical record.  The nurse practitioner discussed the imaging.  She is stable.  She has multilevel facet arthritis.  Low back pain likely due to fibromyalgia and musculoskeletal pain.  Discuss conservative management.  Patient does not want physical therapy.  Will exercise on her own.  Surgical intervention is not necessary at this time.  Signed by the nurse practitioner.    ">
            <a:extLst>
              <a:ext uri="{FF2B5EF4-FFF2-40B4-BE49-F238E27FC236}">
                <a16:creationId xmlns:a16="http://schemas.microsoft.com/office/drawing/2014/main" id="{D8E3BC17-07E7-EA73-A3F5-151603D15554}"/>
              </a:ext>
            </a:extLst>
          </p:cNvPr>
          <p:cNvPicPr>
            <a:picLocks noGrp="1" noChangeAspect="1"/>
          </p:cNvPicPr>
          <p:nvPr>
            <p:ph sz="half" idx="2"/>
          </p:nvPr>
        </p:nvPicPr>
        <p:blipFill>
          <a:blip r:embed="rId2"/>
          <a:stretch>
            <a:fillRect/>
          </a:stretch>
        </p:blipFill>
        <p:spPr>
          <a:xfrm>
            <a:off x="974035" y="1831276"/>
            <a:ext cx="10058399" cy="2064863"/>
          </a:xfrm>
        </p:spPr>
      </p:pic>
    </p:spTree>
    <p:extLst>
      <p:ext uri="{BB962C8B-B14F-4D97-AF65-F5344CB8AC3E}">
        <p14:creationId xmlns:p14="http://schemas.microsoft.com/office/powerpoint/2010/main" val="3284967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Placeholder 4" descr="Time ">
            <a:extLst>
              <a:ext uri="{FF2B5EF4-FFF2-40B4-BE49-F238E27FC236}">
                <a16:creationId xmlns:a16="http://schemas.microsoft.com/office/drawing/2014/main" id="{B279FC05-4C32-39B1-EA93-4A9230EF0CB5}"/>
              </a:ext>
            </a:extLst>
          </p:cNvPr>
          <p:cNvPicPr>
            <a:picLocks noGrp="1" noChangeAspect="1"/>
          </p:cNvPicPr>
          <p:nvPr>
            <p:ph type="pic" idx="17"/>
          </p:nvPr>
        </p:nvPicPr>
        <p:blipFill rotWithShape="1">
          <a:blip r:embed="rId2" cstate="email">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97C1C327-BFF3-B28E-2090-6131998280DE}"/>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dirty="0">
                <a:solidFill>
                  <a:srgbClr val="FFFFFF"/>
                </a:solidFill>
                <a:latin typeface="+mj-lt"/>
                <a:cs typeface="+mj-cs"/>
              </a:rPr>
              <a:t>Time </a:t>
            </a:r>
          </a:p>
        </p:txBody>
      </p:sp>
    </p:spTree>
    <p:extLst>
      <p:ext uri="{BB962C8B-B14F-4D97-AF65-F5344CB8AC3E}">
        <p14:creationId xmlns:p14="http://schemas.microsoft.com/office/powerpoint/2010/main" val="3732060686"/>
      </p:ext>
    </p:extLst>
  </p:cSld>
  <p:clrMapOvr>
    <a:overrideClrMapping bg1="dk1" tx1="lt1" bg2="dk2" tx2="lt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9EF45-7E51-75F8-11C5-55CCCB24BAC3}"/>
              </a:ext>
            </a:extLst>
          </p:cNvPr>
          <p:cNvSpPr>
            <a:spLocks noGrp="1"/>
          </p:cNvSpPr>
          <p:nvPr>
            <p:ph type="title"/>
          </p:nvPr>
        </p:nvSpPr>
        <p:spPr/>
        <p:txBody>
          <a:bodyPr/>
          <a:lstStyle/>
          <a:p>
            <a:r>
              <a:rPr lang="en-US" dirty="0"/>
              <a:t>Example 1 – CERT Error MD Note</a:t>
            </a:r>
          </a:p>
        </p:txBody>
      </p:sp>
      <p:pic>
        <p:nvPicPr>
          <p:cNvPr id="5" name="Content Placeholder 4" descr="Picture of the medical record by the MD.  Identifies MD performed history, exam, and plan.  Refers to the nurse practitioner notes.  Patient had three level cervical fusion.  MRI scan shows foraminal nerve pinching.  Exam range of motion on neck is reasonable.  Discussed exercise.  ">
            <a:extLst>
              <a:ext uri="{FF2B5EF4-FFF2-40B4-BE49-F238E27FC236}">
                <a16:creationId xmlns:a16="http://schemas.microsoft.com/office/drawing/2014/main" id="{5FD956D3-7053-83CA-E7F7-C0B3186264F6}"/>
              </a:ext>
            </a:extLst>
          </p:cNvPr>
          <p:cNvPicPr>
            <a:picLocks noGrp="1" noChangeAspect="1"/>
          </p:cNvPicPr>
          <p:nvPr>
            <p:ph sz="half" idx="2"/>
          </p:nvPr>
        </p:nvPicPr>
        <p:blipFill>
          <a:blip r:embed="rId2"/>
          <a:stretch>
            <a:fillRect/>
          </a:stretch>
        </p:blipFill>
        <p:spPr>
          <a:xfrm>
            <a:off x="934279" y="1279525"/>
            <a:ext cx="9998764" cy="4425950"/>
          </a:xfrm>
        </p:spPr>
      </p:pic>
    </p:spTree>
    <p:extLst>
      <p:ext uri="{BB962C8B-B14F-4D97-AF65-F5344CB8AC3E}">
        <p14:creationId xmlns:p14="http://schemas.microsoft.com/office/powerpoint/2010/main" val="14029182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B1146-308C-2F92-F1A3-3661D5ADE828}"/>
              </a:ext>
            </a:extLst>
          </p:cNvPr>
          <p:cNvSpPr>
            <a:spLocks noGrp="1"/>
          </p:cNvSpPr>
          <p:nvPr>
            <p:ph type="title"/>
          </p:nvPr>
        </p:nvSpPr>
        <p:spPr/>
        <p:txBody>
          <a:bodyPr/>
          <a:lstStyle/>
          <a:p>
            <a:r>
              <a:rPr lang="en-US" dirty="0"/>
              <a:t>Explanation of Example 1</a:t>
            </a:r>
          </a:p>
        </p:txBody>
      </p:sp>
      <p:sp>
        <p:nvSpPr>
          <p:cNvPr id="3" name="Content Placeholder 2">
            <a:extLst>
              <a:ext uri="{FF2B5EF4-FFF2-40B4-BE49-F238E27FC236}">
                <a16:creationId xmlns:a16="http://schemas.microsoft.com/office/drawing/2014/main" id="{5DC53CF1-4078-FB0B-E713-3E5FEDC1999D}"/>
              </a:ext>
            </a:extLst>
          </p:cNvPr>
          <p:cNvSpPr>
            <a:spLocks noGrp="1"/>
          </p:cNvSpPr>
          <p:nvPr>
            <p:ph sz="half" idx="2"/>
          </p:nvPr>
        </p:nvSpPr>
        <p:spPr/>
        <p:txBody>
          <a:bodyPr/>
          <a:lstStyle/>
          <a:p>
            <a:r>
              <a:rPr lang="en-US" dirty="0"/>
              <a:t>NP billing is 99212 </a:t>
            </a:r>
          </a:p>
          <a:p>
            <a:pPr lvl="1"/>
            <a:r>
              <a:rPr lang="en-US" dirty="0"/>
              <a:t>Problem – straightforward </a:t>
            </a:r>
          </a:p>
          <a:p>
            <a:pPr lvl="1"/>
            <a:r>
              <a:rPr lang="en-US" dirty="0"/>
              <a:t>Data – straightforward </a:t>
            </a:r>
          </a:p>
          <a:p>
            <a:pPr lvl="1"/>
            <a:r>
              <a:rPr lang="en-US" dirty="0"/>
              <a:t>Risk – straightforward </a:t>
            </a:r>
          </a:p>
          <a:p>
            <a:r>
              <a:rPr lang="en-US" dirty="0"/>
              <a:t>MD billing is 99214 </a:t>
            </a:r>
          </a:p>
          <a:p>
            <a:pPr lvl="1"/>
            <a:r>
              <a:rPr lang="en-US" dirty="0"/>
              <a:t>Problem – moderate </a:t>
            </a:r>
          </a:p>
          <a:p>
            <a:pPr lvl="1"/>
            <a:r>
              <a:rPr lang="en-US" dirty="0"/>
              <a:t>Data </a:t>
            </a:r>
            <a:r>
              <a:rPr lang="en-US"/>
              <a:t>– moderate</a:t>
            </a:r>
            <a:endParaRPr lang="en-US" dirty="0"/>
          </a:p>
          <a:p>
            <a:pPr lvl="1"/>
            <a:r>
              <a:rPr lang="en-US" dirty="0"/>
              <a:t>Risk – straightforward </a:t>
            </a:r>
          </a:p>
        </p:txBody>
      </p:sp>
    </p:spTree>
    <p:extLst>
      <p:ext uri="{BB962C8B-B14F-4D97-AF65-F5344CB8AC3E}">
        <p14:creationId xmlns:p14="http://schemas.microsoft.com/office/powerpoint/2010/main" val="1918807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A2FAE-6EDD-9D73-2560-634CED383493}"/>
              </a:ext>
            </a:extLst>
          </p:cNvPr>
          <p:cNvSpPr>
            <a:spLocks noGrp="1"/>
          </p:cNvSpPr>
          <p:nvPr>
            <p:ph type="title"/>
          </p:nvPr>
        </p:nvSpPr>
        <p:spPr/>
        <p:txBody>
          <a:bodyPr/>
          <a:lstStyle/>
          <a:p>
            <a:r>
              <a:rPr lang="en-US" dirty="0"/>
              <a:t>Example 2 – CERT Approved </a:t>
            </a:r>
          </a:p>
        </p:txBody>
      </p:sp>
      <p:pic>
        <p:nvPicPr>
          <p:cNvPr id="5" name="Content Placeholder 4" descr="A picture of the medical record.  Patient has recent hospitalization.  Patient went to emergency room 8/24/2021 for shortness of breath and palpitations.  Patient blood pressure elevated.  Two days later fell at home.  did not pass out.  Daughter says meds changes at hospital and now feels dizzy all the time.  Patient describes dizziness as moderate to severe.  Symptoms exacerbated by standing and getting up too quickly.  Symptoms relieved by rest.  Dizzy after she takes pills in the morning.  Bowel movements and straining make her dizzy.  Mentions hypercholestrolemia as chronic and controlled.  ">
            <a:extLst>
              <a:ext uri="{FF2B5EF4-FFF2-40B4-BE49-F238E27FC236}">
                <a16:creationId xmlns:a16="http://schemas.microsoft.com/office/drawing/2014/main" id="{EC64C6BB-B905-EFE6-6B08-EA42B51448A9}"/>
              </a:ext>
            </a:extLst>
          </p:cNvPr>
          <p:cNvPicPr>
            <a:picLocks noGrp="1" noChangeAspect="1"/>
          </p:cNvPicPr>
          <p:nvPr>
            <p:ph sz="half" idx="2"/>
          </p:nvPr>
        </p:nvPicPr>
        <p:blipFill>
          <a:blip r:embed="rId2"/>
          <a:stretch>
            <a:fillRect/>
          </a:stretch>
        </p:blipFill>
        <p:spPr>
          <a:xfrm>
            <a:off x="865191" y="1610138"/>
            <a:ext cx="10008218" cy="3610327"/>
          </a:xfrm>
        </p:spPr>
      </p:pic>
    </p:spTree>
    <p:extLst>
      <p:ext uri="{BB962C8B-B14F-4D97-AF65-F5344CB8AC3E}">
        <p14:creationId xmlns:p14="http://schemas.microsoft.com/office/powerpoint/2010/main" val="6214264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0886F-77C6-D61C-0E7C-D708C53A9714}"/>
              </a:ext>
            </a:extLst>
          </p:cNvPr>
          <p:cNvSpPr>
            <a:spLocks noGrp="1"/>
          </p:cNvSpPr>
          <p:nvPr>
            <p:ph type="title"/>
          </p:nvPr>
        </p:nvSpPr>
        <p:spPr/>
        <p:txBody>
          <a:bodyPr/>
          <a:lstStyle/>
          <a:p>
            <a:r>
              <a:rPr lang="en-US" dirty="0"/>
              <a:t>Example 2 – CERT Approved Continued</a:t>
            </a:r>
          </a:p>
        </p:txBody>
      </p:sp>
      <p:pic>
        <p:nvPicPr>
          <p:cNvPr id="5" name="Content Placeholder 4" descr="patient started on nifedipine 60 mg and add carvedilol.  she is off the amiodipine and metoprolol.  she is on amiodarone.  Blood pressure on the lower side.  Systolic around 100.  She is on Xanax 2 time a day.  Will stop nifedipine.  Will change xanax to one per day at bedtime.  Patient unable to Eliquis.  Started on Xirarelto 20 mg a day.  Put on patient assistance program.  See again after 48 hours to see how blood pressure behaves.  Patient advised to follow up in one week.  ">
            <a:extLst>
              <a:ext uri="{FF2B5EF4-FFF2-40B4-BE49-F238E27FC236}">
                <a16:creationId xmlns:a16="http://schemas.microsoft.com/office/drawing/2014/main" id="{D6F01616-BCE3-3831-3E3D-69C7269AA2CF}"/>
              </a:ext>
            </a:extLst>
          </p:cNvPr>
          <p:cNvPicPr>
            <a:picLocks noGrp="1" noChangeAspect="1"/>
          </p:cNvPicPr>
          <p:nvPr>
            <p:ph sz="half" idx="2"/>
          </p:nvPr>
        </p:nvPicPr>
        <p:blipFill>
          <a:blip r:embed="rId2"/>
          <a:stretch>
            <a:fillRect/>
          </a:stretch>
        </p:blipFill>
        <p:spPr>
          <a:xfrm>
            <a:off x="934278" y="1463675"/>
            <a:ext cx="9978887" cy="4057650"/>
          </a:xfrm>
        </p:spPr>
      </p:pic>
    </p:spTree>
    <p:extLst>
      <p:ext uri="{BB962C8B-B14F-4D97-AF65-F5344CB8AC3E}">
        <p14:creationId xmlns:p14="http://schemas.microsoft.com/office/powerpoint/2010/main" val="39713843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1FC95-ED52-5D5A-48A2-E38A7FCD1E7A}"/>
              </a:ext>
            </a:extLst>
          </p:cNvPr>
          <p:cNvSpPr>
            <a:spLocks noGrp="1"/>
          </p:cNvSpPr>
          <p:nvPr>
            <p:ph type="title"/>
          </p:nvPr>
        </p:nvSpPr>
        <p:spPr/>
        <p:txBody>
          <a:bodyPr/>
          <a:lstStyle/>
          <a:p>
            <a:r>
              <a:rPr lang="en-US" dirty="0"/>
              <a:t>Explanation of Example 2 </a:t>
            </a:r>
          </a:p>
        </p:txBody>
      </p:sp>
      <p:sp>
        <p:nvSpPr>
          <p:cNvPr id="3" name="Content Placeholder 2">
            <a:extLst>
              <a:ext uri="{FF2B5EF4-FFF2-40B4-BE49-F238E27FC236}">
                <a16:creationId xmlns:a16="http://schemas.microsoft.com/office/drawing/2014/main" id="{DDBD7C72-2A7C-9376-B7EB-5768250F66A9}"/>
              </a:ext>
            </a:extLst>
          </p:cNvPr>
          <p:cNvSpPr>
            <a:spLocks noGrp="1"/>
          </p:cNvSpPr>
          <p:nvPr>
            <p:ph sz="half" idx="2"/>
          </p:nvPr>
        </p:nvSpPr>
        <p:spPr/>
        <p:txBody>
          <a:bodyPr/>
          <a:lstStyle/>
          <a:p>
            <a:r>
              <a:rPr lang="en-US" dirty="0"/>
              <a:t>Office service</a:t>
            </a:r>
          </a:p>
          <a:p>
            <a:r>
              <a:rPr lang="en-US" dirty="0"/>
              <a:t>Level of service is 99214</a:t>
            </a:r>
          </a:p>
          <a:p>
            <a:pPr lvl="1"/>
            <a:r>
              <a:rPr lang="en-US" dirty="0"/>
              <a:t>Problem – moderate</a:t>
            </a:r>
          </a:p>
          <a:p>
            <a:pPr lvl="1"/>
            <a:r>
              <a:rPr lang="en-US" dirty="0"/>
              <a:t>Data – straightforward </a:t>
            </a:r>
          </a:p>
          <a:p>
            <a:pPr lvl="1"/>
            <a:r>
              <a:rPr lang="en-US" dirty="0"/>
              <a:t>Risk – moderate </a:t>
            </a:r>
          </a:p>
        </p:txBody>
      </p:sp>
    </p:spTree>
    <p:extLst>
      <p:ext uri="{BB962C8B-B14F-4D97-AF65-F5344CB8AC3E}">
        <p14:creationId xmlns:p14="http://schemas.microsoft.com/office/powerpoint/2010/main" val="11737488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687D8-D8F1-F5A4-DE43-450D2CACA8A1}"/>
              </a:ext>
            </a:extLst>
          </p:cNvPr>
          <p:cNvSpPr>
            <a:spLocks noGrp="1"/>
          </p:cNvSpPr>
          <p:nvPr>
            <p:ph type="title"/>
          </p:nvPr>
        </p:nvSpPr>
        <p:spPr/>
        <p:txBody>
          <a:bodyPr/>
          <a:lstStyle/>
          <a:p>
            <a:r>
              <a:rPr lang="en-US" dirty="0"/>
              <a:t>Resources </a:t>
            </a:r>
          </a:p>
        </p:txBody>
      </p:sp>
      <p:sp>
        <p:nvSpPr>
          <p:cNvPr id="3" name="Content Placeholder 2">
            <a:extLst>
              <a:ext uri="{FF2B5EF4-FFF2-40B4-BE49-F238E27FC236}">
                <a16:creationId xmlns:a16="http://schemas.microsoft.com/office/drawing/2014/main" id="{09533B1E-8F3D-9E97-D6A3-E7F74EB2B24C}"/>
              </a:ext>
            </a:extLst>
          </p:cNvPr>
          <p:cNvSpPr>
            <a:spLocks noGrp="1"/>
          </p:cNvSpPr>
          <p:nvPr>
            <p:ph sz="half" idx="2"/>
          </p:nvPr>
        </p:nvSpPr>
        <p:spPr/>
        <p:txBody>
          <a:bodyPr/>
          <a:lstStyle/>
          <a:p>
            <a:r>
              <a:rPr lang="en-US" dirty="0"/>
              <a:t>Social Security Act Section </a:t>
            </a:r>
            <a:r>
              <a:rPr lang="en-US" dirty="0">
                <a:hlinkClick r:id="rId3"/>
              </a:rPr>
              <a:t>1862</a:t>
            </a:r>
            <a:r>
              <a:rPr lang="en-US" dirty="0"/>
              <a:t>(a)(1)(A) </a:t>
            </a:r>
          </a:p>
          <a:p>
            <a:r>
              <a:rPr lang="en-US" dirty="0"/>
              <a:t>AMA CPT® Evaluation and Management (E/M) Code and Guideline </a:t>
            </a:r>
            <a:r>
              <a:rPr lang="en-US" dirty="0">
                <a:hlinkClick r:id="rId4"/>
              </a:rPr>
              <a:t>Changes</a:t>
            </a:r>
            <a:endParaRPr lang="en-US" dirty="0"/>
          </a:p>
          <a:p>
            <a:r>
              <a:rPr lang="en-US" dirty="0">
                <a:hlinkClick r:id="rId5"/>
              </a:rPr>
              <a:t>Schedules of Controlled Substances in Section 102 of the Controlled Substances Act (21U.S.C. 802)</a:t>
            </a:r>
            <a:endParaRPr lang="en-US" dirty="0"/>
          </a:p>
          <a:p>
            <a:r>
              <a:rPr lang="en-US" dirty="0"/>
              <a:t>CMS Internet-Only Manual, Publication 100-04, </a:t>
            </a:r>
            <a:r>
              <a:rPr lang="en-US" dirty="0">
                <a:hlinkClick r:id="rId6"/>
              </a:rPr>
              <a:t>Chapter 12</a:t>
            </a:r>
            <a:r>
              <a:rPr lang="en-US" dirty="0"/>
              <a:t>, Section 30.6 </a:t>
            </a:r>
          </a:p>
          <a:p>
            <a:r>
              <a:rPr lang="en-US" dirty="0"/>
              <a:t>CMS MLN </a:t>
            </a:r>
            <a:r>
              <a:rPr lang="en-US" dirty="0">
                <a:hlinkClick r:id="rId7"/>
              </a:rPr>
              <a:t>006764</a:t>
            </a:r>
            <a:r>
              <a:rPr lang="en-US" dirty="0"/>
              <a:t> Evaluation and Management Services Guide </a:t>
            </a:r>
          </a:p>
        </p:txBody>
      </p:sp>
    </p:spTree>
    <p:extLst>
      <p:ext uri="{BB962C8B-B14F-4D97-AF65-F5344CB8AC3E}">
        <p14:creationId xmlns:p14="http://schemas.microsoft.com/office/powerpoint/2010/main" val="2724764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88A6B-F807-F275-4F89-730D2F61B2C7}"/>
              </a:ext>
            </a:extLst>
          </p:cNvPr>
          <p:cNvSpPr>
            <a:spLocks noGrp="1"/>
          </p:cNvSpPr>
          <p:nvPr>
            <p:ph type="title"/>
          </p:nvPr>
        </p:nvSpPr>
        <p:spPr/>
        <p:txBody>
          <a:bodyPr/>
          <a:lstStyle/>
          <a:p>
            <a:r>
              <a:rPr lang="en-US" dirty="0"/>
              <a:t>Questions </a:t>
            </a:r>
          </a:p>
        </p:txBody>
      </p:sp>
      <p:pic>
        <p:nvPicPr>
          <p:cNvPr id="5" name="Picture Placeholder 4" descr="Quizzical burrowing owl looking forward">
            <a:extLst>
              <a:ext uri="{FF2B5EF4-FFF2-40B4-BE49-F238E27FC236}">
                <a16:creationId xmlns:a16="http://schemas.microsoft.com/office/drawing/2014/main" id="{7037E6AD-D3CD-67FC-47B3-808CDAD2FABB}"/>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295657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6953D-B128-D34C-C25A-96458436E10E}"/>
              </a:ext>
            </a:extLst>
          </p:cNvPr>
          <p:cNvSpPr>
            <a:spLocks noGrp="1"/>
          </p:cNvSpPr>
          <p:nvPr>
            <p:ph type="title"/>
          </p:nvPr>
        </p:nvSpPr>
        <p:spPr/>
        <p:txBody>
          <a:bodyPr/>
          <a:lstStyle/>
          <a:p>
            <a:r>
              <a:rPr lang="en-US" dirty="0"/>
              <a:t>End Slide </a:t>
            </a:r>
          </a:p>
        </p:txBody>
      </p:sp>
      <p:pic>
        <p:nvPicPr>
          <p:cNvPr id="5" name="Picture Placeholder 4" descr="A picture containing text, computer, table, indoor">
            <a:extLst>
              <a:ext uri="{FF2B5EF4-FFF2-40B4-BE49-F238E27FC236}">
                <a16:creationId xmlns:a16="http://schemas.microsoft.com/office/drawing/2014/main" id="{89A36DAB-CC5F-9BD0-2E0B-8F43DB2BD0A2}"/>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08507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00BB3-3829-6F76-F1D4-909C4D5562F3}"/>
              </a:ext>
            </a:extLst>
          </p:cNvPr>
          <p:cNvSpPr>
            <a:spLocks noGrp="1"/>
          </p:cNvSpPr>
          <p:nvPr>
            <p:ph type="title"/>
          </p:nvPr>
        </p:nvSpPr>
        <p:spPr/>
        <p:txBody>
          <a:bodyPr/>
          <a:lstStyle/>
          <a:p>
            <a:r>
              <a:rPr lang="en-US" dirty="0"/>
              <a:t>Using Time to Choose your Level </a:t>
            </a:r>
          </a:p>
        </p:txBody>
      </p:sp>
      <p:sp>
        <p:nvSpPr>
          <p:cNvPr id="3" name="Content Placeholder 2">
            <a:extLst>
              <a:ext uri="{FF2B5EF4-FFF2-40B4-BE49-F238E27FC236}">
                <a16:creationId xmlns:a16="http://schemas.microsoft.com/office/drawing/2014/main" id="{C10D8778-5164-58B3-FEB4-49367AECCC11}"/>
              </a:ext>
            </a:extLst>
          </p:cNvPr>
          <p:cNvSpPr>
            <a:spLocks noGrp="1"/>
          </p:cNvSpPr>
          <p:nvPr>
            <p:ph sz="half" idx="2"/>
          </p:nvPr>
        </p:nvSpPr>
        <p:spPr/>
        <p:txBody>
          <a:bodyPr/>
          <a:lstStyle/>
          <a:p>
            <a:r>
              <a:rPr lang="en-US" dirty="0"/>
              <a:t>Time identified in the code descriptor </a:t>
            </a:r>
          </a:p>
          <a:p>
            <a:r>
              <a:rPr lang="en-US" dirty="0"/>
              <a:t>On the same calendar date </a:t>
            </a:r>
          </a:p>
          <a:p>
            <a:r>
              <a:rPr lang="en-US" dirty="0"/>
              <a:t>Includes </a:t>
            </a:r>
          </a:p>
          <a:p>
            <a:pPr lvl="1"/>
            <a:r>
              <a:rPr lang="en-US" dirty="0"/>
              <a:t>Face-to-face</a:t>
            </a:r>
          </a:p>
          <a:p>
            <a:pPr lvl="1"/>
            <a:r>
              <a:rPr lang="en-US" dirty="0"/>
              <a:t>Non-face-to-face </a:t>
            </a:r>
          </a:p>
          <a:p>
            <a:r>
              <a:rPr lang="en-US" dirty="0"/>
              <a:t>Time is by the practitioner </a:t>
            </a:r>
          </a:p>
          <a:p>
            <a:r>
              <a:rPr lang="en-US" dirty="0"/>
              <a:t>Document specific time </a:t>
            </a:r>
          </a:p>
        </p:txBody>
      </p:sp>
    </p:spTree>
    <p:extLst>
      <p:ext uri="{BB962C8B-B14F-4D97-AF65-F5344CB8AC3E}">
        <p14:creationId xmlns:p14="http://schemas.microsoft.com/office/powerpoint/2010/main" val="1012775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56285-A40F-BAF1-616D-F131AEBAB9BD}"/>
              </a:ext>
            </a:extLst>
          </p:cNvPr>
          <p:cNvSpPr>
            <a:spLocks noGrp="1"/>
          </p:cNvSpPr>
          <p:nvPr>
            <p:ph type="title"/>
          </p:nvPr>
        </p:nvSpPr>
        <p:spPr/>
        <p:txBody>
          <a:bodyPr/>
          <a:lstStyle/>
          <a:p>
            <a:r>
              <a:rPr lang="en-US" dirty="0"/>
              <a:t>Non-Face-to-Face time </a:t>
            </a:r>
          </a:p>
        </p:txBody>
      </p:sp>
      <p:sp>
        <p:nvSpPr>
          <p:cNvPr id="4" name="Content Placeholder 3">
            <a:extLst>
              <a:ext uri="{FF2B5EF4-FFF2-40B4-BE49-F238E27FC236}">
                <a16:creationId xmlns:a16="http://schemas.microsoft.com/office/drawing/2014/main" id="{F4A5CA8C-B896-A4B7-6499-7F0D93C6BDC0}"/>
              </a:ext>
            </a:extLst>
          </p:cNvPr>
          <p:cNvSpPr>
            <a:spLocks noGrp="1"/>
          </p:cNvSpPr>
          <p:nvPr>
            <p:ph sz="half" idx="2"/>
          </p:nvPr>
        </p:nvSpPr>
        <p:spPr/>
        <p:txBody>
          <a:bodyPr/>
          <a:lstStyle/>
          <a:p>
            <a:pPr marL="0" indent="0">
              <a:buNone/>
            </a:pPr>
            <a:r>
              <a:rPr lang="en-US" dirty="0"/>
              <a:t>Practitioner professional time includes the following when performed: </a:t>
            </a:r>
          </a:p>
          <a:p>
            <a:r>
              <a:rPr lang="en-US" dirty="0"/>
              <a:t>Preparing to see the patient (review of tests) </a:t>
            </a:r>
          </a:p>
          <a:p>
            <a:r>
              <a:rPr lang="en-US" dirty="0"/>
              <a:t>Obtaining or reviewing separately obtained history </a:t>
            </a:r>
          </a:p>
          <a:p>
            <a:r>
              <a:rPr lang="en-US" dirty="0"/>
              <a:t>Performing medically appropriate exam </a:t>
            </a:r>
          </a:p>
          <a:p>
            <a:r>
              <a:rPr lang="en-US" dirty="0"/>
              <a:t>Counseling or educating patient/family/caregiver </a:t>
            </a:r>
          </a:p>
          <a:p>
            <a:r>
              <a:rPr lang="en-US" dirty="0"/>
              <a:t>Ordering medications, tests, or procedures </a:t>
            </a:r>
          </a:p>
        </p:txBody>
      </p:sp>
    </p:spTree>
    <p:extLst>
      <p:ext uri="{BB962C8B-B14F-4D97-AF65-F5344CB8AC3E}">
        <p14:creationId xmlns:p14="http://schemas.microsoft.com/office/powerpoint/2010/main" val="417764252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3545</TotalTime>
  <Words>2572</Words>
  <Application>Microsoft Office PowerPoint</Application>
  <PresentationFormat>Widescreen</PresentationFormat>
  <Paragraphs>351</Paragraphs>
  <Slides>77</Slides>
  <Notes>47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77</vt:i4>
      </vt:variant>
    </vt:vector>
  </HeadingPairs>
  <TitlesOfParts>
    <vt:vector size="81" baseType="lpstr">
      <vt:lpstr>Arial</vt:lpstr>
      <vt:lpstr>Calibri</vt:lpstr>
      <vt:lpstr>Trebuchet MS</vt:lpstr>
      <vt:lpstr>Custom Design</vt:lpstr>
      <vt:lpstr>Evaluation and Management: Leveling Your Service  KC Chapter AAPC </vt:lpstr>
      <vt:lpstr>Disclaimer</vt:lpstr>
      <vt:lpstr>Acronyms </vt:lpstr>
      <vt:lpstr>Medical Necessity </vt:lpstr>
      <vt:lpstr>American Medical Association (AMA)  Changes </vt:lpstr>
      <vt:lpstr>Levels of Service </vt:lpstr>
      <vt:lpstr>Time </vt:lpstr>
      <vt:lpstr>Using Time to Choose your Level </vt:lpstr>
      <vt:lpstr>Non-Face-to-Face time </vt:lpstr>
      <vt:lpstr>Non-Face-to-Face Time Continued </vt:lpstr>
      <vt:lpstr>Do Not Count </vt:lpstr>
      <vt:lpstr>Examples </vt:lpstr>
      <vt:lpstr>Separately Reported Services </vt:lpstr>
      <vt:lpstr>What does Medicare Expect? </vt:lpstr>
      <vt:lpstr>Prolonged Services – Office or Other Outpatient Procedure Codes  </vt:lpstr>
      <vt:lpstr>Prolonged Care Services – Inpatient </vt:lpstr>
      <vt:lpstr>Prolonged Care Services Nursing Facility </vt:lpstr>
      <vt:lpstr>Prolonged Care – Home Services   </vt:lpstr>
      <vt:lpstr>Time Additional Information </vt:lpstr>
      <vt:lpstr>Medical Decision-Making </vt:lpstr>
      <vt:lpstr>Categories of MDM </vt:lpstr>
      <vt:lpstr>Problem </vt:lpstr>
      <vt:lpstr>Problem Defined </vt:lpstr>
      <vt:lpstr>Problem Addressed </vt:lpstr>
      <vt:lpstr>Problem – Straightforward </vt:lpstr>
      <vt:lpstr>Self-Limited or Minor Problem </vt:lpstr>
      <vt:lpstr>Problem Level – Low </vt:lpstr>
      <vt:lpstr>Stable Chronic Illness </vt:lpstr>
      <vt:lpstr>Acute, Uncomplicated Illness or Injury </vt:lpstr>
      <vt:lpstr>Stable, Acute Illness </vt:lpstr>
      <vt:lpstr>Acute, Uncomplicated Illness or Injury Requiring Higher Level of Care </vt:lpstr>
      <vt:lpstr>Problem Level – Moderate </vt:lpstr>
      <vt:lpstr>Chronic Illness with Exacerbation </vt:lpstr>
      <vt:lpstr>Undiagnosed New Problem with Uncertain Prognosis </vt:lpstr>
      <vt:lpstr>Acute Illness with Systemic Symptoms </vt:lpstr>
      <vt:lpstr>Acute, Complicated Injury </vt:lpstr>
      <vt:lpstr>Problem Level – High </vt:lpstr>
      <vt:lpstr>Chronic Illness with Severe Exacerbation </vt:lpstr>
      <vt:lpstr>Illness or Injury Poses a Threat to Life or Bodily Function </vt:lpstr>
      <vt:lpstr>Data </vt:lpstr>
      <vt:lpstr>Categories </vt:lpstr>
      <vt:lpstr>Categories continued </vt:lpstr>
      <vt:lpstr>Data Analyzed </vt:lpstr>
      <vt:lpstr>Tests Defined </vt:lpstr>
      <vt:lpstr>Unique Defined </vt:lpstr>
      <vt:lpstr>External Defined </vt:lpstr>
      <vt:lpstr>Discussion Defined </vt:lpstr>
      <vt:lpstr>Straightforward </vt:lpstr>
      <vt:lpstr>Low </vt:lpstr>
      <vt:lpstr>Low – Category 1 </vt:lpstr>
      <vt:lpstr>Independent Historian </vt:lpstr>
      <vt:lpstr>Moderate </vt:lpstr>
      <vt:lpstr>Independent Interpretation of Tests </vt:lpstr>
      <vt:lpstr>Discussion of Management </vt:lpstr>
      <vt:lpstr>High </vt:lpstr>
      <vt:lpstr>Risk </vt:lpstr>
      <vt:lpstr>Risk Defined </vt:lpstr>
      <vt:lpstr>Risk Table Title </vt:lpstr>
      <vt:lpstr>Morbidity Defined </vt:lpstr>
      <vt:lpstr>Straightforward and Low Risk </vt:lpstr>
      <vt:lpstr>Moderate Risk </vt:lpstr>
      <vt:lpstr>Prescription Drug Management</vt:lpstr>
      <vt:lpstr>Social Determinants of Health (SDOH) </vt:lpstr>
      <vt:lpstr>High Risk </vt:lpstr>
      <vt:lpstr>Monitoring for Toxicity </vt:lpstr>
      <vt:lpstr>Documentation Review </vt:lpstr>
      <vt:lpstr>Example 1 – CERT Error </vt:lpstr>
      <vt:lpstr>Example 1 – Continued </vt:lpstr>
      <vt:lpstr>Example 1 – CERT Error More </vt:lpstr>
      <vt:lpstr>Example 1 – CERT Error MD Note</vt:lpstr>
      <vt:lpstr>Explanation of Example 1</vt:lpstr>
      <vt:lpstr>Example 2 – CERT Approved </vt:lpstr>
      <vt:lpstr>Example 2 – CERT Approved Continued</vt:lpstr>
      <vt:lpstr>Explanation of Example 2 </vt:lpstr>
      <vt:lpstr>Resources </vt:lpstr>
      <vt:lpstr>Questions </vt:lpstr>
      <vt:lpstr>End Slide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Rasmussen, Benjamin - Corp Comm</dc:creator>
  <cp:lastModifiedBy>Diaz, Maria</cp:lastModifiedBy>
  <cp:revision>131</cp:revision>
  <dcterms:created xsi:type="dcterms:W3CDTF">2020-11-15T21:40:28Z</dcterms:created>
  <dcterms:modified xsi:type="dcterms:W3CDTF">2024-03-07T16:17:45Z</dcterms:modified>
</cp:coreProperties>
</file>