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ink/ink1.xml" ContentType="application/inkml+xml"/>
  <Override PartName="/ppt/ink/ink2.xml" ContentType="application/inkml+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6" r:id="rId4"/>
    <p:sldMasterId id="2147483672" r:id="rId5"/>
  </p:sldMasterIdLst>
  <p:notesMasterIdLst>
    <p:notesMasterId r:id="rId28"/>
  </p:notesMasterIdLst>
  <p:sldIdLst>
    <p:sldId id="279" r:id="rId6"/>
    <p:sldId id="633" r:id="rId7"/>
    <p:sldId id="663" r:id="rId8"/>
    <p:sldId id="296" r:id="rId9"/>
    <p:sldId id="659" r:id="rId10"/>
    <p:sldId id="276" r:id="rId11"/>
    <p:sldId id="638" r:id="rId12"/>
    <p:sldId id="657" r:id="rId13"/>
    <p:sldId id="658" r:id="rId14"/>
    <p:sldId id="270" r:id="rId15"/>
    <p:sldId id="288" r:id="rId16"/>
    <p:sldId id="287" r:id="rId17"/>
    <p:sldId id="286" r:id="rId18"/>
    <p:sldId id="289" r:id="rId19"/>
    <p:sldId id="285" r:id="rId20"/>
    <p:sldId id="291" r:id="rId21"/>
    <p:sldId id="292" r:id="rId22"/>
    <p:sldId id="293" r:id="rId23"/>
    <p:sldId id="290" r:id="rId24"/>
    <p:sldId id="294" r:id="rId25"/>
    <p:sldId id="661" r:id="rId26"/>
    <p:sldId id="662"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7DB4"/>
    <a:srgbClr val="003A5D"/>
    <a:srgbClr val="F8911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681" autoAdjust="0"/>
    <p:restoredTop sz="93657" autoAdjust="0"/>
  </p:normalViewPr>
  <p:slideViewPr>
    <p:cSldViewPr snapToGrid="0" snapToObjects="1">
      <p:cViewPr varScale="1">
        <p:scale>
          <a:sx n="57" d="100"/>
          <a:sy n="57" d="100"/>
        </p:scale>
        <p:origin x="1028" y="60"/>
      </p:cViewPr>
      <p:guideLst/>
    </p:cSldViewPr>
  </p:slideViewPr>
  <p:outlineViewPr>
    <p:cViewPr>
      <p:scale>
        <a:sx n="33" d="100"/>
        <a:sy n="33" d="100"/>
      </p:scale>
      <p:origin x="0" y="-14496"/>
    </p:cViewPr>
  </p:outlineViewPr>
  <p:notesTextViewPr>
    <p:cViewPr>
      <p:scale>
        <a:sx n="1" d="1"/>
        <a:sy n="1" d="1"/>
      </p:scale>
      <p:origin x="0" y="0"/>
    </p:cViewPr>
  </p:notesTextViewPr>
  <p:sorterViewPr>
    <p:cViewPr>
      <p:scale>
        <a:sx n="100" d="100"/>
        <a:sy n="100" d="100"/>
      </p:scale>
      <p:origin x="0" y="-2740"/>
    </p:cViewPr>
  </p:sorterViewPr>
  <p:notesViewPr>
    <p:cSldViewPr snapToGrid="0" snapToObjects="1">
      <p:cViewPr varScale="1">
        <p:scale>
          <a:sx n="51" d="100"/>
          <a:sy n="51" d="100"/>
        </p:scale>
        <p:origin x="2692" y="2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viewProps" Target="view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0T15:49:22.833"/>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02-20T15:49:23.141"/>
    </inkml:context>
    <inkml:brush xml:id="br0">
      <inkml:brushProperty name="width" value="0.05" units="cm"/>
      <inkml:brushProperty name="height" value="0.05" units="cm"/>
      <inkml:brushProperty name="color" value="#E71224"/>
      <inkml:brushProperty name="ignorePressure" value="1"/>
    </inkml:brush>
  </inkml:definitions>
  <inkml:trace contextRef="#ctx0" brushRef="#br0">1 1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A38B04-4D7D-6148-8C3F-37CE9408ACEF}" type="datetimeFigureOut">
              <a:rPr lang="en-US" smtClean="0"/>
              <a:t>3/7/2024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ABEBA1-951B-0F4A-95D0-9F1CC3ADD46B}" type="slidenum">
              <a:rPr lang="en-US" smtClean="0"/>
              <a:t>‹#›</a:t>
            </a:fld>
            <a:endParaRPr lang="en-US" dirty="0"/>
          </a:p>
        </p:txBody>
      </p:sp>
    </p:spTree>
    <p:extLst>
      <p:ext uri="{BB962C8B-B14F-4D97-AF65-F5344CB8AC3E}">
        <p14:creationId xmlns:p14="http://schemas.microsoft.com/office/powerpoint/2010/main" val="348444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ABEBA1-951B-0F4A-95D0-9F1CC3ADD46B}" type="slidenum">
              <a:rPr lang="en-US" smtClean="0"/>
              <a:t>1</a:t>
            </a:fld>
            <a:endParaRPr lang="en-US" dirty="0"/>
          </a:p>
        </p:txBody>
      </p:sp>
    </p:spTree>
    <p:extLst>
      <p:ext uri="{BB962C8B-B14F-4D97-AF65-F5344CB8AC3E}">
        <p14:creationId xmlns:p14="http://schemas.microsoft.com/office/powerpoint/2010/main" val="20455965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10</a:t>
            </a:fld>
            <a:endParaRPr lang="en-US" dirty="0"/>
          </a:p>
        </p:txBody>
      </p:sp>
    </p:spTree>
    <p:extLst>
      <p:ext uri="{BB962C8B-B14F-4D97-AF65-F5344CB8AC3E}">
        <p14:creationId xmlns:p14="http://schemas.microsoft.com/office/powerpoint/2010/main" val="18790343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11</a:t>
            </a:fld>
            <a:endParaRPr lang="en-US" dirty="0"/>
          </a:p>
        </p:txBody>
      </p:sp>
    </p:spTree>
    <p:extLst>
      <p:ext uri="{BB962C8B-B14F-4D97-AF65-F5344CB8AC3E}">
        <p14:creationId xmlns:p14="http://schemas.microsoft.com/office/powerpoint/2010/main" val="449102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12</a:t>
            </a:fld>
            <a:endParaRPr lang="en-US" dirty="0"/>
          </a:p>
        </p:txBody>
      </p:sp>
    </p:spTree>
    <p:extLst>
      <p:ext uri="{BB962C8B-B14F-4D97-AF65-F5344CB8AC3E}">
        <p14:creationId xmlns:p14="http://schemas.microsoft.com/office/powerpoint/2010/main" val="11404174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13</a:t>
            </a:fld>
            <a:endParaRPr lang="en-US" dirty="0"/>
          </a:p>
        </p:txBody>
      </p:sp>
    </p:spTree>
    <p:extLst>
      <p:ext uri="{BB962C8B-B14F-4D97-AF65-F5344CB8AC3E}">
        <p14:creationId xmlns:p14="http://schemas.microsoft.com/office/powerpoint/2010/main" val="8236340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14</a:t>
            </a:fld>
            <a:endParaRPr lang="en-US" dirty="0"/>
          </a:p>
        </p:txBody>
      </p:sp>
    </p:spTree>
    <p:extLst>
      <p:ext uri="{BB962C8B-B14F-4D97-AF65-F5344CB8AC3E}">
        <p14:creationId xmlns:p14="http://schemas.microsoft.com/office/powerpoint/2010/main" val="28686821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15</a:t>
            </a:fld>
            <a:endParaRPr lang="en-US" dirty="0"/>
          </a:p>
        </p:txBody>
      </p:sp>
    </p:spTree>
    <p:extLst>
      <p:ext uri="{BB962C8B-B14F-4D97-AF65-F5344CB8AC3E}">
        <p14:creationId xmlns:p14="http://schemas.microsoft.com/office/powerpoint/2010/main" val="26370279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16</a:t>
            </a:fld>
            <a:endParaRPr lang="en-US" dirty="0"/>
          </a:p>
        </p:txBody>
      </p:sp>
    </p:spTree>
    <p:extLst>
      <p:ext uri="{BB962C8B-B14F-4D97-AF65-F5344CB8AC3E}">
        <p14:creationId xmlns:p14="http://schemas.microsoft.com/office/powerpoint/2010/main" val="3693815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17</a:t>
            </a:fld>
            <a:endParaRPr lang="en-US" dirty="0"/>
          </a:p>
        </p:txBody>
      </p:sp>
    </p:spTree>
    <p:extLst>
      <p:ext uri="{BB962C8B-B14F-4D97-AF65-F5344CB8AC3E}">
        <p14:creationId xmlns:p14="http://schemas.microsoft.com/office/powerpoint/2010/main" val="38538203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18</a:t>
            </a:fld>
            <a:endParaRPr lang="en-US" dirty="0"/>
          </a:p>
        </p:txBody>
      </p:sp>
    </p:spTree>
    <p:extLst>
      <p:ext uri="{BB962C8B-B14F-4D97-AF65-F5344CB8AC3E}">
        <p14:creationId xmlns:p14="http://schemas.microsoft.com/office/powerpoint/2010/main" val="258738505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19</a:t>
            </a:fld>
            <a:endParaRPr lang="en-US" dirty="0"/>
          </a:p>
        </p:txBody>
      </p:sp>
    </p:spTree>
    <p:extLst>
      <p:ext uri="{BB962C8B-B14F-4D97-AF65-F5344CB8AC3E}">
        <p14:creationId xmlns:p14="http://schemas.microsoft.com/office/powerpoint/2010/main" val="27345680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ABEBA1-951B-0F4A-95D0-9F1CC3ADD46B}" type="slidenum">
              <a:rPr lang="en-US" smtClean="0"/>
              <a:t>2</a:t>
            </a:fld>
            <a:endParaRPr lang="en-US" dirty="0"/>
          </a:p>
        </p:txBody>
      </p:sp>
    </p:spTree>
    <p:extLst>
      <p:ext uri="{BB962C8B-B14F-4D97-AF65-F5344CB8AC3E}">
        <p14:creationId xmlns:p14="http://schemas.microsoft.com/office/powerpoint/2010/main" val="26259030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20</a:t>
            </a:fld>
            <a:endParaRPr lang="en-US" dirty="0"/>
          </a:p>
        </p:txBody>
      </p:sp>
    </p:spTree>
    <p:extLst>
      <p:ext uri="{BB962C8B-B14F-4D97-AF65-F5344CB8AC3E}">
        <p14:creationId xmlns:p14="http://schemas.microsoft.com/office/powerpoint/2010/main" val="2891837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21</a:t>
            </a:fld>
            <a:endParaRPr lang="en-US" dirty="0"/>
          </a:p>
        </p:txBody>
      </p:sp>
    </p:spTree>
    <p:extLst>
      <p:ext uri="{BB962C8B-B14F-4D97-AF65-F5344CB8AC3E}">
        <p14:creationId xmlns:p14="http://schemas.microsoft.com/office/powerpoint/2010/main" val="7913061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22</a:t>
            </a:fld>
            <a:endParaRPr lang="en-US" dirty="0"/>
          </a:p>
        </p:txBody>
      </p:sp>
    </p:spTree>
    <p:extLst>
      <p:ext uri="{BB962C8B-B14F-4D97-AF65-F5344CB8AC3E}">
        <p14:creationId xmlns:p14="http://schemas.microsoft.com/office/powerpoint/2010/main" val="17221757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3</a:t>
            </a:fld>
            <a:endParaRPr lang="en-US" dirty="0"/>
          </a:p>
        </p:txBody>
      </p:sp>
    </p:spTree>
    <p:extLst>
      <p:ext uri="{BB962C8B-B14F-4D97-AF65-F5344CB8AC3E}">
        <p14:creationId xmlns:p14="http://schemas.microsoft.com/office/powerpoint/2010/main" val="11269585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fld id="{95ABEBA1-951B-0F4A-95D0-9F1CC3ADD46B}" type="slidenum">
              <a:rPr lang="en-US" smtClean="0"/>
              <a:t>4</a:t>
            </a:fld>
            <a:endParaRPr lang="en-US" dirty="0"/>
          </a:p>
        </p:txBody>
      </p:sp>
    </p:spTree>
    <p:extLst>
      <p:ext uri="{BB962C8B-B14F-4D97-AF65-F5344CB8AC3E}">
        <p14:creationId xmlns:p14="http://schemas.microsoft.com/office/powerpoint/2010/main" val="1519198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5ABEBA1-951B-0F4A-95D0-9F1CC3ADD46B}" type="slidenum">
              <a:rPr lang="en-US" smtClean="0"/>
              <a:t>5</a:t>
            </a:fld>
            <a:endParaRPr lang="en-US" dirty="0"/>
          </a:p>
        </p:txBody>
      </p:sp>
    </p:spTree>
    <p:extLst>
      <p:ext uri="{BB962C8B-B14F-4D97-AF65-F5344CB8AC3E}">
        <p14:creationId xmlns:p14="http://schemas.microsoft.com/office/powerpoint/2010/main" val="35497467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ABEBA1-951B-0F4A-95D0-9F1CC3ADD46B}" type="slidenum">
              <a:rPr lang="en-US" smtClean="0"/>
              <a:t>6</a:t>
            </a:fld>
            <a:endParaRPr lang="en-US" dirty="0"/>
          </a:p>
        </p:txBody>
      </p:sp>
    </p:spTree>
    <p:extLst>
      <p:ext uri="{BB962C8B-B14F-4D97-AF65-F5344CB8AC3E}">
        <p14:creationId xmlns:p14="http://schemas.microsoft.com/office/powerpoint/2010/main" val="1468576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fld id="{95ABEBA1-951B-0F4A-95D0-9F1CC3ADD46B}" type="slidenum">
              <a:rPr lang="en-US" smtClean="0"/>
              <a:t>7</a:t>
            </a:fld>
            <a:endParaRPr lang="en-US" dirty="0"/>
          </a:p>
        </p:txBody>
      </p:sp>
    </p:spTree>
    <p:extLst>
      <p:ext uri="{BB962C8B-B14F-4D97-AF65-F5344CB8AC3E}">
        <p14:creationId xmlns:p14="http://schemas.microsoft.com/office/powerpoint/2010/main" val="20683794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5ABEBA1-951B-0F4A-95D0-9F1CC3ADD46B}" type="slidenum">
              <a:rPr lang="en-US" smtClean="0"/>
              <a:t>8</a:t>
            </a:fld>
            <a:endParaRPr lang="en-US" dirty="0"/>
          </a:p>
        </p:txBody>
      </p:sp>
    </p:spTree>
    <p:extLst>
      <p:ext uri="{BB962C8B-B14F-4D97-AF65-F5344CB8AC3E}">
        <p14:creationId xmlns:p14="http://schemas.microsoft.com/office/powerpoint/2010/main" val="33588936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5"/>
          </p:nvPr>
        </p:nvSpPr>
        <p:spPr/>
        <p:txBody>
          <a:bodyPr/>
          <a:lstStyle/>
          <a:p>
            <a:fld id="{95ABEBA1-951B-0F4A-95D0-9F1CC3ADD46B}" type="slidenum">
              <a:rPr lang="en-US" smtClean="0"/>
              <a:t>9</a:t>
            </a:fld>
            <a:endParaRPr lang="en-US" dirty="0"/>
          </a:p>
        </p:txBody>
      </p:sp>
    </p:spTree>
    <p:extLst>
      <p:ext uri="{BB962C8B-B14F-4D97-AF65-F5344CB8AC3E}">
        <p14:creationId xmlns:p14="http://schemas.microsoft.com/office/powerpoint/2010/main" val="4269461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ubhead, Content">
    <p:spTree>
      <p:nvGrpSpPr>
        <p:cNvPr id="1" name=""/>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CCB58E32-7EC3-4C49-B802-6217EC0122B0}"/>
              </a:ext>
            </a:extLst>
          </p:cNvPr>
          <p:cNvSpPr txBox="1">
            <a:spLocks/>
          </p:cNvSpPr>
          <p:nvPr userDrawn="1"/>
        </p:nvSpPr>
        <p:spPr>
          <a:xfrm>
            <a:off x="918707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F63452-C425-FA4B-BAA4-27ED6E39100F}" type="slidenum">
              <a:rPr lang="en-US" sz="1000" smtClean="0">
                <a:solidFill>
                  <a:schemeClr val="bg1"/>
                </a:solidFill>
                <a:latin typeface="Trebuchet MS" panose="020B0703020202090204" pitchFamily="34" charset="0"/>
              </a:rPr>
              <a:pPr/>
              <a:t>‹#›</a:t>
            </a:fld>
            <a:endParaRPr lang="en-US" sz="1000" dirty="0">
              <a:solidFill>
                <a:schemeClr val="bg1"/>
              </a:solidFill>
              <a:latin typeface="Trebuchet MS" panose="020B0703020202090204" pitchFamily="34" charset="0"/>
            </a:endParaRPr>
          </a:p>
        </p:txBody>
      </p:sp>
      <p:sp>
        <p:nvSpPr>
          <p:cNvPr id="9" name="Text Placeholder 2">
            <a:extLst>
              <a:ext uri="{FF2B5EF4-FFF2-40B4-BE49-F238E27FC236}">
                <a16:creationId xmlns:a16="http://schemas.microsoft.com/office/drawing/2014/main" id="{4ED88164-40A6-5E46-865C-63E626A71641}"/>
              </a:ext>
            </a:extLst>
          </p:cNvPr>
          <p:cNvSpPr>
            <a:spLocks noGrp="1"/>
          </p:cNvSpPr>
          <p:nvPr>
            <p:ph type="body" idx="13"/>
          </p:nvPr>
        </p:nvSpPr>
        <p:spPr>
          <a:xfrm>
            <a:off x="547585" y="1934349"/>
            <a:ext cx="9144000" cy="458787"/>
          </a:xfrm>
          <a:prstGeom prst="rect">
            <a:avLst/>
          </a:prstGeom>
        </p:spPr>
        <p:txBody>
          <a:bodyPr anchor="t"/>
          <a:lstStyle>
            <a:lvl1pPr marL="0" indent="0">
              <a:buNone/>
              <a:defRPr sz="2400" b="1">
                <a:solidFill>
                  <a:srgbClr val="017DB4"/>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3">
            <a:extLst>
              <a:ext uri="{FF2B5EF4-FFF2-40B4-BE49-F238E27FC236}">
                <a16:creationId xmlns:a16="http://schemas.microsoft.com/office/drawing/2014/main" id="{E0117B41-E422-774B-A4E0-9DE9EBDF437D}"/>
              </a:ext>
            </a:extLst>
          </p:cNvPr>
          <p:cNvSpPr>
            <a:spLocks noGrp="1"/>
          </p:cNvSpPr>
          <p:nvPr>
            <p:ph sz="half" idx="2"/>
          </p:nvPr>
        </p:nvSpPr>
        <p:spPr>
          <a:xfrm>
            <a:off x="547585" y="2671762"/>
            <a:ext cx="11071258" cy="3033299"/>
          </a:xfrm>
          <a:prstGeom prst="rect">
            <a:avLst/>
          </a:prstGeom>
        </p:spPr>
        <p:txBody>
          <a:bodyPr/>
          <a:lstStyle>
            <a:lvl1pPr>
              <a:buClr>
                <a:srgbClr val="F8911B"/>
              </a:buClr>
              <a:defRPr sz="1800">
                <a:solidFill>
                  <a:schemeClr val="tx1">
                    <a:lumMod val="75000"/>
                    <a:lumOff val="25000"/>
                  </a:schemeClr>
                </a:solidFill>
                <a:latin typeface="Trebuchet MS" panose="020B0703020202090204" pitchFamily="34" charset="0"/>
              </a:defRPr>
            </a:lvl1pPr>
            <a:lvl2pPr>
              <a:buClr>
                <a:srgbClr val="F8911B"/>
              </a:buClr>
              <a:defRPr sz="1400">
                <a:solidFill>
                  <a:schemeClr val="tx1">
                    <a:lumMod val="75000"/>
                    <a:lumOff val="25000"/>
                  </a:schemeClr>
                </a:solidFill>
                <a:latin typeface="Trebuchet MS" panose="020B0703020202090204" pitchFamily="34" charset="0"/>
              </a:defRPr>
            </a:lvl2pPr>
            <a:lvl3pPr>
              <a:defRPr>
                <a:latin typeface="Trebuchet MS" panose="020B0703020202090204" pitchFamily="34" charset="0"/>
              </a:defRPr>
            </a:lvl3pPr>
            <a:lvl4pPr>
              <a:defRPr>
                <a:latin typeface="Trebuchet MS" panose="020B0703020202090204" pitchFamily="34" charset="0"/>
              </a:defRPr>
            </a:lvl4pPr>
            <a:lvl5pPr>
              <a:defRPr>
                <a:latin typeface="Trebuchet MS" panose="020B0703020202090204" pitchFamily="34" charset="0"/>
              </a:defRPr>
            </a:lvl5pPr>
          </a:lstStyle>
          <a:p>
            <a:pPr lvl="0"/>
            <a:r>
              <a:rPr lang="en-US" dirty="0"/>
              <a:t>Click to edit Master text styles</a:t>
            </a:r>
          </a:p>
          <a:p>
            <a:pPr lvl="1"/>
            <a:r>
              <a:rPr lang="en-US" dirty="0"/>
              <a:t>Second level</a:t>
            </a:r>
          </a:p>
        </p:txBody>
      </p:sp>
      <p:sp>
        <p:nvSpPr>
          <p:cNvPr id="11" name="Text Placeholder 2">
            <a:extLst>
              <a:ext uri="{FF2B5EF4-FFF2-40B4-BE49-F238E27FC236}">
                <a16:creationId xmlns:a16="http://schemas.microsoft.com/office/drawing/2014/main" id="{79D23CFB-BF0D-6C47-8601-27931943C664}"/>
              </a:ext>
            </a:extLst>
          </p:cNvPr>
          <p:cNvSpPr>
            <a:spLocks noGrp="1"/>
          </p:cNvSpPr>
          <p:nvPr>
            <p:ph type="body" idx="14"/>
          </p:nvPr>
        </p:nvSpPr>
        <p:spPr>
          <a:xfrm>
            <a:off x="547585" y="391319"/>
            <a:ext cx="9144000" cy="458787"/>
          </a:xfrm>
          <a:prstGeom prst="rect">
            <a:avLst/>
          </a:prstGeom>
        </p:spPr>
        <p:txBody>
          <a:bodyPr anchor="t"/>
          <a:lstStyle>
            <a:lvl1pPr marL="0" indent="0">
              <a:buNone/>
              <a:defRPr sz="3200" b="1">
                <a:solidFill>
                  <a:srgbClr val="017DB4"/>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2" name="Text Placeholder 2">
            <a:extLst>
              <a:ext uri="{FF2B5EF4-FFF2-40B4-BE49-F238E27FC236}">
                <a16:creationId xmlns:a16="http://schemas.microsoft.com/office/drawing/2014/main" id="{E34E5A48-3E36-7D4F-B8FF-1F8BFAC187B2}"/>
              </a:ext>
            </a:extLst>
          </p:cNvPr>
          <p:cNvSpPr>
            <a:spLocks noGrp="1"/>
          </p:cNvSpPr>
          <p:nvPr>
            <p:ph type="body" idx="15"/>
          </p:nvPr>
        </p:nvSpPr>
        <p:spPr>
          <a:xfrm>
            <a:off x="547585" y="1012954"/>
            <a:ext cx="9144000" cy="321576"/>
          </a:xfrm>
          <a:prstGeom prst="rect">
            <a:avLst/>
          </a:prstGeom>
        </p:spPr>
        <p:txBody>
          <a:bodyPr anchor="t"/>
          <a:lstStyle>
            <a:lvl1pPr marL="0" indent="0">
              <a:buNone/>
              <a:defRPr sz="1800" b="0">
                <a:solidFill>
                  <a:schemeClr val="tx1">
                    <a:lumMod val="75000"/>
                    <a:lumOff val="25000"/>
                  </a:schemeClr>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556514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7" name="Picture Placeholder 7">
            <a:extLst>
              <a:ext uri="{FF2B5EF4-FFF2-40B4-BE49-F238E27FC236}">
                <a16:creationId xmlns:a16="http://schemas.microsoft.com/office/drawing/2014/main" id="{CE98CF0E-166B-7E4C-B572-6FAB7FD404D2}"/>
              </a:ext>
            </a:extLst>
          </p:cNvPr>
          <p:cNvSpPr>
            <a:spLocks noGrp="1"/>
          </p:cNvSpPr>
          <p:nvPr>
            <p:ph type="pic" sz="quarter" idx="10"/>
          </p:nvPr>
        </p:nvSpPr>
        <p:spPr>
          <a:xfrm>
            <a:off x="0" y="0"/>
            <a:ext cx="12192000" cy="6858000"/>
          </a:xfrm>
          <a:prstGeom prst="rect">
            <a:avLst/>
          </a:prstGeom>
        </p:spPr>
        <p:txBody>
          <a:bodyPr/>
          <a:lstStyle/>
          <a:p>
            <a:endParaRPr lang="en-US" dirty="0"/>
          </a:p>
        </p:txBody>
      </p:sp>
    </p:spTree>
    <p:extLst>
      <p:ext uri="{BB962C8B-B14F-4D97-AF65-F5344CB8AC3E}">
        <p14:creationId xmlns:p14="http://schemas.microsoft.com/office/powerpoint/2010/main" val="2192971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Content">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79256AD4-C2F4-D040-A9A3-9CB8D0EE0FAA}"/>
              </a:ext>
            </a:extLst>
          </p:cNvPr>
          <p:cNvSpPr txBox="1">
            <a:spLocks/>
          </p:cNvSpPr>
          <p:nvPr userDrawn="1"/>
        </p:nvSpPr>
        <p:spPr>
          <a:xfrm>
            <a:off x="918707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F63452-C425-FA4B-BAA4-27ED6E39100F}" type="slidenum">
              <a:rPr lang="en-US" sz="1000" smtClean="0">
                <a:solidFill>
                  <a:schemeClr val="bg1"/>
                </a:solidFill>
                <a:latin typeface="Trebuchet MS" panose="020B0703020202090204" pitchFamily="34" charset="0"/>
              </a:rPr>
              <a:pPr/>
              <a:t>‹#›</a:t>
            </a:fld>
            <a:endParaRPr lang="en-US" sz="1000" dirty="0">
              <a:solidFill>
                <a:schemeClr val="bg1"/>
              </a:solidFill>
              <a:latin typeface="Trebuchet MS" panose="020B0703020202090204" pitchFamily="34" charset="0"/>
            </a:endParaRPr>
          </a:p>
        </p:txBody>
      </p:sp>
      <p:sp>
        <p:nvSpPr>
          <p:cNvPr id="9" name="Content Placeholder 3">
            <a:extLst>
              <a:ext uri="{FF2B5EF4-FFF2-40B4-BE49-F238E27FC236}">
                <a16:creationId xmlns:a16="http://schemas.microsoft.com/office/drawing/2014/main" id="{79A2EAF2-9C39-434A-B85F-E34B5B7A15AD}"/>
              </a:ext>
            </a:extLst>
          </p:cNvPr>
          <p:cNvSpPr>
            <a:spLocks noGrp="1"/>
          </p:cNvSpPr>
          <p:nvPr>
            <p:ph sz="half" idx="16"/>
          </p:nvPr>
        </p:nvSpPr>
        <p:spPr>
          <a:xfrm>
            <a:off x="547584" y="1934350"/>
            <a:ext cx="11041441" cy="3522234"/>
          </a:xfrm>
          <a:prstGeom prst="rect">
            <a:avLst/>
          </a:prstGeom>
        </p:spPr>
        <p:txBody>
          <a:bodyPr/>
          <a:lstStyle>
            <a:lvl1pPr>
              <a:buClr>
                <a:srgbClr val="F8911B"/>
              </a:buClr>
              <a:defRPr sz="1800">
                <a:solidFill>
                  <a:schemeClr val="tx1">
                    <a:lumMod val="75000"/>
                    <a:lumOff val="25000"/>
                  </a:schemeClr>
                </a:solidFill>
                <a:latin typeface="Trebuchet MS" panose="020B0703020202090204" pitchFamily="34" charset="0"/>
              </a:defRPr>
            </a:lvl1pPr>
            <a:lvl2pPr>
              <a:buClr>
                <a:srgbClr val="F8911B"/>
              </a:buClr>
              <a:defRPr sz="1400">
                <a:solidFill>
                  <a:schemeClr val="tx1">
                    <a:lumMod val="75000"/>
                    <a:lumOff val="25000"/>
                  </a:schemeClr>
                </a:solidFill>
                <a:latin typeface="Trebuchet MS" panose="020B0703020202090204" pitchFamily="34" charset="0"/>
              </a:defRPr>
            </a:lvl2pPr>
            <a:lvl3pPr>
              <a:defRPr>
                <a:latin typeface="Trebuchet MS" panose="020B0703020202090204" pitchFamily="34" charset="0"/>
              </a:defRPr>
            </a:lvl3pPr>
            <a:lvl4pPr>
              <a:defRPr>
                <a:latin typeface="Trebuchet MS" panose="020B0703020202090204" pitchFamily="34" charset="0"/>
              </a:defRPr>
            </a:lvl4pPr>
            <a:lvl5pPr>
              <a:defRPr>
                <a:latin typeface="Trebuchet MS" panose="020B0703020202090204" pitchFamily="34" charset="0"/>
              </a:defRPr>
            </a:lvl5pPr>
          </a:lstStyle>
          <a:p>
            <a:pPr lvl="0"/>
            <a:r>
              <a:rPr lang="en-US" dirty="0"/>
              <a:t>Click to edit Master text styles</a:t>
            </a:r>
          </a:p>
          <a:p>
            <a:pPr lvl="1"/>
            <a:r>
              <a:rPr lang="en-US" dirty="0"/>
              <a:t>Second level</a:t>
            </a:r>
          </a:p>
        </p:txBody>
      </p:sp>
      <p:sp>
        <p:nvSpPr>
          <p:cNvPr id="3" name="Text Placeholder 2">
            <a:extLst>
              <a:ext uri="{FF2B5EF4-FFF2-40B4-BE49-F238E27FC236}">
                <a16:creationId xmlns:a16="http://schemas.microsoft.com/office/drawing/2014/main" id="{2E8D6969-F7F2-EA07-3BAB-3A321C11DFAD}"/>
              </a:ext>
            </a:extLst>
          </p:cNvPr>
          <p:cNvSpPr>
            <a:spLocks noGrp="1"/>
          </p:cNvSpPr>
          <p:nvPr>
            <p:ph type="body" idx="14"/>
          </p:nvPr>
        </p:nvSpPr>
        <p:spPr>
          <a:xfrm>
            <a:off x="547585" y="391319"/>
            <a:ext cx="9144000" cy="458787"/>
          </a:xfrm>
          <a:prstGeom prst="rect">
            <a:avLst/>
          </a:prstGeom>
        </p:spPr>
        <p:txBody>
          <a:bodyPr anchor="t"/>
          <a:lstStyle>
            <a:lvl1pPr marL="0" indent="0">
              <a:buNone/>
              <a:defRPr sz="3200" b="1">
                <a:solidFill>
                  <a:srgbClr val="017DB4"/>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Text Placeholder 2">
            <a:extLst>
              <a:ext uri="{FF2B5EF4-FFF2-40B4-BE49-F238E27FC236}">
                <a16:creationId xmlns:a16="http://schemas.microsoft.com/office/drawing/2014/main" id="{DE7E922D-37D6-1788-CDA2-996BAFA5AB83}"/>
              </a:ext>
            </a:extLst>
          </p:cNvPr>
          <p:cNvSpPr>
            <a:spLocks noGrp="1"/>
          </p:cNvSpPr>
          <p:nvPr>
            <p:ph type="body" idx="15"/>
          </p:nvPr>
        </p:nvSpPr>
        <p:spPr>
          <a:xfrm>
            <a:off x="547585" y="1012954"/>
            <a:ext cx="9144000" cy="321576"/>
          </a:xfrm>
          <a:prstGeom prst="rect">
            <a:avLst/>
          </a:prstGeom>
        </p:spPr>
        <p:txBody>
          <a:bodyPr anchor="t"/>
          <a:lstStyle>
            <a:lvl1pPr marL="0" indent="0">
              <a:buNone/>
              <a:defRPr sz="1800" b="0">
                <a:solidFill>
                  <a:schemeClr val="tx1">
                    <a:lumMod val="75000"/>
                    <a:lumOff val="25000"/>
                  </a:schemeClr>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2973521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head, Caption, Pictu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29756D4-AA60-C008-6AE9-2F30BF9D3BC9}"/>
              </a:ext>
            </a:extLst>
          </p:cNvPr>
          <p:cNvSpPr/>
          <p:nvPr userDrawn="1"/>
        </p:nvSpPr>
        <p:spPr>
          <a:xfrm>
            <a:off x="8901214" y="0"/>
            <a:ext cx="2477985" cy="14039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4" name="Rectangle 3">
            <a:extLst>
              <a:ext uri="{FF2B5EF4-FFF2-40B4-BE49-F238E27FC236}">
                <a16:creationId xmlns:a16="http://schemas.microsoft.com/office/drawing/2014/main" id="{E59FCB8C-B3AE-FB12-E15F-26E1FF806078}"/>
              </a:ext>
            </a:extLst>
          </p:cNvPr>
          <p:cNvSpPr/>
          <p:nvPr userDrawn="1"/>
        </p:nvSpPr>
        <p:spPr>
          <a:xfrm>
            <a:off x="10280073" y="0"/>
            <a:ext cx="1911927" cy="3408218"/>
          </a:xfrm>
          <a:prstGeom prst="rect">
            <a:avLst/>
          </a:prstGeom>
          <a:solidFill>
            <a:srgbClr val="017D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Slide Number Placeholder 5">
            <a:extLst>
              <a:ext uri="{FF2B5EF4-FFF2-40B4-BE49-F238E27FC236}">
                <a16:creationId xmlns:a16="http://schemas.microsoft.com/office/drawing/2014/main" id="{0DA871A8-CDB7-FA47-8281-E16302FD8B72}"/>
              </a:ext>
            </a:extLst>
          </p:cNvPr>
          <p:cNvSpPr txBox="1">
            <a:spLocks/>
          </p:cNvSpPr>
          <p:nvPr userDrawn="1"/>
        </p:nvSpPr>
        <p:spPr>
          <a:xfrm>
            <a:off x="918707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F63452-C425-FA4B-BAA4-27ED6E39100F}" type="slidenum">
              <a:rPr lang="en-US" sz="1000" smtClean="0">
                <a:solidFill>
                  <a:schemeClr val="bg1"/>
                </a:solidFill>
                <a:latin typeface="Trebuchet MS" panose="020B0703020202090204" pitchFamily="34" charset="0"/>
              </a:rPr>
              <a:pPr/>
              <a:t>‹#›</a:t>
            </a:fld>
            <a:endParaRPr lang="en-US" sz="1000" dirty="0">
              <a:solidFill>
                <a:schemeClr val="bg1"/>
              </a:solidFill>
              <a:latin typeface="Trebuchet MS" panose="020B0703020202090204" pitchFamily="34" charset="0"/>
            </a:endParaRPr>
          </a:p>
        </p:txBody>
      </p:sp>
      <p:sp>
        <p:nvSpPr>
          <p:cNvPr id="9" name="Content Placeholder 3">
            <a:extLst>
              <a:ext uri="{FF2B5EF4-FFF2-40B4-BE49-F238E27FC236}">
                <a16:creationId xmlns:a16="http://schemas.microsoft.com/office/drawing/2014/main" id="{F13A23D0-6273-4A4C-A34F-D7B17657EE1D}"/>
              </a:ext>
            </a:extLst>
          </p:cNvPr>
          <p:cNvSpPr>
            <a:spLocks noGrp="1"/>
          </p:cNvSpPr>
          <p:nvPr>
            <p:ph sz="half" idx="16"/>
          </p:nvPr>
        </p:nvSpPr>
        <p:spPr>
          <a:xfrm>
            <a:off x="547584" y="1934349"/>
            <a:ext cx="7137071" cy="3621625"/>
          </a:xfrm>
          <a:prstGeom prst="rect">
            <a:avLst/>
          </a:prstGeom>
        </p:spPr>
        <p:txBody>
          <a:bodyPr/>
          <a:lstStyle>
            <a:lvl1pPr>
              <a:buClr>
                <a:srgbClr val="F8911B"/>
              </a:buClr>
              <a:defRPr sz="1800">
                <a:solidFill>
                  <a:schemeClr val="tx1">
                    <a:lumMod val="75000"/>
                    <a:lumOff val="25000"/>
                  </a:schemeClr>
                </a:solidFill>
                <a:latin typeface="Trebuchet MS" panose="020B0703020202090204" pitchFamily="34" charset="0"/>
              </a:defRPr>
            </a:lvl1pPr>
            <a:lvl2pPr>
              <a:buClr>
                <a:srgbClr val="F8911B"/>
              </a:buClr>
              <a:defRPr sz="1400">
                <a:solidFill>
                  <a:schemeClr val="tx1">
                    <a:lumMod val="75000"/>
                    <a:lumOff val="25000"/>
                  </a:schemeClr>
                </a:solidFill>
                <a:latin typeface="Trebuchet MS" panose="020B0703020202090204" pitchFamily="34" charset="0"/>
              </a:defRPr>
            </a:lvl2pPr>
            <a:lvl3pPr>
              <a:defRPr>
                <a:latin typeface="Trebuchet MS" panose="020B0703020202090204" pitchFamily="34" charset="0"/>
              </a:defRPr>
            </a:lvl3pPr>
            <a:lvl4pPr>
              <a:defRPr>
                <a:latin typeface="Trebuchet MS" panose="020B0703020202090204" pitchFamily="34" charset="0"/>
              </a:defRPr>
            </a:lvl4pPr>
            <a:lvl5pPr>
              <a:defRPr>
                <a:latin typeface="Trebuchet MS" panose="020B0703020202090204" pitchFamily="34" charset="0"/>
              </a:defRPr>
            </a:lvl5pPr>
          </a:lstStyle>
          <a:p>
            <a:pPr lvl="0"/>
            <a:r>
              <a:rPr lang="en-US" dirty="0"/>
              <a:t>Click to edit Master text styles</a:t>
            </a:r>
          </a:p>
          <a:p>
            <a:pPr lvl="1"/>
            <a:r>
              <a:rPr lang="en-US" dirty="0"/>
              <a:t>Second level</a:t>
            </a:r>
          </a:p>
        </p:txBody>
      </p:sp>
      <p:sp>
        <p:nvSpPr>
          <p:cNvPr id="10" name="Picture Placeholder 2">
            <a:extLst>
              <a:ext uri="{FF2B5EF4-FFF2-40B4-BE49-F238E27FC236}">
                <a16:creationId xmlns:a16="http://schemas.microsoft.com/office/drawing/2014/main" id="{C38516C5-927B-5142-8C33-5461BC32AC27}"/>
              </a:ext>
            </a:extLst>
          </p:cNvPr>
          <p:cNvSpPr>
            <a:spLocks noGrp="1"/>
          </p:cNvSpPr>
          <p:nvPr>
            <p:ph type="pic" idx="17"/>
          </p:nvPr>
        </p:nvSpPr>
        <p:spPr>
          <a:xfrm>
            <a:off x="8901215" y="508000"/>
            <a:ext cx="2743200" cy="5047974"/>
          </a:xfrm>
          <a:prstGeom prst="rect">
            <a:avLst/>
          </a:prstGeom>
        </p:spPr>
        <p:txBody>
          <a:bodyPr rtlCol="0">
            <a:normAutofit/>
          </a:bodyPr>
          <a:lstStyle>
            <a:lvl1pPr marL="0" indent="0" algn="ctr">
              <a:buNone/>
              <a:defRPr sz="2400" b="1" i="1">
                <a:latin typeface="Trebuchet MS"/>
                <a:cs typeface="Trebuchet M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2" name="Text Placeholder 2">
            <a:extLst>
              <a:ext uri="{FF2B5EF4-FFF2-40B4-BE49-F238E27FC236}">
                <a16:creationId xmlns:a16="http://schemas.microsoft.com/office/drawing/2014/main" id="{88384356-CE02-A58E-5D34-23E9DECD4468}"/>
              </a:ext>
            </a:extLst>
          </p:cNvPr>
          <p:cNvSpPr>
            <a:spLocks noGrp="1"/>
          </p:cNvSpPr>
          <p:nvPr>
            <p:ph type="body" idx="14"/>
          </p:nvPr>
        </p:nvSpPr>
        <p:spPr>
          <a:xfrm>
            <a:off x="547585" y="391319"/>
            <a:ext cx="7137070" cy="458787"/>
          </a:xfrm>
          <a:prstGeom prst="rect">
            <a:avLst/>
          </a:prstGeom>
        </p:spPr>
        <p:txBody>
          <a:bodyPr anchor="t"/>
          <a:lstStyle>
            <a:lvl1pPr marL="0" indent="0">
              <a:buNone/>
              <a:defRPr sz="3200" b="1">
                <a:solidFill>
                  <a:srgbClr val="017DB4"/>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 name="Text Placeholder 2">
            <a:extLst>
              <a:ext uri="{FF2B5EF4-FFF2-40B4-BE49-F238E27FC236}">
                <a16:creationId xmlns:a16="http://schemas.microsoft.com/office/drawing/2014/main" id="{C419E19B-7943-F112-D60C-00440EB712E9}"/>
              </a:ext>
            </a:extLst>
          </p:cNvPr>
          <p:cNvSpPr>
            <a:spLocks noGrp="1"/>
          </p:cNvSpPr>
          <p:nvPr>
            <p:ph type="body" idx="15"/>
          </p:nvPr>
        </p:nvSpPr>
        <p:spPr>
          <a:xfrm>
            <a:off x="547585" y="1012954"/>
            <a:ext cx="7137070" cy="321576"/>
          </a:xfrm>
          <a:prstGeom prst="rect">
            <a:avLst/>
          </a:prstGeom>
        </p:spPr>
        <p:txBody>
          <a:bodyPr anchor="t"/>
          <a:lstStyle>
            <a:lvl1pPr marL="0" indent="0">
              <a:buNone/>
              <a:defRPr sz="1800" b="0">
                <a:solidFill>
                  <a:schemeClr val="tx1">
                    <a:lumMod val="75000"/>
                    <a:lumOff val="25000"/>
                  </a:schemeClr>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257041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head, Picture, 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9FCB8C-B3AE-FB12-E15F-26E1FF806078}"/>
              </a:ext>
            </a:extLst>
          </p:cNvPr>
          <p:cNvSpPr/>
          <p:nvPr userDrawn="1"/>
        </p:nvSpPr>
        <p:spPr>
          <a:xfrm>
            <a:off x="0" y="2673458"/>
            <a:ext cx="3750590" cy="4184542"/>
          </a:xfrm>
          <a:prstGeom prst="rect">
            <a:avLst/>
          </a:prstGeom>
          <a:solidFill>
            <a:srgbClr val="003A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7" name="Slide Number Placeholder 5">
            <a:extLst>
              <a:ext uri="{FF2B5EF4-FFF2-40B4-BE49-F238E27FC236}">
                <a16:creationId xmlns:a16="http://schemas.microsoft.com/office/drawing/2014/main" id="{0DA871A8-CDB7-FA47-8281-E16302FD8B72}"/>
              </a:ext>
            </a:extLst>
          </p:cNvPr>
          <p:cNvSpPr txBox="1">
            <a:spLocks/>
          </p:cNvSpPr>
          <p:nvPr userDrawn="1"/>
        </p:nvSpPr>
        <p:spPr>
          <a:xfrm>
            <a:off x="918707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F63452-C425-FA4B-BAA4-27ED6E39100F}" type="slidenum">
              <a:rPr lang="en-US" sz="1000" smtClean="0">
                <a:solidFill>
                  <a:schemeClr val="bg1"/>
                </a:solidFill>
                <a:latin typeface="Trebuchet MS" panose="020B0703020202090204" pitchFamily="34" charset="0"/>
              </a:rPr>
              <a:pPr/>
              <a:t>‹#›</a:t>
            </a:fld>
            <a:endParaRPr lang="en-US" sz="1000" dirty="0">
              <a:solidFill>
                <a:schemeClr val="bg1"/>
              </a:solidFill>
              <a:latin typeface="Trebuchet MS" panose="020B0703020202090204" pitchFamily="34" charset="0"/>
            </a:endParaRPr>
          </a:p>
        </p:txBody>
      </p:sp>
      <p:sp>
        <p:nvSpPr>
          <p:cNvPr id="9" name="Content Placeholder 3">
            <a:extLst>
              <a:ext uri="{FF2B5EF4-FFF2-40B4-BE49-F238E27FC236}">
                <a16:creationId xmlns:a16="http://schemas.microsoft.com/office/drawing/2014/main" id="{F13A23D0-6273-4A4C-A34F-D7B17657EE1D}"/>
              </a:ext>
            </a:extLst>
          </p:cNvPr>
          <p:cNvSpPr>
            <a:spLocks noGrp="1"/>
          </p:cNvSpPr>
          <p:nvPr>
            <p:ph sz="half" idx="16"/>
          </p:nvPr>
        </p:nvSpPr>
        <p:spPr>
          <a:xfrm>
            <a:off x="4242128" y="2069326"/>
            <a:ext cx="7137071" cy="3621625"/>
          </a:xfrm>
          <a:prstGeom prst="rect">
            <a:avLst/>
          </a:prstGeom>
        </p:spPr>
        <p:txBody>
          <a:bodyPr/>
          <a:lstStyle>
            <a:lvl1pPr>
              <a:buClr>
                <a:srgbClr val="F8911B"/>
              </a:buClr>
              <a:defRPr sz="1800">
                <a:solidFill>
                  <a:schemeClr val="tx1">
                    <a:lumMod val="75000"/>
                    <a:lumOff val="25000"/>
                  </a:schemeClr>
                </a:solidFill>
                <a:latin typeface="Trebuchet MS" panose="020B0703020202090204" pitchFamily="34" charset="0"/>
              </a:defRPr>
            </a:lvl1pPr>
            <a:lvl2pPr>
              <a:buClr>
                <a:srgbClr val="F8911B"/>
              </a:buClr>
              <a:defRPr sz="1400">
                <a:solidFill>
                  <a:schemeClr val="tx1">
                    <a:lumMod val="75000"/>
                    <a:lumOff val="25000"/>
                  </a:schemeClr>
                </a:solidFill>
                <a:latin typeface="Trebuchet MS" panose="020B0703020202090204" pitchFamily="34" charset="0"/>
              </a:defRPr>
            </a:lvl2pPr>
            <a:lvl3pPr>
              <a:defRPr>
                <a:latin typeface="Trebuchet MS" panose="020B0703020202090204" pitchFamily="34" charset="0"/>
              </a:defRPr>
            </a:lvl3pPr>
            <a:lvl4pPr>
              <a:defRPr>
                <a:latin typeface="Trebuchet MS" panose="020B0703020202090204" pitchFamily="34" charset="0"/>
              </a:defRPr>
            </a:lvl4pPr>
            <a:lvl5pPr>
              <a:defRPr>
                <a:latin typeface="Trebuchet MS" panose="020B0703020202090204" pitchFamily="34" charset="0"/>
              </a:defRPr>
            </a:lvl5pPr>
          </a:lstStyle>
          <a:p>
            <a:pPr lvl="0"/>
            <a:r>
              <a:rPr lang="en-US" dirty="0"/>
              <a:t>Click to edit Master text styles</a:t>
            </a:r>
          </a:p>
          <a:p>
            <a:pPr lvl="1"/>
            <a:r>
              <a:rPr lang="en-US" dirty="0"/>
              <a:t>Second level</a:t>
            </a:r>
          </a:p>
        </p:txBody>
      </p:sp>
      <p:sp>
        <p:nvSpPr>
          <p:cNvPr id="2" name="Text Placeholder 2">
            <a:extLst>
              <a:ext uri="{FF2B5EF4-FFF2-40B4-BE49-F238E27FC236}">
                <a16:creationId xmlns:a16="http://schemas.microsoft.com/office/drawing/2014/main" id="{88384356-CE02-A58E-5D34-23E9DECD4468}"/>
              </a:ext>
            </a:extLst>
          </p:cNvPr>
          <p:cNvSpPr>
            <a:spLocks noGrp="1"/>
          </p:cNvSpPr>
          <p:nvPr>
            <p:ph type="body" idx="14"/>
          </p:nvPr>
        </p:nvSpPr>
        <p:spPr>
          <a:xfrm>
            <a:off x="547585" y="391319"/>
            <a:ext cx="9144000" cy="458787"/>
          </a:xfrm>
          <a:prstGeom prst="rect">
            <a:avLst/>
          </a:prstGeom>
        </p:spPr>
        <p:txBody>
          <a:bodyPr anchor="t"/>
          <a:lstStyle>
            <a:lvl1pPr marL="0" indent="0">
              <a:buNone/>
              <a:defRPr sz="3200" b="1">
                <a:solidFill>
                  <a:srgbClr val="017DB4"/>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 name="Text Placeholder 2">
            <a:extLst>
              <a:ext uri="{FF2B5EF4-FFF2-40B4-BE49-F238E27FC236}">
                <a16:creationId xmlns:a16="http://schemas.microsoft.com/office/drawing/2014/main" id="{C419E19B-7943-F112-D60C-00440EB712E9}"/>
              </a:ext>
            </a:extLst>
          </p:cNvPr>
          <p:cNvSpPr>
            <a:spLocks noGrp="1"/>
          </p:cNvSpPr>
          <p:nvPr>
            <p:ph type="body" idx="15"/>
          </p:nvPr>
        </p:nvSpPr>
        <p:spPr>
          <a:xfrm>
            <a:off x="547585" y="1012954"/>
            <a:ext cx="9144000" cy="321576"/>
          </a:xfrm>
          <a:prstGeom prst="rect">
            <a:avLst/>
          </a:prstGeom>
        </p:spPr>
        <p:txBody>
          <a:bodyPr anchor="t"/>
          <a:lstStyle>
            <a:lvl1pPr marL="0" indent="0">
              <a:buNone/>
              <a:defRPr sz="1800" b="0">
                <a:solidFill>
                  <a:schemeClr val="bg1">
                    <a:lumMod val="50000"/>
                  </a:schemeClr>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Picture Placeholder 2">
            <a:extLst>
              <a:ext uri="{FF2B5EF4-FFF2-40B4-BE49-F238E27FC236}">
                <a16:creationId xmlns:a16="http://schemas.microsoft.com/office/drawing/2014/main" id="{86BBFB6E-EA6C-5CE1-7495-E893768C01B8}"/>
              </a:ext>
            </a:extLst>
          </p:cNvPr>
          <p:cNvSpPr>
            <a:spLocks noGrp="1"/>
          </p:cNvSpPr>
          <p:nvPr>
            <p:ph type="pic" idx="18"/>
          </p:nvPr>
        </p:nvSpPr>
        <p:spPr>
          <a:xfrm>
            <a:off x="-1" y="2069326"/>
            <a:ext cx="3135801" cy="4184542"/>
          </a:xfrm>
          <a:prstGeom prst="rect">
            <a:avLst/>
          </a:prstGeom>
        </p:spPr>
        <p:txBody>
          <a:bodyPr rtlCol="0">
            <a:normAutofit/>
          </a:bodyPr>
          <a:lstStyle>
            <a:lvl1pPr marL="0" indent="0" algn="ctr">
              <a:buNone/>
              <a:defRPr sz="2400" b="1" i="1">
                <a:latin typeface="Trebuchet MS"/>
                <a:cs typeface="Trebuchet M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Tree>
    <p:extLst>
      <p:ext uri="{BB962C8B-B14F-4D97-AF65-F5344CB8AC3E}">
        <p14:creationId xmlns:p14="http://schemas.microsoft.com/office/powerpoint/2010/main" val="2665436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head, Content, Column Picutr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29756D4-AA60-C008-6AE9-2F30BF9D3BC9}"/>
              </a:ext>
            </a:extLst>
          </p:cNvPr>
          <p:cNvSpPr/>
          <p:nvPr userDrawn="1"/>
        </p:nvSpPr>
        <p:spPr>
          <a:xfrm>
            <a:off x="8679053" y="0"/>
            <a:ext cx="3528524" cy="6858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 name="Slide Number Placeholder 5">
            <a:extLst>
              <a:ext uri="{FF2B5EF4-FFF2-40B4-BE49-F238E27FC236}">
                <a16:creationId xmlns:a16="http://schemas.microsoft.com/office/drawing/2014/main" id="{0DA871A8-CDB7-FA47-8281-E16302FD8B72}"/>
              </a:ext>
            </a:extLst>
          </p:cNvPr>
          <p:cNvSpPr txBox="1">
            <a:spLocks/>
          </p:cNvSpPr>
          <p:nvPr userDrawn="1"/>
        </p:nvSpPr>
        <p:spPr>
          <a:xfrm>
            <a:off x="918707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F63452-C425-FA4B-BAA4-27ED6E39100F}" type="slidenum">
              <a:rPr lang="en-US" sz="1000" smtClean="0">
                <a:solidFill>
                  <a:schemeClr val="bg1"/>
                </a:solidFill>
                <a:latin typeface="Trebuchet MS" panose="020B0703020202090204" pitchFamily="34" charset="0"/>
              </a:rPr>
              <a:pPr/>
              <a:t>‹#›</a:t>
            </a:fld>
            <a:endParaRPr lang="en-US" sz="1000" dirty="0">
              <a:solidFill>
                <a:schemeClr val="bg1"/>
              </a:solidFill>
              <a:latin typeface="Trebuchet MS" panose="020B0703020202090204" pitchFamily="34" charset="0"/>
            </a:endParaRPr>
          </a:p>
        </p:txBody>
      </p:sp>
      <p:sp>
        <p:nvSpPr>
          <p:cNvPr id="9" name="Content Placeholder 3">
            <a:extLst>
              <a:ext uri="{FF2B5EF4-FFF2-40B4-BE49-F238E27FC236}">
                <a16:creationId xmlns:a16="http://schemas.microsoft.com/office/drawing/2014/main" id="{F13A23D0-6273-4A4C-A34F-D7B17657EE1D}"/>
              </a:ext>
            </a:extLst>
          </p:cNvPr>
          <p:cNvSpPr>
            <a:spLocks noGrp="1"/>
          </p:cNvSpPr>
          <p:nvPr>
            <p:ph sz="half" idx="16"/>
          </p:nvPr>
        </p:nvSpPr>
        <p:spPr>
          <a:xfrm>
            <a:off x="547584" y="1934349"/>
            <a:ext cx="7137071" cy="3621625"/>
          </a:xfrm>
          <a:prstGeom prst="rect">
            <a:avLst/>
          </a:prstGeom>
        </p:spPr>
        <p:txBody>
          <a:bodyPr/>
          <a:lstStyle>
            <a:lvl1pPr>
              <a:buClr>
                <a:srgbClr val="F8911B"/>
              </a:buClr>
              <a:defRPr sz="1800">
                <a:solidFill>
                  <a:schemeClr val="tx1">
                    <a:lumMod val="75000"/>
                    <a:lumOff val="25000"/>
                  </a:schemeClr>
                </a:solidFill>
                <a:latin typeface="Trebuchet MS" panose="020B0703020202090204" pitchFamily="34" charset="0"/>
              </a:defRPr>
            </a:lvl1pPr>
            <a:lvl2pPr>
              <a:buClr>
                <a:srgbClr val="F8911B"/>
              </a:buClr>
              <a:defRPr sz="1400">
                <a:solidFill>
                  <a:schemeClr val="tx1">
                    <a:lumMod val="75000"/>
                    <a:lumOff val="25000"/>
                  </a:schemeClr>
                </a:solidFill>
                <a:latin typeface="Trebuchet MS" panose="020B0703020202090204" pitchFamily="34" charset="0"/>
              </a:defRPr>
            </a:lvl2pPr>
            <a:lvl3pPr>
              <a:defRPr>
                <a:latin typeface="Trebuchet MS" panose="020B0703020202090204" pitchFamily="34" charset="0"/>
              </a:defRPr>
            </a:lvl3pPr>
            <a:lvl4pPr>
              <a:defRPr>
                <a:latin typeface="Trebuchet MS" panose="020B0703020202090204" pitchFamily="34" charset="0"/>
              </a:defRPr>
            </a:lvl4pPr>
            <a:lvl5pPr>
              <a:defRPr>
                <a:latin typeface="Trebuchet MS" panose="020B0703020202090204" pitchFamily="34" charset="0"/>
              </a:defRPr>
            </a:lvl5pPr>
          </a:lstStyle>
          <a:p>
            <a:pPr lvl="0"/>
            <a:r>
              <a:rPr lang="en-US" dirty="0"/>
              <a:t>Click to edit Master text styles</a:t>
            </a:r>
          </a:p>
          <a:p>
            <a:pPr lvl="1"/>
            <a:r>
              <a:rPr lang="en-US" dirty="0"/>
              <a:t>Second level</a:t>
            </a:r>
          </a:p>
        </p:txBody>
      </p:sp>
      <p:sp>
        <p:nvSpPr>
          <p:cNvPr id="10" name="Picture Placeholder 2">
            <a:extLst>
              <a:ext uri="{FF2B5EF4-FFF2-40B4-BE49-F238E27FC236}">
                <a16:creationId xmlns:a16="http://schemas.microsoft.com/office/drawing/2014/main" id="{C38516C5-927B-5142-8C33-5461BC32AC27}"/>
              </a:ext>
            </a:extLst>
          </p:cNvPr>
          <p:cNvSpPr>
            <a:spLocks noGrp="1"/>
          </p:cNvSpPr>
          <p:nvPr>
            <p:ph type="pic" idx="17"/>
          </p:nvPr>
        </p:nvSpPr>
        <p:spPr>
          <a:xfrm>
            <a:off x="8679052" y="0"/>
            <a:ext cx="3528524" cy="6858000"/>
          </a:xfrm>
          <a:prstGeom prst="rect">
            <a:avLst/>
          </a:prstGeom>
        </p:spPr>
        <p:txBody>
          <a:bodyPr rtlCol="0">
            <a:normAutofit/>
          </a:bodyPr>
          <a:lstStyle>
            <a:lvl1pPr marL="0" indent="0" algn="ctr">
              <a:buNone/>
              <a:defRPr sz="2400" b="1" i="1">
                <a:latin typeface="Trebuchet MS"/>
                <a:cs typeface="Trebuchet M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2" name="Text Placeholder 2">
            <a:extLst>
              <a:ext uri="{FF2B5EF4-FFF2-40B4-BE49-F238E27FC236}">
                <a16:creationId xmlns:a16="http://schemas.microsoft.com/office/drawing/2014/main" id="{88384356-CE02-A58E-5D34-23E9DECD4468}"/>
              </a:ext>
            </a:extLst>
          </p:cNvPr>
          <p:cNvSpPr>
            <a:spLocks noGrp="1"/>
          </p:cNvSpPr>
          <p:nvPr>
            <p:ph type="body" idx="14"/>
          </p:nvPr>
        </p:nvSpPr>
        <p:spPr>
          <a:xfrm>
            <a:off x="547585" y="391319"/>
            <a:ext cx="7137070" cy="458787"/>
          </a:xfrm>
          <a:prstGeom prst="rect">
            <a:avLst/>
          </a:prstGeom>
        </p:spPr>
        <p:txBody>
          <a:bodyPr anchor="t"/>
          <a:lstStyle>
            <a:lvl1pPr marL="0" indent="0">
              <a:buNone/>
              <a:defRPr sz="3200" b="1">
                <a:solidFill>
                  <a:srgbClr val="017DB4"/>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 name="Text Placeholder 2">
            <a:extLst>
              <a:ext uri="{FF2B5EF4-FFF2-40B4-BE49-F238E27FC236}">
                <a16:creationId xmlns:a16="http://schemas.microsoft.com/office/drawing/2014/main" id="{C419E19B-7943-F112-D60C-00440EB712E9}"/>
              </a:ext>
            </a:extLst>
          </p:cNvPr>
          <p:cNvSpPr>
            <a:spLocks noGrp="1"/>
          </p:cNvSpPr>
          <p:nvPr>
            <p:ph type="body" idx="15"/>
          </p:nvPr>
        </p:nvSpPr>
        <p:spPr>
          <a:xfrm>
            <a:off x="547585" y="1012954"/>
            <a:ext cx="7137070" cy="321576"/>
          </a:xfrm>
          <a:prstGeom prst="rect">
            <a:avLst/>
          </a:prstGeom>
        </p:spPr>
        <p:txBody>
          <a:bodyPr anchor="t"/>
          <a:lstStyle>
            <a:lvl1pPr marL="0" indent="0">
              <a:buNone/>
              <a:defRPr sz="1800" b="0">
                <a:solidFill>
                  <a:schemeClr val="tx1">
                    <a:lumMod val="75000"/>
                    <a:lumOff val="25000"/>
                  </a:schemeClr>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Rectangle 3">
            <a:extLst>
              <a:ext uri="{FF2B5EF4-FFF2-40B4-BE49-F238E27FC236}">
                <a16:creationId xmlns:a16="http://schemas.microsoft.com/office/drawing/2014/main" id="{22F89955-EA06-A439-4ED6-50B5345B5BCF}"/>
              </a:ext>
            </a:extLst>
          </p:cNvPr>
          <p:cNvSpPr/>
          <p:nvPr userDrawn="1"/>
        </p:nvSpPr>
        <p:spPr>
          <a:xfrm>
            <a:off x="8077926" y="6003235"/>
            <a:ext cx="588600" cy="6361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22487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Large Image">
    <p:spTree>
      <p:nvGrpSpPr>
        <p:cNvPr id="1" name=""/>
        <p:cNvGrpSpPr/>
        <p:nvPr/>
      </p:nvGrpSpPr>
      <p:grpSpPr>
        <a:xfrm>
          <a:off x="0" y="0"/>
          <a:ext cx="0" cy="0"/>
          <a:chOff x="0" y="0"/>
          <a:chExt cx="0" cy="0"/>
        </a:xfrm>
      </p:grpSpPr>
      <p:sp>
        <p:nvSpPr>
          <p:cNvPr id="8" name="Slide Number Placeholder 5">
            <a:extLst>
              <a:ext uri="{FF2B5EF4-FFF2-40B4-BE49-F238E27FC236}">
                <a16:creationId xmlns:a16="http://schemas.microsoft.com/office/drawing/2014/main" id="{A3CDAD6A-1654-3246-83A7-878675A35BF5}"/>
              </a:ext>
            </a:extLst>
          </p:cNvPr>
          <p:cNvSpPr txBox="1">
            <a:spLocks/>
          </p:cNvSpPr>
          <p:nvPr userDrawn="1"/>
        </p:nvSpPr>
        <p:spPr>
          <a:xfrm>
            <a:off x="918707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F63452-C425-FA4B-BAA4-27ED6E39100F}" type="slidenum">
              <a:rPr lang="en-US" sz="1000" smtClean="0">
                <a:solidFill>
                  <a:schemeClr val="bg1"/>
                </a:solidFill>
                <a:latin typeface="Trebuchet MS" panose="020B0703020202090204" pitchFamily="34" charset="0"/>
              </a:rPr>
              <a:pPr/>
              <a:t>‹#›</a:t>
            </a:fld>
            <a:endParaRPr lang="en-US" sz="1000" dirty="0">
              <a:solidFill>
                <a:schemeClr val="bg1"/>
              </a:solidFill>
              <a:latin typeface="Trebuchet MS" panose="020B0703020202090204" pitchFamily="34" charset="0"/>
            </a:endParaRPr>
          </a:p>
        </p:txBody>
      </p:sp>
      <p:sp>
        <p:nvSpPr>
          <p:cNvPr id="9" name="Text Placeholder 2">
            <a:extLst>
              <a:ext uri="{FF2B5EF4-FFF2-40B4-BE49-F238E27FC236}">
                <a16:creationId xmlns:a16="http://schemas.microsoft.com/office/drawing/2014/main" id="{7E0AF259-24B8-9940-BB3C-DB2E940273F9}"/>
              </a:ext>
            </a:extLst>
          </p:cNvPr>
          <p:cNvSpPr>
            <a:spLocks noGrp="1"/>
          </p:cNvSpPr>
          <p:nvPr>
            <p:ph type="body" idx="15"/>
          </p:nvPr>
        </p:nvSpPr>
        <p:spPr>
          <a:xfrm>
            <a:off x="547585" y="570221"/>
            <a:ext cx="9144000" cy="458787"/>
          </a:xfrm>
          <a:prstGeom prst="rect">
            <a:avLst/>
          </a:prstGeom>
        </p:spPr>
        <p:txBody>
          <a:bodyPr anchor="t"/>
          <a:lstStyle>
            <a:lvl1pPr marL="0" indent="0">
              <a:buNone/>
              <a:defRPr sz="3200" b="1">
                <a:solidFill>
                  <a:srgbClr val="017DB4"/>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Rectangle 9">
            <a:extLst>
              <a:ext uri="{FF2B5EF4-FFF2-40B4-BE49-F238E27FC236}">
                <a16:creationId xmlns:a16="http://schemas.microsoft.com/office/drawing/2014/main" id="{146A89BF-7CAD-E749-A249-A8820CF5CA56}"/>
              </a:ext>
            </a:extLst>
          </p:cNvPr>
          <p:cNvSpPr/>
          <p:nvPr userDrawn="1"/>
        </p:nvSpPr>
        <p:spPr>
          <a:xfrm>
            <a:off x="0" y="1378891"/>
            <a:ext cx="9992299" cy="26440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Picture Placeholder 2">
            <a:extLst>
              <a:ext uri="{FF2B5EF4-FFF2-40B4-BE49-F238E27FC236}">
                <a16:creationId xmlns:a16="http://schemas.microsoft.com/office/drawing/2014/main" id="{F553387A-DC65-F34E-BAA5-3CC586A28290}"/>
              </a:ext>
            </a:extLst>
          </p:cNvPr>
          <p:cNvSpPr>
            <a:spLocks noGrp="1"/>
          </p:cNvSpPr>
          <p:nvPr>
            <p:ph type="pic" idx="17"/>
          </p:nvPr>
        </p:nvSpPr>
        <p:spPr>
          <a:xfrm>
            <a:off x="547585" y="1378891"/>
            <a:ext cx="9143999" cy="5008103"/>
          </a:xfrm>
          <a:prstGeom prst="rect">
            <a:avLst/>
          </a:prstGeom>
        </p:spPr>
        <p:txBody>
          <a:bodyPr rtlCol="0">
            <a:normAutofit/>
          </a:bodyPr>
          <a:lstStyle>
            <a:lvl1pPr marL="0" indent="0" algn="ctr">
              <a:buNone/>
              <a:defRPr sz="2400" b="1" i="1">
                <a:latin typeface="Trebuchet MS"/>
                <a:cs typeface="Trebuchet M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Tree>
    <p:extLst>
      <p:ext uri="{BB962C8B-B14F-4D97-AF65-F5344CB8AC3E}">
        <p14:creationId xmlns:p14="http://schemas.microsoft.com/office/powerpoint/2010/main" val="516619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sp>
        <p:nvSpPr>
          <p:cNvPr id="11" name="Slide Number Placeholder 5">
            <a:extLst>
              <a:ext uri="{FF2B5EF4-FFF2-40B4-BE49-F238E27FC236}">
                <a16:creationId xmlns:a16="http://schemas.microsoft.com/office/drawing/2014/main" id="{71C472D9-9C3B-B046-894F-84EB5A708778}"/>
              </a:ext>
            </a:extLst>
          </p:cNvPr>
          <p:cNvSpPr txBox="1">
            <a:spLocks/>
          </p:cNvSpPr>
          <p:nvPr userDrawn="1"/>
        </p:nvSpPr>
        <p:spPr>
          <a:xfrm>
            <a:off x="918707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F63452-C425-FA4B-BAA4-27ED6E39100F}" type="slidenum">
              <a:rPr lang="en-US" sz="1000" smtClean="0">
                <a:solidFill>
                  <a:schemeClr val="bg1"/>
                </a:solidFill>
                <a:latin typeface="Trebuchet MS" panose="020B0703020202090204" pitchFamily="34" charset="0"/>
              </a:rPr>
              <a:pPr/>
              <a:t>‹#›</a:t>
            </a:fld>
            <a:endParaRPr lang="en-US" sz="1000" dirty="0">
              <a:solidFill>
                <a:schemeClr val="bg1"/>
              </a:solidFill>
              <a:latin typeface="Trebuchet MS" panose="020B0703020202090204" pitchFamily="34" charset="0"/>
            </a:endParaRPr>
          </a:p>
        </p:txBody>
      </p:sp>
      <p:sp>
        <p:nvSpPr>
          <p:cNvPr id="12" name="Content Placeholder 2">
            <a:extLst>
              <a:ext uri="{FF2B5EF4-FFF2-40B4-BE49-F238E27FC236}">
                <a16:creationId xmlns:a16="http://schemas.microsoft.com/office/drawing/2014/main" id="{3B1DC953-B3F2-2249-AD5E-3454E4DB5D0A}"/>
              </a:ext>
            </a:extLst>
          </p:cNvPr>
          <p:cNvSpPr>
            <a:spLocks noGrp="1"/>
          </p:cNvSpPr>
          <p:nvPr>
            <p:ph sz="half" idx="13"/>
          </p:nvPr>
        </p:nvSpPr>
        <p:spPr>
          <a:xfrm>
            <a:off x="547585" y="2745481"/>
            <a:ext cx="4266370" cy="3737392"/>
          </a:xfrm>
          <a:prstGeom prst="rect">
            <a:avLst/>
          </a:prstGeom>
        </p:spPr>
        <p:txBody>
          <a:bodyPr>
            <a:normAutofit/>
          </a:bodyPr>
          <a:lstStyle>
            <a:lvl1pPr>
              <a:buClr>
                <a:srgbClr val="F8911B"/>
              </a:buClr>
              <a:defRPr sz="2000">
                <a:solidFill>
                  <a:schemeClr val="tx1">
                    <a:lumMod val="75000"/>
                    <a:lumOff val="25000"/>
                  </a:schemeClr>
                </a:solidFill>
                <a:latin typeface="Trebuchet MS" panose="020B0603020202020204" pitchFamily="34" charset="0"/>
              </a:defRPr>
            </a:lvl1pPr>
            <a:lvl2pPr>
              <a:buClr>
                <a:srgbClr val="F8911B"/>
              </a:buClr>
              <a:defRPr sz="1800">
                <a:solidFill>
                  <a:schemeClr val="tx1">
                    <a:lumMod val="75000"/>
                    <a:lumOff val="25000"/>
                  </a:schemeClr>
                </a:solidFill>
                <a:latin typeface="Trebuchet MS" panose="020B0603020202020204" pitchFamily="34" charset="0"/>
              </a:defRPr>
            </a:lvl2pPr>
            <a:lvl3pPr>
              <a:buClr>
                <a:srgbClr val="F8911B"/>
              </a:buClr>
              <a:defRPr sz="1600">
                <a:solidFill>
                  <a:schemeClr val="tx1">
                    <a:lumMod val="75000"/>
                    <a:lumOff val="25000"/>
                  </a:schemeClr>
                </a:solidFill>
                <a:latin typeface="Trebuchet MS" panose="020B0603020202020204" pitchFamily="34" charset="0"/>
              </a:defRPr>
            </a:lvl3pPr>
            <a:lvl4pPr>
              <a:buClr>
                <a:srgbClr val="F8911B"/>
              </a:buClr>
              <a:defRPr sz="1400">
                <a:solidFill>
                  <a:schemeClr val="tx1">
                    <a:lumMod val="75000"/>
                    <a:lumOff val="25000"/>
                  </a:schemeClr>
                </a:solidFill>
                <a:latin typeface="Trebuchet MS" panose="020B0603020202020204" pitchFamily="34" charset="0"/>
              </a:defRPr>
            </a:lvl4pPr>
            <a:lvl5pPr>
              <a:buClr>
                <a:srgbClr val="F8911B"/>
              </a:buClr>
              <a:defRPr sz="1400">
                <a:solidFill>
                  <a:schemeClr val="tx1">
                    <a:lumMod val="75000"/>
                    <a:lumOff val="25000"/>
                  </a:schemeClr>
                </a:solidFill>
                <a:latin typeface="Trebuchet MS" panose="020B0603020202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2">
            <a:extLst>
              <a:ext uri="{FF2B5EF4-FFF2-40B4-BE49-F238E27FC236}">
                <a16:creationId xmlns:a16="http://schemas.microsoft.com/office/drawing/2014/main" id="{087B9459-7DD5-694F-BAED-2EC80632115F}"/>
              </a:ext>
            </a:extLst>
          </p:cNvPr>
          <p:cNvSpPr>
            <a:spLocks noGrp="1"/>
          </p:cNvSpPr>
          <p:nvPr>
            <p:ph type="body" idx="16" hasCustomPrompt="1"/>
          </p:nvPr>
        </p:nvSpPr>
        <p:spPr>
          <a:xfrm>
            <a:off x="547585" y="2015101"/>
            <a:ext cx="4281473" cy="458787"/>
          </a:xfrm>
          <a:prstGeom prst="rect">
            <a:avLst/>
          </a:prstGeom>
        </p:spPr>
        <p:txBody>
          <a:bodyPr anchor="t"/>
          <a:lstStyle>
            <a:lvl1pPr marL="0" indent="0">
              <a:buNone/>
              <a:defRPr sz="2400" b="1">
                <a:solidFill>
                  <a:srgbClr val="017DB4"/>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15" name="Content Placeholder 2">
            <a:extLst>
              <a:ext uri="{FF2B5EF4-FFF2-40B4-BE49-F238E27FC236}">
                <a16:creationId xmlns:a16="http://schemas.microsoft.com/office/drawing/2014/main" id="{717ED727-781B-C74C-B03C-1A717152C591}"/>
              </a:ext>
            </a:extLst>
          </p:cNvPr>
          <p:cNvSpPr>
            <a:spLocks noGrp="1"/>
          </p:cNvSpPr>
          <p:nvPr>
            <p:ph sz="half" idx="17"/>
          </p:nvPr>
        </p:nvSpPr>
        <p:spPr>
          <a:xfrm>
            <a:off x="5408172" y="2742237"/>
            <a:ext cx="4266370" cy="3737392"/>
          </a:xfrm>
          <a:prstGeom prst="rect">
            <a:avLst/>
          </a:prstGeom>
        </p:spPr>
        <p:txBody>
          <a:bodyPr>
            <a:normAutofit/>
          </a:bodyPr>
          <a:lstStyle>
            <a:lvl1pPr>
              <a:buClr>
                <a:srgbClr val="F8911B"/>
              </a:buClr>
              <a:defRPr sz="2000">
                <a:solidFill>
                  <a:schemeClr val="tx1">
                    <a:lumMod val="75000"/>
                    <a:lumOff val="25000"/>
                  </a:schemeClr>
                </a:solidFill>
                <a:latin typeface="Trebuchet MS" panose="020B0603020202020204" pitchFamily="34" charset="0"/>
              </a:defRPr>
            </a:lvl1pPr>
            <a:lvl2pPr>
              <a:buClr>
                <a:srgbClr val="F8911B"/>
              </a:buClr>
              <a:defRPr sz="1800">
                <a:solidFill>
                  <a:schemeClr val="tx1">
                    <a:lumMod val="75000"/>
                    <a:lumOff val="25000"/>
                  </a:schemeClr>
                </a:solidFill>
                <a:latin typeface="Trebuchet MS" panose="020B0603020202020204" pitchFamily="34" charset="0"/>
              </a:defRPr>
            </a:lvl2pPr>
            <a:lvl3pPr>
              <a:buClr>
                <a:srgbClr val="F8911B"/>
              </a:buClr>
              <a:defRPr sz="1600">
                <a:solidFill>
                  <a:schemeClr val="tx1">
                    <a:lumMod val="75000"/>
                    <a:lumOff val="25000"/>
                  </a:schemeClr>
                </a:solidFill>
                <a:latin typeface="Trebuchet MS" panose="020B0603020202020204" pitchFamily="34" charset="0"/>
              </a:defRPr>
            </a:lvl3pPr>
            <a:lvl4pPr>
              <a:buClr>
                <a:srgbClr val="F8911B"/>
              </a:buClr>
              <a:defRPr sz="1400">
                <a:solidFill>
                  <a:schemeClr val="tx1">
                    <a:lumMod val="75000"/>
                    <a:lumOff val="25000"/>
                  </a:schemeClr>
                </a:solidFill>
                <a:latin typeface="Trebuchet MS" panose="020B0603020202020204" pitchFamily="34" charset="0"/>
              </a:defRPr>
            </a:lvl4pPr>
            <a:lvl5pPr>
              <a:buClr>
                <a:srgbClr val="F8911B"/>
              </a:buClr>
              <a:defRPr sz="1400">
                <a:solidFill>
                  <a:schemeClr val="tx1">
                    <a:lumMod val="75000"/>
                    <a:lumOff val="25000"/>
                  </a:schemeClr>
                </a:solidFill>
                <a:latin typeface="Trebuchet MS" panose="020B0603020202020204"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Text Placeholder 2">
            <a:extLst>
              <a:ext uri="{FF2B5EF4-FFF2-40B4-BE49-F238E27FC236}">
                <a16:creationId xmlns:a16="http://schemas.microsoft.com/office/drawing/2014/main" id="{2F45C183-F939-3749-8CBA-E98362CF528A}"/>
              </a:ext>
            </a:extLst>
          </p:cNvPr>
          <p:cNvSpPr>
            <a:spLocks noGrp="1"/>
          </p:cNvSpPr>
          <p:nvPr>
            <p:ph type="body" idx="18" hasCustomPrompt="1"/>
          </p:nvPr>
        </p:nvSpPr>
        <p:spPr>
          <a:xfrm>
            <a:off x="5408172" y="2011857"/>
            <a:ext cx="4281473" cy="458787"/>
          </a:xfrm>
          <a:prstGeom prst="rect">
            <a:avLst/>
          </a:prstGeom>
        </p:spPr>
        <p:txBody>
          <a:bodyPr anchor="t"/>
          <a:lstStyle>
            <a:lvl1pPr marL="0" indent="0">
              <a:buNone/>
              <a:defRPr sz="2400" b="1">
                <a:solidFill>
                  <a:srgbClr val="017DB4"/>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2" name="Text Placeholder 2">
            <a:extLst>
              <a:ext uri="{FF2B5EF4-FFF2-40B4-BE49-F238E27FC236}">
                <a16:creationId xmlns:a16="http://schemas.microsoft.com/office/drawing/2014/main" id="{08F7DDA7-D8D0-9EC3-D272-C43D594F1B2F}"/>
              </a:ext>
            </a:extLst>
          </p:cNvPr>
          <p:cNvSpPr>
            <a:spLocks noGrp="1"/>
          </p:cNvSpPr>
          <p:nvPr>
            <p:ph type="body" idx="14"/>
          </p:nvPr>
        </p:nvSpPr>
        <p:spPr>
          <a:xfrm>
            <a:off x="547585" y="391319"/>
            <a:ext cx="9144000" cy="458787"/>
          </a:xfrm>
          <a:prstGeom prst="rect">
            <a:avLst/>
          </a:prstGeom>
        </p:spPr>
        <p:txBody>
          <a:bodyPr anchor="t"/>
          <a:lstStyle>
            <a:lvl1pPr marL="0" indent="0">
              <a:buNone/>
              <a:defRPr sz="3200" b="1">
                <a:solidFill>
                  <a:srgbClr val="017DB4"/>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3" name="Text Placeholder 2">
            <a:extLst>
              <a:ext uri="{FF2B5EF4-FFF2-40B4-BE49-F238E27FC236}">
                <a16:creationId xmlns:a16="http://schemas.microsoft.com/office/drawing/2014/main" id="{279B5F90-07AC-B8AB-E684-D00852AE5464}"/>
              </a:ext>
            </a:extLst>
          </p:cNvPr>
          <p:cNvSpPr>
            <a:spLocks noGrp="1"/>
          </p:cNvSpPr>
          <p:nvPr>
            <p:ph type="body" idx="15"/>
          </p:nvPr>
        </p:nvSpPr>
        <p:spPr>
          <a:xfrm>
            <a:off x="547585" y="1012954"/>
            <a:ext cx="9144000" cy="321576"/>
          </a:xfrm>
          <a:prstGeom prst="rect">
            <a:avLst/>
          </a:prstGeom>
        </p:spPr>
        <p:txBody>
          <a:bodyPr anchor="t"/>
          <a:lstStyle>
            <a:lvl1pPr marL="0" indent="0">
              <a:buNone/>
              <a:defRPr sz="1800" b="0">
                <a:solidFill>
                  <a:schemeClr val="tx1">
                    <a:lumMod val="75000"/>
                    <a:lumOff val="25000"/>
                  </a:schemeClr>
                </a:solidFill>
                <a:latin typeface="Trebuchet MS" panose="020B070302020209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167340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Cover Slide, Subhead, Three Images">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1FD23868-9EAA-1F40-94B7-14430EC84CE6}"/>
              </a:ext>
            </a:extLst>
          </p:cNvPr>
          <p:cNvSpPr txBox="1">
            <a:spLocks/>
          </p:cNvSpPr>
          <p:nvPr userDrawn="1"/>
        </p:nvSpPr>
        <p:spPr>
          <a:xfrm>
            <a:off x="918707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F63452-C425-FA4B-BAA4-27ED6E39100F}" type="slidenum">
              <a:rPr lang="en-US" sz="1000" smtClean="0">
                <a:solidFill>
                  <a:schemeClr val="bg1"/>
                </a:solidFill>
                <a:latin typeface="Trebuchet MS" panose="020B0703020202090204" pitchFamily="34" charset="0"/>
              </a:rPr>
              <a:pPr/>
              <a:t>‹#›</a:t>
            </a:fld>
            <a:endParaRPr lang="en-US" sz="1000" dirty="0">
              <a:solidFill>
                <a:schemeClr val="bg1"/>
              </a:solidFill>
              <a:latin typeface="Trebuchet MS" panose="020B0703020202090204" pitchFamily="34" charset="0"/>
            </a:endParaRPr>
          </a:p>
        </p:txBody>
      </p:sp>
      <p:sp>
        <p:nvSpPr>
          <p:cNvPr id="3" name="Picture Placeholder 2">
            <a:extLst>
              <a:ext uri="{FF2B5EF4-FFF2-40B4-BE49-F238E27FC236}">
                <a16:creationId xmlns:a16="http://schemas.microsoft.com/office/drawing/2014/main" id="{7E3C18BE-7FD1-00DA-E169-5F89585BDE61}"/>
              </a:ext>
            </a:extLst>
          </p:cNvPr>
          <p:cNvSpPr>
            <a:spLocks noGrp="1"/>
          </p:cNvSpPr>
          <p:nvPr>
            <p:ph type="pic" idx="17"/>
          </p:nvPr>
        </p:nvSpPr>
        <p:spPr>
          <a:xfrm>
            <a:off x="-11152" y="0"/>
            <a:ext cx="4092929" cy="3487448"/>
          </a:xfrm>
          <a:prstGeom prst="rect">
            <a:avLst/>
          </a:prstGeom>
        </p:spPr>
        <p:txBody>
          <a:bodyPr rtlCol="0">
            <a:normAutofit/>
          </a:bodyPr>
          <a:lstStyle>
            <a:lvl1pPr marL="0" indent="0" algn="ctr">
              <a:buNone/>
              <a:defRPr sz="2400" b="1" i="1">
                <a:latin typeface="Trebuchet MS"/>
                <a:cs typeface="Trebuchet M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6" name="Text Placeholder 1">
            <a:extLst>
              <a:ext uri="{FF2B5EF4-FFF2-40B4-BE49-F238E27FC236}">
                <a16:creationId xmlns:a16="http://schemas.microsoft.com/office/drawing/2014/main" id="{3C927C2D-25FC-FC96-BE7B-42107BAAB280}"/>
              </a:ext>
            </a:extLst>
          </p:cNvPr>
          <p:cNvSpPr>
            <a:spLocks noGrp="1"/>
          </p:cNvSpPr>
          <p:nvPr>
            <p:ph type="body" idx="14"/>
          </p:nvPr>
        </p:nvSpPr>
        <p:spPr>
          <a:xfrm>
            <a:off x="2338285" y="3946134"/>
            <a:ext cx="9144000" cy="458787"/>
          </a:xfrm>
          <a:prstGeom prst="rect">
            <a:avLst/>
          </a:prstGeom>
        </p:spPr>
        <p:txBody>
          <a:bodyPr>
            <a:noAutofit/>
          </a:bodyPr>
          <a:lstStyle>
            <a:lvl1pPr marL="0" indent="0">
              <a:buNone/>
              <a:defRPr b="1">
                <a:solidFill>
                  <a:srgbClr val="017DB4"/>
                </a:solidFill>
                <a:latin typeface="Trebuchet MS" panose="020B0703020202090204" pitchFamily="34" charset="0"/>
              </a:defRPr>
            </a:lvl1pPr>
          </a:lstStyle>
          <a:p>
            <a:endParaRPr lang="en-US" sz="3600" dirty="0">
              <a:solidFill>
                <a:srgbClr val="017DB4"/>
              </a:solidFill>
            </a:endParaRPr>
          </a:p>
        </p:txBody>
      </p:sp>
      <p:sp>
        <p:nvSpPr>
          <p:cNvPr id="7" name="Text Placeholder 2">
            <a:extLst>
              <a:ext uri="{FF2B5EF4-FFF2-40B4-BE49-F238E27FC236}">
                <a16:creationId xmlns:a16="http://schemas.microsoft.com/office/drawing/2014/main" id="{9094BA21-A19E-7901-4686-62BE74EEB14F}"/>
              </a:ext>
            </a:extLst>
          </p:cNvPr>
          <p:cNvSpPr>
            <a:spLocks noGrp="1"/>
          </p:cNvSpPr>
          <p:nvPr>
            <p:ph type="body" idx="15"/>
          </p:nvPr>
        </p:nvSpPr>
        <p:spPr>
          <a:xfrm>
            <a:off x="2338285" y="4669369"/>
            <a:ext cx="9144000" cy="321576"/>
          </a:xfrm>
          <a:prstGeom prst="rect">
            <a:avLst/>
          </a:prstGeom>
        </p:spPr>
        <p:txBody>
          <a:bodyPr>
            <a:normAutofit fontScale="85000" lnSpcReduction="20000"/>
          </a:bodyPr>
          <a:lstStyle>
            <a:lvl1pPr marL="0" indent="0">
              <a:buNone/>
              <a:defRPr>
                <a:latin typeface="Trebuchet MS" panose="020B0703020202090204" pitchFamily="34" charset="0"/>
              </a:defRPr>
            </a:lvl1pPr>
          </a:lstStyle>
          <a:p>
            <a:endParaRPr lang="en-US" dirty="0">
              <a:solidFill>
                <a:schemeClr val="tx1">
                  <a:lumMod val="65000"/>
                  <a:lumOff val="35000"/>
                </a:schemeClr>
              </a:solidFill>
            </a:endParaRPr>
          </a:p>
        </p:txBody>
      </p:sp>
      <p:sp>
        <p:nvSpPr>
          <p:cNvPr id="5" name="Picture Placeholder 2">
            <a:extLst>
              <a:ext uri="{FF2B5EF4-FFF2-40B4-BE49-F238E27FC236}">
                <a16:creationId xmlns:a16="http://schemas.microsoft.com/office/drawing/2014/main" id="{9409010F-FC11-C599-52FA-CFB048334F76}"/>
              </a:ext>
            </a:extLst>
          </p:cNvPr>
          <p:cNvSpPr>
            <a:spLocks noGrp="1"/>
          </p:cNvSpPr>
          <p:nvPr>
            <p:ph type="pic" idx="18"/>
          </p:nvPr>
        </p:nvSpPr>
        <p:spPr>
          <a:xfrm>
            <a:off x="4137533" y="0"/>
            <a:ext cx="4092929" cy="3487448"/>
          </a:xfrm>
          <a:prstGeom prst="rect">
            <a:avLst/>
          </a:prstGeom>
        </p:spPr>
        <p:txBody>
          <a:bodyPr rtlCol="0">
            <a:normAutofit/>
          </a:bodyPr>
          <a:lstStyle>
            <a:lvl1pPr marL="0" indent="0" algn="ctr">
              <a:buNone/>
              <a:defRPr sz="2400" b="1" i="1">
                <a:latin typeface="Trebuchet MS"/>
                <a:cs typeface="Trebuchet M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8" name="Picture Placeholder 2">
            <a:extLst>
              <a:ext uri="{FF2B5EF4-FFF2-40B4-BE49-F238E27FC236}">
                <a16:creationId xmlns:a16="http://schemas.microsoft.com/office/drawing/2014/main" id="{4EF705A8-37D5-60D2-AA9E-5573C62DCC40}"/>
              </a:ext>
            </a:extLst>
          </p:cNvPr>
          <p:cNvSpPr>
            <a:spLocks noGrp="1"/>
          </p:cNvSpPr>
          <p:nvPr>
            <p:ph type="pic" idx="19"/>
          </p:nvPr>
        </p:nvSpPr>
        <p:spPr>
          <a:xfrm>
            <a:off x="8281640" y="-3717"/>
            <a:ext cx="3921511" cy="3487448"/>
          </a:xfrm>
          <a:prstGeom prst="rect">
            <a:avLst/>
          </a:prstGeom>
        </p:spPr>
        <p:txBody>
          <a:bodyPr rtlCol="0">
            <a:normAutofit/>
          </a:bodyPr>
          <a:lstStyle>
            <a:lvl1pPr marL="0" indent="0" algn="ctr">
              <a:buNone/>
              <a:defRPr sz="2400" b="1" i="1">
                <a:latin typeface="Trebuchet MS"/>
                <a:cs typeface="Trebuchet M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pic>
        <p:nvPicPr>
          <p:cNvPr id="2" name="Picture 1">
            <a:extLst>
              <a:ext uri="{FF2B5EF4-FFF2-40B4-BE49-F238E27FC236}">
                <a16:creationId xmlns:a16="http://schemas.microsoft.com/office/drawing/2014/main" id="{ECA02883-728D-3E62-6401-5FECBDFDE42B}"/>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9365" y="3004337"/>
            <a:ext cx="3251245" cy="3853664"/>
          </a:xfrm>
          <a:prstGeom prst="rect">
            <a:avLst/>
          </a:prstGeom>
        </p:spPr>
      </p:pic>
    </p:spTree>
    <p:extLst>
      <p:ext uri="{BB962C8B-B14F-4D97-AF65-F5344CB8AC3E}">
        <p14:creationId xmlns:p14="http://schemas.microsoft.com/office/powerpoint/2010/main" val="2939961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Cover Slide, Subhead, Full Width Image">
    <p:spTree>
      <p:nvGrpSpPr>
        <p:cNvPr id="1" name=""/>
        <p:cNvGrpSpPr/>
        <p:nvPr/>
      </p:nvGrpSpPr>
      <p:grpSpPr>
        <a:xfrm>
          <a:off x="0" y="0"/>
          <a:ext cx="0" cy="0"/>
          <a:chOff x="0" y="0"/>
          <a:chExt cx="0" cy="0"/>
        </a:xfrm>
      </p:grpSpPr>
      <p:sp>
        <p:nvSpPr>
          <p:cNvPr id="10" name="Slide Number Placeholder 5">
            <a:extLst>
              <a:ext uri="{FF2B5EF4-FFF2-40B4-BE49-F238E27FC236}">
                <a16:creationId xmlns:a16="http://schemas.microsoft.com/office/drawing/2014/main" id="{1FD23868-9EAA-1F40-94B7-14430EC84CE6}"/>
              </a:ext>
            </a:extLst>
          </p:cNvPr>
          <p:cNvSpPr txBox="1">
            <a:spLocks/>
          </p:cNvSpPr>
          <p:nvPr userDrawn="1"/>
        </p:nvSpPr>
        <p:spPr>
          <a:xfrm>
            <a:off x="9187070" y="6356350"/>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BF63452-C425-FA4B-BAA4-27ED6E39100F}" type="slidenum">
              <a:rPr lang="en-US" sz="1000" smtClean="0">
                <a:solidFill>
                  <a:schemeClr val="bg1"/>
                </a:solidFill>
                <a:latin typeface="Trebuchet MS" panose="020B0703020202090204" pitchFamily="34" charset="0"/>
              </a:rPr>
              <a:pPr/>
              <a:t>‹#›</a:t>
            </a:fld>
            <a:endParaRPr lang="en-US" sz="1000" dirty="0">
              <a:solidFill>
                <a:schemeClr val="bg1"/>
              </a:solidFill>
              <a:latin typeface="Trebuchet MS" panose="020B0703020202090204" pitchFamily="34" charset="0"/>
            </a:endParaRPr>
          </a:p>
        </p:txBody>
      </p:sp>
      <p:sp>
        <p:nvSpPr>
          <p:cNvPr id="3" name="Picture Placeholder 2">
            <a:extLst>
              <a:ext uri="{FF2B5EF4-FFF2-40B4-BE49-F238E27FC236}">
                <a16:creationId xmlns:a16="http://schemas.microsoft.com/office/drawing/2014/main" id="{7E3C18BE-7FD1-00DA-E169-5F89585BDE61}"/>
              </a:ext>
            </a:extLst>
          </p:cNvPr>
          <p:cNvSpPr>
            <a:spLocks noGrp="1"/>
          </p:cNvSpPr>
          <p:nvPr>
            <p:ph type="pic" idx="17"/>
          </p:nvPr>
        </p:nvSpPr>
        <p:spPr>
          <a:xfrm>
            <a:off x="0" y="1"/>
            <a:ext cx="12192000" cy="3487448"/>
          </a:xfrm>
          <a:prstGeom prst="rect">
            <a:avLst/>
          </a:prstGeom>
        </p:spPr>
        <p:txBody>
          <a:bodyPr rtlCol="0">
            <a:normAutofit/>
          </a:bodyPr>
          <a:lstStyle>
            <a:lvl1pPr marL="0" indent="0" algn="ctr">
              <a:buNone/>
              <a:defRPr sz="2400" b="1" i="1">
                <a:latin typeface="Trebuchet MS"/>
                <a:cs typeface="Trebuchet M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6" name="Text Placeholder 1">
            <a:extLst>
              <a:ext uri="{FF2B5EF4-FFF2-40B4-BE49-F238E27FC236}">
                <a16:creationId xmlns:a16="http://schemas.microsoft.com/office/drawing/2014/main" id="{3C927C2D-25FC-FC96-BE7B-42107BAAB280}"/>
              </a:ext>
            </a:extLst>
          </p:cNvPr>
          <p:cNvSpPr>
            <a:spLocks noGrp="1"/>
          </p:cNvSpPr>
          <p:nvPr>
            <p:ph type="body" idx="14"/>
          </p:nvPr>
        </p:nvSpPr>
        <p:spPr>
          <a:xfrm>
            <a:off x="2338285" y="3946134"/>
            <a:ext cx="9144000" cy="458787"/>
          </a:xfrm>
          <a:prstGeom prst="rect">
            <a:avLst/>
          </a:prstGeom>
        </p:spPr>
        <p:txBody>
          <a:bodyPr>
            <a:noAutofit/>
          </a:bodyPr>
          <a:lstStyle>
            <a:lvl1pPr marL="0" indent="0">
              <a:buNone/>
              <a:defRPr b="1">
                <a:solidFill>
                  <a:srgbClr val="017DB4"/>
                </a:solidFill>
                <a:latin typeface="Trebuchet MS" panose="020B0703020202090204" pitchFamily="34" charset="0"/>
              </a:defRPr>
            </a:lvl1pPr>
          </a:lstStyle>
          <a:p>
            <a:endParaRPr lang="en-US" sz="3600" dirty="0">
              <a:solidFill>
                <a:srgbClr val="017DB4"/>
              </a:solidFill>
            </a:endParaRPr>
          </a:p>
        </p:txBody>
      </p:sp>
      <p:sp>
        <p:nvSpPr>
          <p:cNvPr id="7" name="Text Placeholder 2">
            <a:extLst>
              <a:ext uri="{FF2B5EF4-FFF2-40B4-BE49-F238E27FC236}">
                <a16:creationId xmlns:a16="http://schemas.microsoft.com/office/drawing/2014/main" id="{9094BA21-A19E-7901-4686-62BE74EEB14F}"/>
              </a:ext>
            </a:extLst>
          </p:cNvPr>
          <p:cNvSpPr>
            <a:spLocks noGrp="1"/>
          </p:cNvSpPr>
          <p:nvPr>
            <p:ph type="body" idx="15"/>
          </p:nvPr>
        </p:nvSpPr>
        <p:spPr>
          <a:xfrm>
            <a:off x="2338285" y="4669369"/>
            <a:ext cx="9144000" cy="321576"/>
          </a:xfrm>
          <a:prstGeom prst="rect">
            <a:avLst/>
          </a:prstGeom>
        </p:spPr>
        <p:txBody>
          <a:bodyPr>
            <a:normAutofit fontScale="85000" lnSpcReduction="20000"/>
          </a:bodyPr>
          <a:lstStyle>
            <a:lvl1pPr marL="0" indent="0">
              <a:buNone/>
              <a:defRPr>
                <a:latin typeface="Trebuchet MS" panose="020B0703020202090204" pitchFamily="34" charset="0"/>
              </a:defRPr>
            </a:lvl1pPr>
          </a:lstStyle>
          <a:p>
            <a:endParaRPr lang="en-US" dirty="0">
              <a:solidFill>
                <a:schemeClr val="tx1">
                  <a:lumMod val="65000"/>
                  <a:lumOff val="35000"/>
                </a:schemeClr>
              </a:solidFill>
            </a:endParaRPr>
          </a:p>
        </p:txBody>
      </p:sp>
    </p:spTree>
    <p:extLst>
      <p:ext uri="{BB962C8B-B14F-4D97-AF65-F5344CB8AC3E}">
        <p14:creationId xmlns:p14="http://schemas.microsoft.com/office/powerpoint/2010/main" val="65338654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FF47DA04-179C-4548-803A-773E6AED0096}"/>
              </a:ext>
            </a:extLst>
          </p:cNvPr>
          <p:cNvPicPr>
            <a:picLocks noChangeAspect="1"/>
          </p:cNvPicPr>
          <p:nvPr userDrawn="1"/>
        </p:nvPicPr>
        <p:blipFill>
          <a:blip r:embed="rId11" cstate="email">
            <a:extLst>
              <a:ext uri="{28A0092B-C50C-407E-A947-70E740481C1C}">
                <a14:useLocalDpi xmlns:a14="http://schemas.microsoft.com/office/drawing/2010/main"/>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1921108848"/>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5" r:id="rId4"/>
    <p:sldLayoutId id="2147483676" r:id="rId5"/>
    <p:sldLayoutId id="2147483670" r:id="rId6"/>
    <p:sldLayoutId id="2147483671" r:id="rId7"/>
    <p:sldLayoutId id="2147483677" r:id="rId8"/>
    <p:sldLayoutId id="2147483678"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6558511"/>
      </p:ext>
    </p:extLst>
  </p:cSld>
  <p:clrMap bg1="lt1" tx1="dk1" bg2="lt2" tx2="dk2" accent1="accent1" accent2="accent2" accent3="accent3" accent4="accent4" accent5="accent5" accent6="accent6" hlink="hlink" folHlink="folHlink"/>
  <p:sldLayoutIdLst>
    <p:sldLayoutId id="214748367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customXml" Target="../ink/ink2.xml"/><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med.wpsgha.com/guides-resources/view/839"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hyperlink" Target="https://www.cms.gov/regulations-and-guidance/guidance/manuals/downloads/clm104c12.pdf"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21.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13.png"/><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6A21C170-C808-318F-0A9D-3A2525287347}"/>
              </a:ext>
              <a:ext uri="{C183D7F6-B498-43B3-948B-1728B52AA6E4}">
                <adec:decorative xmlns:adec="http://schemas.microsoft.com/office/drawing/2017/decorative" val="1"/>
              </a:ext>
            </a:extLst>
          </p:cNvPr>
          <p:cNvPicPr>
            <a:picLocks noGrp="1" noChangeAspect="1"/>
          </p:cNvPicPr>
          <p:nvPr>
            <p:ph type="pic" idx="17"/>
          </p:nvPr>
        </p:nvPicPr>
        <p:blipFill>
          <a:blip r:embed="rId3" cstate="email">
            <a:extLst>
              <a:ext uri="{28A0092B-C50C-407E-A947-70E740481C1C}">
                <a14:useLocalDpi xmlns:a14="http://schemas.microsoft.com/office/drawing/2010/main"/>
              </a:ext>
            </a:extLst>
          </a:blip>
          <a:srcRect/>
          <a:stretch>
            <a:fillRect/>
          </a:stretch>
        </p:blipFill>
        <p:spPr/>
      </p:pic>
      <p:sp>
        <p:nvSpPr>
          <p:cNvPr id="3" name="Text Placeholder 2">
            <a:extLst>
              <a:ext uri="{FF2B5EF4-FFF2-40B4-BE49-F238E27FC236}">
                <a16:creationId xmlns:a16="http://schemas.microsoft.com/office/drawing/2014/main" id="{3281E314-3AA2-1C06-5271-3ACACA30964C}"/>
              </a:ext>
            </a:extLst>
          </p:cNvPr>
          <p:cNvSpPr>
            <a:spLocks noGrp="1"/>
          </p:cNvSpPr>
          <p:nvPr>
            <p:ph type="title" idx="4294967295"/>
          </p:nvPr>
        </p:nvSpPr>
        <p:spPr>
          <a:xfrm>
            <a:off x="2035312" y="3576774"/>
            <a:ext cx="10329404" cy="1592233"/>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6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Understanding Split/Shared Services </a:t>
            </a:r>
            <a:br>
              <a:rPr kumimoji="0" lang="en-US" sz="36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br>
            <a:r>
              <a:rPr kumimoji="0" lang="en-US" sz="36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Kansas City Chapter AAPC </a:t>
            </a:r>
            <a:br>
              <a:rPr kumimoji="0" lang="en-US" sz="36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br>
            <a:r>
              <a:rPr kumimoji="0" lang="en-US" sz="36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March 2024 </a:t>
            </a:r>
            <a:endParaRPr kumimoji="0" 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pic>
        <p:nvPicPr>
          <p:cNvPr id="8" name="Picture Placeholder 7">
            <a:extLst>
              <a:ext uri="{FF2B5EF4-FFF2-40B4-BE49-F238E27FC236}">
                <a16:creationId xmlns:a16="http://schemas.microsoft.com/office/drawing/2014/main" id="{8942C38F-1863-6562-BC02-906E702CFB87}"/>
              </a:ext>
              <a:ext uri="{C183D7F6-B498-43B3-948B-1728B52AA6E4}">
                <adec:decorative xmlns:adec="http://schemas.microsoft.com/office/drawing/2017/decorative" val="1"/>
              </a:ext>
            </a:extLst>
          </p:cNvPr>
          <p:cNvPicPr>
            <a:picLocks noGrp="1" noChangeAspect="1"/>
          </p:cNvPicPr>
          <p:nvPr>
            <p:ph type="pic" idx="18"/>
          </p:nvPr>
        </p:nvPicPr>
        <p:blipFill>
          <a:blip r:embed="rId4" cstate="email">
            <a:extLst>
              <a:ext uri="{28A0092B-C50C-407E-A947-70E740481C1C}">
                <a14:useLocalDpi xmlns:a14="http://schemas.microsoft.com/office/drawing/2010/main"/>
              </a:ext>
            </a:extLst>
          </a:blip>
          <a:srcRect/>
          <a:stretch>
            <a:fillRect/>
          </a:stretch>
        </p:blipFill>
        <p:spPr/>
      </p:pic>
      <p:pic>
        <p:nvPicPr>
          <p:cNvPr id="12" name="Picture Placeholder 11">
            <a:extLst>
              <a:ext uri="{FF2B5EF4-FFF2-40B4-BE49-F238E27FC236}">
                <a16:creationId xmlns:a16="http://schemas.microsoft.com/office/drawing/2014/main" id="{358A978F-564E-2528-9D74-37F7BE8F0B31}"/>
              </a:ext>
              <a:ext uri="{C183D7F6-B498-43B3-948B-1728B52AA6E4}">
                <adec:decorative xmlns:adec="http://schemas.microsoft.com/office/drawing/2017/decorative" val="1"/>
              </a:ext>
            </a:extLst>
          </p:cNvPr>
          <p:cNvPicPr>
            <a:picLocks noGrp="1" noChangeAspect="1"/>
          </p:cNvPicPr>
          <p:nvPr>
            <p:ph type="pic" idx="19"/>
          </p:nvPr>
        </p:nvPicPr>
        <p:blipFill rotWithShape="1">
          <a:blip r:embed="rId5" cstate="email">
            <a:extLst>
              <a:ext uri="{28A0092B-C50C-407E-A947-70E740481C1C}">
                <a14:useLocalDpi xmlns:a14="http://schemas.microsoft.com/office/drawing/2010/main"/>
              </a:ext>
            </a:extLst>
          </a:blip>
          <a:srcRect/>
          <a:stretch/>
        </p:blipFill>
        <p:spPr>
          <a:xfrm>
            <a:off x="8281640" y="-3717"/>
            <a:ext cx="3921511" cy="3487448"/>
          </a:xfrm>
        </p:spPr>
      </p:pic>
      <p:pic>
        <p:nvPicPr>
          <p:cNvPr id="13" name="Picture 12">
            <a:extLst>
              <a:ext uri="{FF2B5EF4-FFF2-40B4-BE49-F238E27FC236}">
                <a16:creationId xmlns:a16="http://schemas.microsoft.com/office/drawing/2014/main" id="{B74F4EF0-B782-EEA2-8F0E-D161B60DF4EC}"/>
              </a:ext>
              <a:ext uri="{C183D7F6-B498-43B3-948B-1728B52AA6E4}">
                <adec:decorative xmlns:adec="http://schemas.microsoft.com/office/drawing/2017/decorative" val="1"/>
              </a:ext>
            </a:extLst>
          </p:cNvPr>
          <p:cNvPicPr>
            <a:picLocks noChangeAspect="1"/>
          </p:cNvPicPr>
          <p:nvPr/>
        </p:nvPicPr>
        <p:blipFill>
          <a:blip r:embed="rId6" cstate="email">
            <a:extLst>
              <a:ext uri="{28A0092B-C50C-407E-A947-70E740481C1C}">
                <a14:useLocalDpi xmlns:a14="http://schemas.microsoft.com/office/drawing/2010/main"/>
              </a:ext>
            </a:extLst>
          </a:blip>
          <a:srcRect/>
          <a:stretch/>
        </p:blipFill>
        <p:spPr>
          <a:xfrm>
            <a:off x="240" y="2981739"/>
            <a:ext cx="3270310" cy="3876262"/>
          </a:xfrm>
          <a:prstGeom prst="rect">
            <a:avLst/>
          </a:prstGeom>
        </p:spPr>
      </p:pic>
    </p:spTree>
    <p:extLst>
      <p:ext uri="{BB962C8B-B14F-4D97-AF65-F5344CB8AC3E}">
        <p14:creationId xmlns:p14="http://schemas.microsoft.com/office/powerpoint/2010/main" val="964994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C4F72F-F8A0-DC41-AF4D-89FB6B4B8448}"/>
              </a:ext>
            </a:extLst>
          </p:cNvPr>
          <p:cNvSpPr>
            <a:spLocks noGrp="1"/>
          </p:cNvSpPr>
          <p:nvPr>
            <p:ph type="title" idx="4294967295"/>
          </p:nvPr>
        </p:nvSpPr>
        <p:spPr>
          <a:xfrm>
            <a:off x="547585" y="391319"/>
            <a:ext cx="9144000" cy="4587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CMS Definition of Group </a:t>
            </a:r>
          </a:p>
        </p:txBody>
      </p:sp>
      <p:sp>
        <p:nvSpPr>
          <p:cNvPr id="2" name="Content Placeholder 1">
            <a:extLst>
              <a:ext uri="{FF2B5EF4-FFF2-40B4-BE49-F238E27FC236}">
                <a16:creationId xmlns:a16="http://schemas.microsoft.com/office/drawing/2014/main" id="{CB6EA1A7-D9D3-FAF2-33C2-57FD3B2AEB2F}"/>
              </a:ext>
            </a:extLst>
          </p:cNvPr>
          <p:cNvSpPr>
            <a:spLocks noGrp="1"/>
          </p:cNvSpPr>
          <p:nvPr>
            <p:ph sz="half" idx="16"/>
          </p:nvPr>
        </p:nvSpPr>
        <p:spPr>
          <a:xfrm>
            <a:off x="547584" y="1106129"/>
            <a:ext cx="11041441" cy="4350455"/>
          </a:xfrm>
        </p:spPr>
        <p:txBody>
          <a:bodyPr/>
          <a:lstStyle/>
          <a:p>
            <a:r>
              <a:rPr lang="en-US" sz="3200" dirty="0">
                <a:solidFill>
                  <a:schemeClr val="tx1"/>
                </a:solidFill>
                <a:latin typeface="Arial" panose="020B0604020202020204" pitchFamily="34" charset="0"/>
                <a:cs typeface="Arial" panose="020B0604020202020204" pitchFamily="34" charset="0"/>
              </a:rPr>
              <a:t>CMS does not define group </a:t>
            </a:r>
          </a:p>
          <a:p>
            <a:r>
              <a:rPr lang="en-US" sz="3200" dirty="0">
                <a:solidFill>
                  <a:schemeClr val="tx1"/>
                </a:solidFill>
                <a:latin typeface="Arial" panose="020B0604020202020204" pitchFamily="34" charset="0"/>
                <a:cs typeface="Arial" panose="020B0604020202020204" pitchFamily="34" charset="0"/>
              </a:rPr>
              <a:t>You define group for split services </a:t>
            </a:r>
          </a:p>
          <a:p>
            <a:r>
              <a:rPr lang="en-US" sz="3200" dirty="0">
                <a:solidFill>
                  <a:schemeClr val="tx1"/>
                </a:solidFill>
                <a:latin typeface="Arial" panose="020B0604020202020204" pitchFamily="34" charset="0"/>
                <a:cs typeface="Arial" panose="020B0604020202020204" pitchFamily="34" charset="0"/>
              </a:rPr>
              <a:t>Examples: </a:t>
            </a:r>
          </a:p>
          <a:p>
            <a:pPr lvl="1"/>
            <a:r>
              <a:rPr lang="en-US" sz="2800" dirty="0">
                <a:solidFill>
                  <a:schemeClr val="tx1"/>
                </a:solidFill>
                <a:latin typeface="Arial" panose="020B0604020202020204" pitchFamily="34" charset="0"/>
                <a:cs typeface="Arial" panose="020B0604020202020204" pitchFamily="34" charset="0"/>
              </a:rPr>
              <a:t>Under the same Tax ID</a:t>
            </a:r>
          </a:p>
          <a:p>
            <a:pPr lvl="1"/>
            <a:r>
              <a:rPr lang="en-US" sz="2800" dirty="0">
                <a:solidFill>
                  <a:schemeClr val="tx1"/>
                </a:solidFill>
                <a:latin typeface="Arial" panose="020B0604020202020204" pitchFamily="34" charset="0"/>
                <a:cs typeface="Arial" panose="020B0604020202020204" pitchFamily="34" charset="0"/>
              </a:rPr>
              <a:t>Same specialty practice </a:t>
            </a:r>
          </a:p>
          <a:p>
            <a:pPr lvl="1"/>
            <a:r>
              <a:rPr lang="en-US" sz="2800" dirty="0">
                <a:solidFill>
                  <a:schemeClr val="tx1"/>
                </a:solidFill>
                <a:latin typeface="Arial" panose="020B0604020202020204" pitchFamily="34" charset="0"/>
                <a:cs typeface="Arial" panose="020B0604020202020204" pitchFamily="34" charset="0"/>
              </a:rPr>
              <a:t>Contracts</a:t>
            </a:r>
          </a:p>
          <a:p>
            <a:pPr lvl="1"/>
            <a:r>
              <a:rPr lang="en-US" sz="2800" dirty="0">
                <a:solidFill>
                  <a:schemeClr val="tx1"/>
                </a:solidFill>
                <a:latin typeface="Arial" panose="020B0604020202020204" pitchFamily="34" charset="0"/>
                <a:cs typeface="Arial" panose="020B0604020202020204" pitchFamily="34" charset="0"/>
              </a:rPr>
              <a:t>Collaboration agreements </a:t>
            </a:r>
          </a:p>
          <a:p>
            <a:r>
              <a:rPr lang="en-US" sz="3200" dirty="0">
                <a:solidFill>
                  <a:schemeClr val="tx1"/>
                </a:solidFill>
                <a:latin typeface="Arial" panose="020B0604020202020204" pitchFamily="34" charset="0"/>
                <a:cs typeface="Arial" panose="020B0604020202020204" pitchFamily="34" charset="0"/>
              </a:rPr>
              <a:t>Parties determine reimbursement  </a:t>
            </a:r>
          </a:p>
        </p:txBody>
      </p:sp>
      <p:pic>
        <p:nvPicPr>
          <p:cNvPr id="8" name="Picture 7">
            <a:extLst>
              <a:ext uri="{FF2B5EF4-FFF2-40B4-BE49-F238E27FC236}">
                <a16:creationId xmlns:a16="http://schemas.microsoft.com/office/drawing/2014/main" id="{430C5340-F025-72F5-8875-9C137190AEBE}"/>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020585" y="1622162"/>
            <a:ext cx="3513202" cy="2344994"/>
          </a:xfrm>
          <a:prstGeom prst="rect">
            <a:avLst/>
          </a:prstGeom>
        </p:spPr>
      </p:pic>
    </p:spTree>
    <p:extLst>
      <p:ext uri="{BB962C8B-B14F-4D97-AF65-F5344CB8AC3E}">
        <p14:creationId xmlns:p14="http://schemas.microsoft.com/office/powerpoint/2010/main" val="4005203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C4F72F-F8A0-DC41-AF4D-89FB6B4B8448}"/>
              </a:ext>
            </a:extLst>
          </p:cNvPr>
          <p:cNvSpPr>
            <a:spLocks noGrp="1"/>
          </p:cNvSpPr>
          <p:nvPr>
            <p:ph type="title" idx="4294967295"/>
          </p:nvPr>
        </p:nvSpPr>
        <p:spPr>
          <a:xfrm>
            <a:off x="547585" y="391319"/>
            <a:ext cx="9144000" cy="64637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Determine the Billing Provider</a:t>
            </a:r>
          </a:p>
        </p:txBody>
      </p:sp>
      <p:sp>
        <p:nvSpPr>
          <p:cNvPr id="2" name="Content Placeholder 1">
            <a:extLst>
              <a:ext uri="{FF2B5EF4-FFF2-40B4-BE49-F238E27FC236}">
                <a16:creationId xmlns:a16="http://schemas.microsoft.com/office/drawing/2014/main" id="{CB6EA1A7-D9D3-FAF2-33C2-57FD3B2AEB2F}"/>
              </a:ext>
            </a:extLst>
          </p:cNvPr>
          <p:cNvSpPr>
            <a:spLocks noGrp="1"/>
          </p:cNvSpPr>
          <p:nvPr>
            <p:ph sz="half" idx="16"/>
          </p:nvPr>
        </p:nvSpPr>
        <p:spPr>
          <a:xfrm>
            <a:off x="547584" y="1135626"/>
            <a:ext cx="11041441" cy="4320958"/>
          </a:xfrm>
        </p:spPr>
        <p:txBody>
          <a:bodyPr/>
          <a:lstStyle/>
          <a:p>
            <a:r>
              <a:rPr lang="en-US" sz="3200" dirty="0">
                <a:solidFill>
                  <a:schemeClr val="tx1"/>
                </a:solidFill>
                <a:latin typeface="Arial" panose="020B0604020202020204" pitchFamily="34" charset="0"/>
                <a:cs typeface="Arial" panose="020B0604020202020204" pitchFamily="34" charset="0"/>
              </a:rPr>
              <a:t>Provide the substantive portion of the service </a:t>
            </a:r>
          </a:p>
          <a:p>
            <a:r>
              <a:rPr lang="en-US" sz="3200" dirty="0">
                <a:solidFill>
                  <a:schemeClr val="tx1"/>
                </a:solidFill>
                <a:latin typeface="Arial" panose="020B0604020202020204" pitchFamily="34" charset="0"/>
                <a:cs typeface="Arial" panose="020B0604020202020204" pitchFamily="34" charset="0"/>
              </a:rPr>
              <a:t>Time </a:t>
            </a:r>
          </a:p>
          <a:p>
            <a:pPr lvl="1"/>
            <a:r>
              <a:rPr lang="en-US" sz="2800" dirty="0">
                <a:solidFill>
                  <a:schemeClr val="tx1"/>
                </a:solidFill>
                <a:latin typeface="Arial" panose="020B0604020202020204" pitchFamily="34" charset="0"/>
                <a:cs typeface="Arial" panose="020B0604020202020204" pitchFamily="34" charset="0"/>
              </a:rPr>
              <a:t>Face-to-face time </a:t>
            </a:r>
          </a:p>
          <a:p>
            <a:pPr lvl="1"/>
            <a:r>
              <a:rPr lang="en-US" sz="2800" dirty="0">
                <a:solidFill>
                  <a:schemeClr val="tx1"/>
                </a:solidFill>
                <a:latin typeface="Arial" panose="020B0604020202020204" pitchFamily="34" charset="0"/>
                <a:cs typeface="Arial" panose="020B0604020202020204" pitchFamily="34" charset="0"/>
              </a:rPr>
              <a:t>Non-face-to-face time spent in qualifying activities </a:t>
            </a:r>
          </a:p>
          <a:p>
            <a:pPr lvl="1"/>
            <a:r>
              <a:rPr lang="en-US" sz="2800" dirty="0">
                <a:solidFill>
                  <a:schemeClr val="tx1"/>
                </a:solidFill>
                <a:latin typeface="Arial" panose="020B0604020202020204" pitchFamily="34" charset="0"/>
                <a:cs typeface="Arial" panose="020B0604020202020204" pitchFamily="34" charset="0"/>
              </a:rPr>
              <a:t>At least one party must have face-to-face with patient </a:t>
            </a:r>
          </a:p>
          <a:p>
            <a:pPr lvl="1"/>
            <a:r>
              <a:rPr lang="en-US" sz="2800" dirty="0">
                <a:solidFill>
                  <a:schemeClr val="tx1"/>
                </a:solidFill>
                <a:latin typeface="Arial" panose="020B0604020202020204" pitchFamily="34" charset="0"/>
                <a:cs typeface="Arial" panose="020B0604020202020204" pitchFamily="34" charset="0"/>
              </a:rPr>
              <a:t>Count time once when parties meet to discuss patient </a:t>
            </a:r>
          </a:p>
          <a:p>
            <a:r>
              <a:rPr lang="en-US" sz="3200" dirty="0">
                <a:solidFill>
                  <a:schemeClr val="tx1"/>
                </a:solidFill>
                <a:latin typeface="Arial" panose="020B0604020202020204" pitchFamily="34" charset="0"/>
                <a:cs typeface="Arial" panose="020B0604020202020204" pitchFamily="34" charset="0"/>
              </a:rPr>
              <a:t>Element of the service </a:t>
            </a:r>
          </a:p>
          <a:p>
            <a:pPr lvl="1"/>
            <a:r>
              <a:rPr lang="en-US" sz="2800" dirty="0">
                <a:solidFill>
                  <a:schemeClr val="tx1"/>
                </a:solidFill>
                <a:latin typeface="Arial" panose="020B0604020202020204" pitchFamily="34" charset="0"/>
                <a:cs typeface="Arial" panose="020B0604020202020204" pitchFamily="34" charset="0"/>
              </a:rPr>
              <a:t>MDM  </a:t>
            </a:r>
          </a:p>
        </p:txBody>
      </p:sp>
    </p:spTree>
    <p:extLst>
      <p:ext uri="{BB962C8B-B14F-4D97-AF65-F5344CB8AC3E}">
        <p14:creationId xmlns:p14="http://schemas.microsoft.com/office/powerpoint/2010/main" val="2746117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C4F72F-F8A0-DC41-AF4D-89FB6B4B8448}"/>
              </a:ext>
            </a:extLst>
          </p:cNvPr>
          <p:cNvSpPr>
            <a:spLocks noGrp="1"/>
          </p:cNvSpPr>
          <p:nvPr>
            <p:ph type="title" idx="4294967295"/>
          </p:nvPr>
        </p:nvSpPr>
        <p:spPr>
          <a:xfrm>
            <a:off x="547585" y="391319"/>
            <a:ext cx="9144000" cy="63609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Qualifying Activities </a:t>
            </a:r>
          </a:p>
        </p:txBody>
      </p:sp>
      <p:sp>
        <p:nvSpPr>
          <p:cNvPr id="5" name="Content Placeholder 4">
            <a:extLst>
              <a:ext uri="{FF2B5EF4-FFF2-40B4-BE49-F238E27FC236}">
                <a16:creationId xmlns:a16="http://schemas.microsoft.com/office/drawing/2014/main" id="{A82EE21C-A0E5-239D-C94B-9B96FF21E312}"/>
              </a:ext>
            </a:extLst>
          </p:cNvPr>
          <p:cNvSpPr>
            <a:spLocks noGrp="1"/>
          </p:cNvSpPr>
          <p:nvPr>
            <p:ph sz="half" idx="13"/>
          </p:nvPr>
        </p:nvSpPr>
        <p:spPr>
          <a:xfrm>
            <a:off x="547585" y="1238865"/>
            <a:ext cx="9726572" cy="5244008"/>
          </a:xfrm>
        </p:spPr>
        <p:txBody>
          <a:bodyPr>
            <a:noAutofit/>
          </a:bodyPr>
          <a:lstStyle/>
          <a:p>
            <a:r>
              <a:rPr lang="en-US" sz="2500" dirty="0">
                <a:solidFill>
                  <a:schemeClr val="tx1"/>
                </a:solidFill>
                <a:latin typeface="Arial" panose="020B0604020202020204" pitchFamily="34" charset="0"/>
                <a:cs typeface="Arial" panose="020B0604020202020204" pitchFamily="34" charset="0"/>
              </a:rPr>
              <a:t>Preparing to see the patient (for example, review of tests) </a:t>
            </a:r>
          </a:p>
          <a:p>
            <a:r>
              <a:rPr lang="en-US" sz="2500" dirty="0">
                <a:solidFill>
                  <a:schemeClr val="tx1"/>
                </a:solidFill>
                <a:latin typeface="Arial" panose="020B0604020202020204" pitchFamily="34" charset="0"/>
                <a:cs typeface="Arial" panose="020B0604020202020204" pitchFamily="34" charset="0"/>
              </a:rPr>
              <a:t>Obtaining and/or reviewing separately obtained history </a:t>
            </a:r>
          </a:p>
          <a:p>
            <a:r>
              <a:rPr lang="en-US" sz="2500" dirty="0">
                <a:solidFill>
                  <a:schemeClr val="tx1"/>
                </a:solidFill>
                <a:latin typeface="Arial" panose="020B0604020202020204" pitchFamily="34" charset="0"/>
                <a:cs typeface="Arial" panose="020B0604020202020204" pitchFamily="34" charset="0"/>
              </a:rPr>
              <a:t>Performing a medically appropriate examination and/or evaluation </a:t>
            </a:r>
          </a:p>
          <a:p>
            <a:r>
              <a:rPr lang="en-US" sz="2500" dirty="0">
                <a:solidFill>
                  <a:schemeClr val="tx1"/>
                </a:solidFill>
                <a:latin typeface="Arial" panose="020B0604020202020204" pitchFamily="34" charset="0"/>
                <a:cs typeface="Arial" panose="020B0604020202020204" pitchFamily="34" charset="0"/>
              </a:rPr>
              <a:t>Counseling and educating the patient/family/caregiver </a:t>
            </a:r>
          </a:p>
          <a:p>
            <a:r>
              <a:rPr lang="en-US" sz="2500" dirty="0">
                <a:solidFill>
                  <a:schemeClr val="tx1"/>
                </a:solidFill>
                <a:latin typeface="Arial" panose="020B0604020202020204" pitchFamily="34" charset="0"/>
                <a:cs typeface="Arial" panose="020B0604020202020204" pitchFamily="34" charset="0"/>
              </a:rPr>
              <a:t>Ordering medications, tests, or procedures</a:t>
            </a:r>
          </a:p>
          <a:p>
            <a:r>
              <a:rPr lang="en-US" sz="2500" dirty="0">
                <a:solidFill>
                  <a:schemeClr val="tx1"/>
                </a:solidFill>
                <a:latin typeface="Arial" panose="020B0604020202020204" pitchFamily="34" charset="0"/>
                <a:cs typeface="Arial" panose="020B0604020202020204" pitchFamily="34" charset="0"/>
              </a:rPr>
              <a:t>Referring and communicating with other health care professionals (when not separately reported) </a:t>
            </a:r>
          </a:p>
          <a:p>
            <a:r>
              <a:rPr lang="en-US" sz="2500" dirty="0">
                <a:solidFill>
                  <a:schemeClr val="tx1"/>
                </a:solidFill>
                <a:latin typeface="Arial" panose="020B0604020202020204" pitchFamily="34" charset="0"/>
                <a:cs typeface="Arial" panose="020B0604020202020204" pitchFamily="34" charset="0"/>
              </a:rPr>
              <a:t>Documenting clinical information in the electronic or other health record </a:t>
            </a:r>
          </a:p>
          <a:p>
            <a:r>
              <a:rPr lang="en-US" sz="2500" dirty="0">
                <a:solidFill>
                  <a:schemeClr val="tx1"/>
                </a:solidFill>
                <a:latin typeface="Arial" panose="020B0604020202020204" pitchFamily="34" charset="0"/>
                <a:cs typeface="Arial" panose="020B0604020202020204" pitchFamily="34" charset="0"/>
              </a:rPr>
              <a:t>Independently interpreting results (not separately reported) and communicating results to the patient/family/caregiver </a:t>
            </a:r>
          </a:p>
          <a:p>
            <a:r>
              <a:rPr lang="en-US" sz="2500" dirty="0">
                <a:solidFill>
                  <a:schemeClr val="tx1"/>
                </a:solidFill>
                <a:latin typeface="Arial" panose="020B0604020202020204" pitchFamily="34" charset="0"/>
                <a:cs typeface="Arial" panose="020B0604020202020204" pitchFamily="34" charset="0"/>
              </a:rPr>
              <a:t>Care coordination (not separately reported)</a:t>
            </a:r>
          </a:p>
        </p:txBody>
      </p:sp>
    </p:spTree>
    <p:extLst>
      <p:ext uri="{BB962C8B-B14F-4D97-AF65-F5344CB8AC3E}">
        <p14:creationId xmlns:p14="http://schemas.microsoft.com/office/powerpoint/2010/main" val="3358993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C4F72F-F8A0-DC41-AF4D-89FB6B4B8448}"/>
              </a:ext>
            </a:extLst>
          </p:cNvPr>
          <p:cNvSpPr>
            <a:spLocks noGrp="1"/>
          </p:cNvSpPr>
          <p:nvPr>
            <p:ph type="title" idx="4294967295"/>
          </p:nvPr>
        </p:nvSpPr>
        <p:spPr>
          <a:xfrm>
            <a:off x="547585" y="391319"/>
            <a:ext cx="9144000" cy="595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Elements of Service </a:t>
            </a:r>
          </a:p>
        </p:txBody>
      </p:sp>
      <p:sp>
        <p:nvSpPr>
          <p:cNvPr id="2" name="Content Placeholder 1">
            <a:extLst>
              <a:ext uri="{FF2B5EF4-FFF2-40B4-BE49-F238E27FC236}">
                <a16:creationId xmlns:a16="http://schemas.microsoft.com/office/drawing/2014/main" id="{CB6EA1A7-D9D3-FAF2-33C2-57FD3B2AEB2F}"/>
              </a:ext>
            </a:extLst>
          </p:cNvPr>
          <p:cNvSpPr>
            <a:spLocks noGrp="1"/>
          </p:cNvSpPr>
          <p:nvPr>
            <p:ph sz="half" idx="16"/>
          </p:nvPr>
        </p:nvSpPr>
        <p:spPr>
          <a:xfrm>
            <a:off x="547584" y="1179871"/>
            <a:ext cx="11041441" cy="4276713"/>
          </a:xfrm>
        </p:spPr>
        <p:txBody>
          <a:bodyPr/>
          <a:lstStyle/>
          <a:p>
            <a:r>
              <a:rPr lang="en-US" sz="3200" dirty="0">
                <a:solidFill>
                  <a:schemeClr val="tx1"/>
                </a:solidFill>
                <a:latin typeface="Arial" panose="020B0604020202020204" pitchFamily="34" charset="0"/>
                <a:cs typeface="Arial" panose="020B0604020202020204" pitchFamily="34" charset="0"/>
              </a:rPr>
              <a:t>Must provide at least one element  </a:t>
            </a:r>
          </a:p>
          <a:p>
            <a:pPr lvl="1"/>
            <a:r>
              <a:rPr lang="en-US" sz="2800" dirty="0">
                <a:solidFill>
                  <a:schemeClr val="tx1"/>
                </a:solidFill>
                <a:latin typeface="Arial" panose="020B0604020202020204" pitchFamily="34" charset="0"/>
                <a:cs typeface="Arial" panose="020B0604020202020204" pitchFamily="34" charset="0"/>
              </a:rPr>
              <a:t>History </a:t>
            </a:r>
          </a:p>
          <a:p>
            <a:pPr lvl="1"/>
            <a:r>
              <a:rPr lang="en-US" sz="2800" dirty="0">
                <a:solidFill>
                  <a:schemeClr val="tx1"/>
                </a:solidFill>
                <a:latin typeface="Arial" panose="020B0604020202020204" pitchFamily="34" charset="0"/>
                <a:cs typeface="Arial" panose="020B0604020202020204" pitchFamily="34" charset="0"/>
              </a:rPr>
              <a:t>Exam </a:t>
            </a:r>
          </a:p>
          <a:p>
            <a:pPr lvl="1"/>
            <a:r>
              <a:rPr lang="en-US" sz="2800" dirty="0">
                <a:solidFill>
                  <a:schemeClr val="tx1"/>
                </a:solidFill>
                <a:latin typeface="Arial" panose="020B0604020202020204" pitchFamily="34" charset="0"/>
                <a:cs typeface="Arial" panose="020B0604020202020204" pitchFamily="34" charset="0"/>
              </a:rPr>
              <a:t>MDM </a:t>
            </a:r>
          </a:p>
          <a:p>
            <a:r>
              <a:rPr lang="en-US" sz="3200" dirty="0">
                <a:solidFill>
                  <a:schemeClr val="tx1"/>
                </a:solidFill>
                <a:latin typeface="Arial" panose="020B0604020202020204" pitchFamily="34" charset="0"/>
                <a:cs typeface="Arial" panose="020B0604020202020204" pitchFamily="34" charset="0"/>
              </a:rPr>
              <a:t>2022 – Perform element and use to choose the level of service </a:t>
            </a:r>
          </a:p>
          <a:p>
            <a:r>
              <a:rPr lang="en-US" sz="3200" dirty="0">
                <a:solidFill>
                  <a:schemeClr val="tx1"/>
                </a:solidFill>
                <a:latin typeface="Arial" panose="020B0604020202020204" pitchFamily="34" charset="0"/>
                <a:cs typeface="Arial" panose="020B0604020202020204" pitchFamily="34" charset="0"/>
              </a:rPr>
              <a:t>2023 – Perform element  </a:t>
            </a:r>
          </a:p>
          <a:p>
            <a:r>
              <a:rPr lang="en-US" sz="3200" dirty="0">
                <a:solidFill>
                  <a:schemeClr val="tx1"/>
                </a:solidFill>
                <a:latin typeface="Arial" panose="020B0604020202020204" pitchFamily="34" charset="0"/>
                <a:cs typeface="Arial" panose="020B0604020202020204" pitchFamily="34" charset="0"/>
              </a:rPr>
              <a:t>2024 – MDM </a:t>
            </a:r>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83385AAD-F515-9B8A-FA14-18CAD4E3F8A3}"/>
                  </a:ext>
                  <a:ext uri="{C183D7F6-B498-43B3-948B-1728B52AA6E4}">
                    <adec:decorative xmlns:adec="http://schemas.microsoft.com/office/drawing/2017/decorative" val="1"/>
                  </a:ext>
                </a:extLst>
              </p14:cNvPr>
              <p14:cNvContentPartPr/>
              <p14:nvPr/>
            </p14:nvContentPartPr>
            <p14:xfrm>
              <a:off x="-1161453" y="1910516"/>
              <a:ext cx="360" cy="360"/>
            </p14:xfrm>
          </p:contentPart>
        </mc:Choice>
        <mc:Fallback xmlns="">
          <p:pic>
            <p:nvPicPr>
              <p:cNvPr id="5" name="Ink 4">
                <a:extLst>
                  <a:ext uri="{FF2B5EF4-FFF2-40B4-BE49-F238E27FC236}">
                    <a16:creationId xmlns:a16="http://schemas.microsoft.com/office/drawing/2014/main" id="{83385AAD-F515-9B8A-FA14-18CAD4E3F8A3}"/>
                  </a:ext>
                  <a:ext uri="{C183D7F6-B498-43B3-948B-1728B52AA6E4}">
                    <adec:decorative xmlns:adec="http://schemas.microsoft.com/office/drawing/2017/decorative" val="1"/>
                  </a:ext>
                </a:extLst>
              </p:cNvPr>
              <p:cNvPicPr/>
              <p:nvPr/>
            </p:nvPicPr>
            <p:blipFill>
              <a:blip r:embed="rId4"/>
              <a:stretch>
                <a:fillRect/>
              </a:stretch>
            </p:blipFill>
            <p:spPr>
              <a:xfrm>
                <a:off x="-1170453" y="1901516"/>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k 5">
                <a:extLst>
                  <a:ext uri="{FF2B5EF4-FFF2-40B4-BE49-F238E27FC236}">
                    <a16:creationId xmlns:a16="http://schemas.microsoft.com/office/drawing/2014/main" id="{820BDD74-4AAD-9822-6AE5-B01AA5301FC3}"/>
                  </a:ext>
                  <a:ext uri="{C183D7F6-B498-43B3-948B-1728B52AA6E4}">
                    <adec:decorative xmlns:adec="http://schemas.microsoft.com/office/drawing/2017/decorative" val="1"/>
                  </a:ext>
                </a:extLst>
              </p14:cNvPr>
              <p14:cNvContentPartPr/>
              <p14:nvPr/>
            </p14:nvContentPartPr>
            <p14:xfrm>
              <a:off x="-1161453" y="1910516"/>
              <a:ext cx="360" cy="360"/>
            </p14:xfrm>
          </p:contentPart>
        </mc:Choice>
        <mc:Fallback xmlns="">
          <p:pic>
            <p:nvPicPr>
              <p:cNvPr id="6" name="Ink 5">
                <a:extLst>
                  <a:ext uri="{FF2B5EF4-FFF2-40B4-BE49-F238E27FC236}">
                    <a16:creationId xmlns:a16="http://schemas.microsoft.com/office/drawing/2014/main" id="{820BDD74-4AAD-9822-6AE5-B01AA5301FC3}"/>
                  </a:ext>
                  <a:ext uri="{C183D7F6-B498-43B3-948B-1728B52AA6E4}">
                    <adec:decorative xmlns:adec="http://schemas.microsoft.com/office/drawing/2017/decorative" val="1"/>
                  </a:ext>
                </a:extLst>
              </p:cNvPr>
              <p:cNvPicPr/>
              <p:nvPr/>
            </p:nvPicPr>
            <p:blipFill>
              <a:blip r:embed="rId4"/>
              <a:stretch>
                <a:fillRect/>
              </a:stretch>
            </p:blipFill>
            <p:spPr>
              <a:xfrm>
                <a:off x="-1170453" y="1901516"/>
                <a:ext cx="18000" cy="18000"/>
              </a:xfrm>
              <a:prstGeom prst="rect">
                <a:avLst/>
              </a:prstGeom>
            </p:spPr>
          </p:pic>
        </mc:Fallback>
      </mc:AlternateContent>
    </p:spTree>
    <p:extLst>
      <p:ext uri="{BB962C8B-B14F-4D97-AF65-F5344CB8AC3E}">
        <p14:creationId xmlns:p14="http://schemas.microsoft.com/office/powerpoint/2010/main" val="65176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1F37B9EE-A358-2FEB-BBDC-9A8AC7393721}"/>
              </a:ext>
            </a:extLst>
          </p:cNvPr>
          <p:cNvSpPr>
            <a:spLocks noGrp="1"/>
          </p:cNvSpPr>
          <p:nvPr>
            <p:ph type="title" idx="4294967295"/>
          </p:nvPr>
        </p:nvSpPr>
        <p:spPr>
          <a:xfrm>
            <a:off x="547584" y="391319"/>
            <a:ext cx="9880685" cy="4587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Billing Provider versus Level of Service </a:t>
            </a:r>
          </a:p>
        </p:txBody>
      </p:sp>
      <p:sp>
        <p:nvSpPr>
          <p:cNvPr id="2" name="Content Placeholder 1">
            <a:extLst>
              <a:ext uri="{FF2B5EF4-FFF2-40B4-BE49-F238E27FC236}">
                <a16:creationId xmlns:a16="http://schemas.microsoft.com/office/drawing/2014/main" id="{CB6EA1A7-D9D3-FAF2-33C2-57FD3B2AEB2F}"/>
              </a:ext>
            </a:extLst>
          </p:cNvPr>
          <p:cNvSpPr>
            <a:spLocks noGrp="1"/>
          </p:cNvSpPr>
          <p:nvPr>
            <p:ph sz="half" idx="13"/>
          </p:nvPr>
        </p:nvSpPr>
        <p:spPr>
          <a:xfrm>
            <a:off x="670875" y="1450938"/>
            <a:ext cx="4266370" cy="4939588"/>
          </a:xfrm>
        </p:spPr>
        <p:txBody>
          <a:bodyPr>
            <a:noAutofit/>
          </a:bodyPr>
          <a:lstStyle/>
          <a:p>
            <a:r>
              <a:rPr lang="en-US" sz="3200" dirty="0">
                <a:solidFill>
                  <a:schemeClr val="tx1"/>
                </a:solidFill>
                <a:latin typeface="Arial" panose="020B0604020202020204" pitchFamily="34" charset="0"/>
                <a:cs typeface="Arial" panose="020B0604020202020204" pitchFamily="34" charset="0"/>
              </a:rPr>
              <a:t>Level of service determined by either </a:t>
            </a:r>
          </a:p>
          <a:p>
            <a:pPr lvl="1"/>
            <a:r>
              <a:rPr lang="en-US" sz="2800" dirty="0">
                <a:solidFill>
                  <a:schemeClr val="tx1"/>
                </a:solidFill>
                <a:latin typeface="Arial" panose="020B0604020202020204" pitchFamily="34" charset="0"/>
                <a:cs typeface="Arial" panose="020B0604020202020204" pitchFamily="34" charset="0"/>
              </a:rPr>
              <a:t>2022 </a:t>
            </a:r>
          </a:p>
          <a:p>
            <a:pPr lvl="2"/>
            <a:r>
              <a:rPr lang="en-US" sz="2400" dirty="0">
                <a:solidFill>
                  <a:schemeClr val="tx1"/>
                </a:solidFill>
                <a:latin typeface="Arial" panose="020B0604020202020204" pitchFamily="34" charset="0"/>
                <a:cs typeface="Arial" panose="020B0604020202020204" pitchFamily="34" charset="0"/>
              </a:rPr>
              <a:t>Time </a:t>
            </a:r>
          </a:p>
          <a:p>
            <a:pPr lvl="2"/>
            <a:r>
              <a:rPr lang="en-US" sz="2400" dirty="0">
                <a:solidFill>
                  <a:schemeClr val="tx1"/>
                </a:solidFill>
                <a:latin typeface="Arial" panose="020B0604020202020204" pitchFamily="34" charset="0"/>
                <a:cs typeface="Arial" panose="020B0604020202020204" pitchFamily="34" charset="0"/>
              </a:rPr>
              <a:t>Elements of service</a:t>
            </a:r>
          </a:p>
          <a:p>
            <a:pPr lvl="1"/>
            <a:r>
              <a:rPr lang="en-US" sz="2800" dirty="0">
                <a:solidFill>
                  <a:schemeClr val="tx1"/>
                </a:solidFill>
                <a:latin typeface="Arial" panose="020B0604020202020204" pitchFamily="34" charset="0"/>
                <a:cs typeface="Arial" panose="020B0604020202020204" pitchFamily="34" charset="0"/>
              </a:rPr>
              <a:t>2023 </a:t>
            </a:r>
          </a:p>
          <a:p>
            <a:pPr lvl="2"/>
            <a:r>
              <a:rPr lang="en-US" sz="2400" dirty="0">
                <a:latin typeface="Arial" panose="020B0604020202020204" pitchFamily="34" charset="0"/>
                <a:cs typeface="Arial" panose="020B0604020202020204" pitchFamily="34" charset="0"/>
              </a:rPr>
              <a:t>Time </a:t>
            </a:r>
          </a:p>
          <a:p>
            <a:pPr lvl="2"/>
            <a:r>
              <a:rPr lang="en-US" sz="2400" dirty="0">
                <a:solidFill>
                  <a:schemeClr val="tx1"/>
                </a:solidFill>
                <a:latin typeface="Arial" panose="020B0604020202020204" pitchFamily="34" charset="0"/>
                <a:cs typeface="Arial" panose="020B0604020202020204" pitchFamily="34" charset="0"/>
              </a:rPr>
              <a:t>MDM </a:t>
            </a:r>
          </a:p>
          <a:p>
            <a:pPr lvl="1"/>
            <a:r>
              <a:rPr lang="en-US" sz="2800" dirty="0">
                <a:solidFill>
                  <a:schemeClr val="tx1"/>
                </a:solidFill>
                <a:latin typeface="Arial" panose="020B0604020202020204" pitchFamily="34" charset="0"/>
                <a:cs typeface="Arial" panose="020B0604020202020204" pitchFamily="34" charset="0"/>
              </a:rPr>
              <a:t>2024 </a:t>
            </a:r>
          </a:p>
          <a:p>
            <a:pPr lvl="2"/>
            <a:r>
              <a:rPr lang="en-US" sz="2400" dirty="0">
                <a:solidFill>
                  <a:schemeClr val="tx1"/>
                </a:solidFill>
                <a:latin typeface="Arial" panose="020B0604020202020204" pitchFamily="34" charset="0"/>
                <a:cs typeface="Arial" panose="020B0604020202020204" pitchFamily="34" charset="0"/>
              </a:rPr>
              <a:t>Time </a:t>
            </a:r>
          </a:p>
          <a:p>
            <a:pPr lvl="2"/>
            <a:r>
              <a:rPr lang="en-US" sz="2400" dirty="0">
                <a:solidFill>
                  <a:schemeClr val="tx1"/>
                </a:solidFill>
                <a:latin typeface="Arial" panose="020B0604020202020204" pitchFamily="34" charset="0"/>
                <a:cs typeface="Arial" panose="020B0604020202020204" pitchFamily="34" charset="0"/>
              </a:rPr>
              <a:t>MDM </a:t>
            </a:r>
          </a:p>
        </p:txBody>
      </p:sp>
      <p:sp>
        <p:nvSpPr>
          <p:cNvPr id="11" name="Content Placeholder 10">
            <a:extLst>
              <a:ext uri="{FF2B5EF4-FFF2-40B4-BE49-F238E27FC236}">
                <a16:creationId xmlns:a16="http://schemas.microsoft.com/office/drawing/2014/main" id="{E0A4B8CA-50F4-A8A8-119C-E0C93D83089A}"/>
              </a:ext>
            </a:extLst>
          </p:cNvPr>
          <p:cNvSpPr>
            <a:spLocks noGrp="1"/>
          </p:cNvSpPr>
          <p:nvPr>
            <p:ph sz="half" idx="17"/>
          </p:nvPr>
        </p:nvSpPr>
        <p:spPr>
          <a:xfrm>
            <a:off x="5425215" y="1450938"/>
            <a:ext cx="4266370" cy="3737392"/>
          </a:xfrm>
        </p:spPr>
        <p:txBody>
          <a:bodyPr>
            <a:noAutofit/>
          </a:bodyPr>
          <a:lstStyle/>
          <a:p>
            <a:r>
              <a:rPr lang="en-US" sz="3200" dirty="0">
                <a:solidFill>
                  <a:schemeClr val="tx1"/>
                </a:solidFill>
                <a:latin typeface="Arial" panose="020B0604020202020204" pitchFamily="34" charset="0"/>
                <a:cs typeface="Arial" panose="020B0604020202020204" pitchFamily="34" charset="0"/>
              </a:rPr>
              <a:t>Exception </a:t>
            </a:r>
          </a:p>
          <a:p>
            <a:pPr lvl="1">
              <a:buClr>
                <a:schemeClr val="accent2"/>
              </a:buClr>
            </a:pPr>
            <a:r>
              <a:rPr lang="en-US" sz="2800" dirty="0">
                <a:solidFill>
                  <a:schemeClr val="tx1"/>
                </a:solidFill>
                <a:latin typeface="Arial" panose="020B0604020202020204" pitchFamily="34" charset="0"/>
                <a:cs typeface="Arial" panose="020B0604020202020204" pitchFamily="34" charset="0"/>
              </a:rPr>
              <a:t>Critical care</a:t>
            </a:r>
          </a:p>
          <a:p>
            <a:pPr lvl="1">
              <a:buClr>
                <a:schemeClr val="accent2"/>
              </a:buClr>
            </a:pPr>
            <a:r>
              <a:rPr lang="en-US" sz="2800" dirty="0">
                <a:solidFill>
                  <a:schemeClr val="tx1"/>
                </a:solidFill>
                <a:latin typeface="Arial" panose="020B0604020202020204" pitchFamily="34" charset="0"/>
                <a:cs typeface="Arial" panose="020B0604020202020204" pitchFamily="34" charset="0"/>
              </a:rPr>
              <a:t>Emergency department  </a:t>
            </a:r>
          </a:p>
          <a:p>
            <a:r>
              <a:rPr lang="en-US" sz="3200" dirty="0">
                <a:solidFill>
                  <a:schemeClr val="tx1"/>
                </a:solidFill>
                <a:latin typeface="Arial" panose="020B0604020202020204" pitchFamily="34" charset="0"/>
                <a:cs typeface="Arial" panose="020B0604020202020204" pitchFamily="34" charset="0"/>
              </a:rPr>
              <a:t>Billing provider determined by split/shared rules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73292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C4F72F-F8A0-DC41-AF4D-89FB6B4B8448}"/>
              </a:ext>
            </a:extLst>
          </p:cNvPr>
          <p:cNvSpPr>
            <a:spLocks noGrp="1"/>
          </p:cNvSpPr>
          <p:nvPr>
            <p:ph type="title" idx="4294967295"/>
          </p:nvPr>
        </p:nvSpPr>
        <p:spPr>
          <a:xfrm>
            <a:off x="547585" y="391319"/>
            <a:ext cx="9144000" cy="4587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Prolonged Care </a:t>
            </a:r>
          </a:p>
        </p:txBody>
      </p:sp>
      <p:sp>
        <p:nvSpPr>
          <p:cNvPr id="2" name="Content Placeholder 1">
            <a:extLst>
              <a:ext uri="{FF2B5EF4-FFF2-40B4-BE49-F238E27FC236}">
                <a16:creationId xmlns:a16="http://schemas.microsoft.com/office/drawing/2014/main" id="{CB6EA1A7-D9D3-FAF2-33C2-57FD3B2AEB2F}"/>
              </a:ext>
            </a:extLst>
          </p:cNvPr>
          <p:cNvSpPr>
            <a:spLocks noGrp="1"/>
          </p:cNvSpPr>
          <p:nvPr>
            <p:ph sz="half" idx="16"/>
          </p:nvPr>
        </p:nvSpPr>
        <p:spPr>
          <a:xfrm>
            <a:off x="547584" y="1061884"/>
            <a:ext cx="11041441" cy="4394700"/>
          </a:xfrm>
        </p:spPr>
        <p:txBody>
          <a:bodyPr/>
          <a:lstStyle/>
          <a:p>
            <a:r>
              <a:rPr lang="en-US" sz="3200" dirty="0">
                <a:solidFill>
                  <a:schemeClr val="tx1"/>
                </a:solidFill>
                <a:latin typeface="Arial" panose="020B0604020202020204" pitchFamily="34" charset="0"/>
                <a:cs typeface="Arial" panose="020B0604020202020204" pitchFamily="34" charset="0"/>
              </a:rPr>
              <a:t>Document time </a:t>
            </a:r>
          </a:p>
          <a:p>
            <a:r>
              <a:rPr lang="en-US" sz="3200" dirty="0">
                <a:solidFill>
                  <a:schemeClr val="tx1"/>
                </a:solidFill>
                <a:latin typeface="Arial" panose="020B0604020202020204" pitchFamily="34" charset="0"/>
                <a:cs typeface="Arial" panose="020B0604020202020204" pitchFamily="34" charset="0"/>
              </a:rPr>
              <a:t>Use prolonged care time to assist in determining billing provider </a:t>
            </a:r>
          </a:p>
          <a:p>
            <a:r>
              <a:rPr lang="en-US" sz="3200" dirty="0">
                <a:solidFill>
                  <a:schemeClr val="tx1"/>
                </a:solidFill>
                <a:latin typeface="Arial" panose="020B0604020202020204" pitchFamily="34" charset="0"/>
                <a:cs typeface="Arial" panose="020B0604020202020204" pitchFamily="34" charset="0"/>
              </a:rPr>
              <a:t>Does not apply to </a:t>
            </a:r>
          </a:p>
          <a:p>
            <a:pPr lvl="1"/>
            <a:r>
              <a:rPr lang="en-US" sz="2800" dirty="0">
                <a:solidFill>
                  <a:schemeClr val="tx1"/>
                </a:solidFill>
                <a:latin typeface="Arial" panose="020B0604020202020204" pitchFamily="34" charset="0"/>
                <a:cs typeface="Arial" panose="020B0604020202020204" pitchFamily="34" charset="0"/>
              </a:rPr>
              <a:t>Critical care</a:t>
            </a:r>
          </a:p>
          <a:p>
            <a:pPr lvl="1"/>
            <a:r>
              <a:rPr lang="en-US" sz="2800" dirty="0">
                <a:solidFill>
                  <a:schemeClr val="tx1"/>
                </a:solidFill>
                <a:latin typeface="Arial" panose="020B0604020202020204" pitchFamily="34" charset="0"/>
                <a:cs typeface="Arial" panose="020B0604020202020204" pitchFamily="34" charset="0"/>
              </a:rPr>
              <a:t>Emergency department  </a:t>
            </a:r>
          </a:p>
        </p:txBody>
      </p:sp>
    </p:spTree>
    <p:extLst>
      <p:ext uri="{BB962C8B-B14F-4D97-AF65-F5344CB8AC3E}">
        <p14:creationId xmlns:p14="http://schemas.microsoft.com/office/powerpoint/2010/main" val="827912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C4F72F-F8A0-DC41-AF4D-89FB6B4B8448}"/>
              </a:ext>
            </a:extLst>
          </p:cNvPr>
          <p:cNvSpPr>
            <a:spLocks noGrp="1"/>
          </p:cNvSpPr>
          <p:nvPr>
            <p:ph type="title" idx="4294967295"/>
          </p:nvPr>
        </p:nvSpPr>
        <p:spPr>
          <a:xfrm>
            <a:off x="547585" y="391319"/>
            <a:ext cx="9144000" cy="4587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Critical Care </a:t>
            </a:r>
          </a:p>
        </p:txBody>
      </p:sp>
      <p:sp>
        <p:nvSpPr>
          <p:cNvPr id="2" name="Content Placeholder 1">
            <a:extLst>
              <a:ext uri="{FF2B5EF4-FFF2-40B4-BE49-F238E27FC236}">
                <a16:creationId xmlns:a16="http://schemas.microsoft.com/office/drawing/2014/main" id="{CB6EA1A7-D9D3-FAF2-33C2-57FD3B2AEB2F}"/>
              </a:ext>
            </a:extLst>
          </p:cNvPr>
          <p:cNvSpPr>
            <a:spLocks noGrp="1"/>
          </p:cNvSpPr>
          <p:nvPr>
            <p:ph sz="half" idx="16"/>
          </p:nvPr>
        </p:nvSpPr>
        <p:spPr>
          <a:xfrm>
            <a:off x="670875" y="1283110"/>
            <a:ext cx="5678556" cy="4173474"/>
          </a:xfrm>
        </p:spPr>
        <p:txBody>
          <a:bodyPr/>
          <a:lstStyle/>
          <a:p>
            <a:r>
              <a:rPr lang="en-US" sz="3200" dirty="0">
                <a:solidFill>
                  <a:schemeClr val="tx1"/>
                </a:solidFill>
                <a:latin typeface="Arial" panose="020B0604020202020204" pitchFamily="34" charset="0"/>
                <a:cs typeface="Arial" panose="020B0604020202020204" pitchFamily="34" charset="0"/>
              </a:rPr>
              <a:t>Time only</a:t>
            </a:r>
          </a:p>
          <a:p>
            <a:r>
              <a:rPr lang="en-US" sz="3200" dirty="0">
                <a:solidFill>
                  <a:schemeClr val="tx1"/>
                </a:solidFill>
                <a:latin typeface="Arial" panose="020B0604020202020204" pitchFamily="34" charset="0"/>
                <a:cs typeface="Arial" panose="020B0604020202020204" pitchFamily="34" charset="0"/>
              </a:rPr>
              <a:t>Both parties document time </a:t>
            </a:r>
          </a:p>
          <a:p>
            <a:r>
              <a:rPr lang="en-US" sz="3200" dirty="0">
                <a:solidFill>
                  <a:schemeClr val="tx1"/>
                </a:solidFill>
                <a:latin typeface="Arial" panose="020B0604020202020204" pitchFamily="34" charset="0"/>
                <a:cs typeface="Arial" panose="020B0604020202020204" pitchFamily="34" charset="0"/>
              </a:rPr>
              <a:t>Billing practitioner chosen by time </a:t>
            </a:r>
          </a:p>
        </p:txBody>
      </p:sp>
      <p:pic>
        <p:nvPicPr>
          <p:cNvPr id="5" name="Picture 4">
            <a:extLst>
              <a:ext uri="{FF2B5EF4-FFF2-40B4-BE49-F238E27FC236}">
                <a16:creationId xmlns:a16="http://schemas.microsoft.com/office/drawing/2014/main" id="{D3635316-03F5-B294-4EB9-AAC249AF345B}"/>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96519" y="1813034"/>
            <a:ext cx="4847897" cy="3231931"/>
          </a:xfrm>
          <a:prstGeom prst="rect">
            <a:avLst/>
          </a:prstGeom>
        </p:spPr>
      </p:pic>
    </p:spTree>
    <p:extLst>
      <p:ext uri="{BB962C8B-B14F-4D97-AF65-F5344CB8AC3E}">
        <p14:creationId xmlns:p14="http://schemas.microsoft.com/office/powerpoint/2010/main" val="30258793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C4F72F-F8A0-DC41-AF4D-89FB6B4B8448}"/>
              </a:ext>
            </a:extLst>
          </p:cNvPr>
          <p:cNvSpPr>
            <a:spLocks noGrp="1"/>
          </p:cNvSpPr>
          <p:nvPr>
            <p:ph type="title" idx="4294967295"/>
          </p:nvPr>
        </p:nvSpPr>
        <p:spPr>
          <a:xfrm>
            <a:off x="547585" y="391319"/>
            <a:ext cx="9144000" cy="4587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Emergency Department </a:t>
            </a:r>
          </a:p>
        </p:txBody>
      </p:sp>
      <p:sp>
        <p:nvSpPr>
          <p:cNvPr id="2" name="Content Placeholder 1">
            <a:extLst>
              <a:ext uri="{FF2B5EF4-FFF2-40B4-BE49-F238E27FC236}">
                <a16:creationId xmlns:a16="http://schemas.microsoft.com/office/drawing/2014/main" id="{CB6EA1A7-D9D3-FAF2-33C2-57FD3B2AEB2F}"/>
              </a:ext>
            </a:extLst>
          </p:cNvPr>
          <p:cNvSpPr>
            <a:spLocks noGrp="1"/>
          </p:cNvSpPr>
          <p:nvPr>
            <p:ph sz="half" idx="16"/>
          </p:nvPr>
        </p:nvSpPr>
        <p:spPr>
          <a:xfrm>
            <a:off x="547584" y="1150374"/>
            <a:ext cx="11041441" cy="4306210"/>
          </a:xfrm>
        </p:spPr>
        <p:txBody>
          <a:bodyPr/>
          <a:lstStyle/>
          <a:p>
            <a:r>
              <a:rPr lang="en-US" sz="3200" dirty="0">
                <a:solidFill>
                  <a:schemeClr val="tx1"/>
                </a:solidFill>
                <a:latin typeface="Arial" panose="020B0604020202020204" pitchFamily="34" charset="0"/>
                <a:cs typeface="Arial" panose="020B0604020202020204" pitchFamily="34" charset="0"/>
              </a:rPr>
              <a:t>Level of service chosen </a:t>
            </a:r>
          </a:p>
          <a:p>
            <a:pPr lvl="1"/>
            <a:r>
              <a:rPr lang="en-US" sz="2800" dirty="0">
                <a:solidFill>
                  <a:schemeClr val="tx1"/>
                </a:solidFill>
                <a:latin typeface="Arial" panose="020B0604020202020204" pitchFamily="34" charset="0"/>
                <a:cs typeface="Arial" panose="020B0604020202020204" pitchFamily="34" charset="0"/>
              </a:rPr>
              <a:t>2022 – history, exam, and MDM </a:t>
            </a:r>
          </a:p>
          <a:p>
            <a:pPr lvl="1"/>
            <a:r>
              <a:rPr lang="en-US" sz="2800" dirty="0">
                <a:solidFill>
                  <a:schemeClr val="tx1"/>
                </a:solidFill>
                <a:latin typeface="Arial" panose="020B0604020202020204" pitchFamily="34" charset="0"/>
                <a:cs typeface="Arial" panose="020B0604020202020204" pitchFamily="34" charset="0"/>
              </a:rPr>
              <a:t>2023 – MDM </a:t>
            </a:r>
          </a:p>
          <a:p>
            <a:pPr lvl="1"/>
            <a:r>
              <a:rPr lang="en-US" sz="2800" dirty="0">
                <a:solidFill>
                  <a:schemeClr val="tx1"/>
                </a:solidFill>
                <a:latin typeface="Arial" panose="020B0604020202020204" pitchFamily="34" charset="0"/>
                <a:cs typeface="Arial" panose="020B0604020202020204" pitchFamily="34" charset="0"/>
              </a:rPr>
              <a:t>2024 – MDM </a:t>
            </a:r>
          </a:p>
          <a:p>
            <a:r>
              <a:rPr lang="en-US" sz="3200" dirty="0">
                <a:solidFill>
                  <a:schemeClr val="tx1"/>
                </a:solidFill>
                <a:latin typeface="Arial" panose="020B0604020202020204" pitchFamily="34" charset="0"/>
                <a:cs typeface="Arial" panose="020B0604020202020204" pitchFamily="34" charset="0"/>
              </a:rPr>
              <a:t>Billing practitioner chosen by </a:t>
            </a:r>
          </a:p>
          <a:p>
            <a:pPr lvl="1"/>
            <a:r>
              <a:rPr lang="en-US" sz="2800" dirty="0">
                <a:solidFill>
                  <a:schemeClr val="tx1"/>
                </a:solidFill>
                <a:latin typeface="Arial" panose="020B0604020202020204" pitchFamily="34" charset="0"/>
                <a:cs typeface="Arial" panose="020B0604020202020204" pitchFamily="34" charset="0"/>
              </a:rPr>
              <a:t>Time </a:t>
            </a:r>
          </a:p>
          <a:p>
            <a:pPr lvl="1"/>
            <a:r>
              <a:rPr lang="en-US" sz="2800" dirty="0">
                <a:solidFill>
                  <a:schemeClr val="tx1"/>
                </a:solidFill>
                <a:latin typeface="Arial" panose="020B0604020202020204" pitchFamily="34" charset="0"/>
                <a:cs typeface="Arial" panose="020B0604020202020204" pitchFamily="34" charset="0"/>
              </a:rPr>
              <a:t>Element of service </a:t>
            </a:r>
          </a:p>
        </p:txBody>
      </p:sp>
      <p:pic>
        <p:nvPicPr>
          <p:cNvPr id="5" name="Picture 4">
            <a:extLst>
              <a:ext uri="{FF2B5EF4-FFF2-40B4-BE49-F238E27FC236}">
                <a16:creationId xmlns:a16="http://schemas.microsoft.com/office/drawing/2014/main" id="{0C772638-DABC-022F-9D00-98F57AB6EB5F}"/>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519080" y="1529255"/>
            <a:ext cx="4574762" cy="3042745"/>
          </a:xfrm>
          <a:prstGeom prst="rect">
            <a:avLst/>
          </a:prstGeom>
        </p:spPr>
      </p:pic>
    </p:spTree>
    <p:extLst>
      <p:ext uri="{BB962C8B-B14F-4D97-AF65-F5344CB8AC3E}">
        <p14:creationId xmlns:p14="http://schemas.microsoft.com/office/powerpoint/2010/main" val="20738590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C4F72F-F8A0-DC41-AF4D-89FB6B4B8448}"/>
              </a:ext>
            </a:extLst>
          </p:cNvPr>
          <p:cNvSpPr>
            <a:spLocks noGrp="1"/>
          </p:cNvSpPr>
          <p:nvPr>
            <p:ph type="title" idx="4294967295"/>
          </p:nvPr>
        </p:nvSpPr>
        <p:spPr>
          <a:xfrm>
            <a:off x="547585" y="391319"/>
            <a:ext cx="9144000" cy="4587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Documentation</a:t>
            </a:r>
            <a:r>
              <a:rPr kumimoji="0" lang="en-US" sz="3200" b="1" i="0" u="none" strike="noStrike" kern="1200" cap="none" spc="0" normalizeH="0" baseline="0" noProof="0" dirty="0">
                <a:ln>
                  <a:noFill/>
                </a:ln>
                <a:solidFill>
                  <a:srgbClr val="017DB4"/>
                </a:solidFill>
                <a:effectLst/>
                <a:uLnTx/>
                <a:uFillTx/>
                <a:latin typeface="Trebuchet MS" panose="020B0703020202090204" pitchFamily="34" charset="0"/>
                <a:ea typeface="+mn-ea"/>
                <a:cs typeface="+mn-cs"/>
              </a:rPr>
              <a:t> </a:t>
            </a:r>
          </a:p>
        </p:txBody>
      </p:sp>
      <p:sp>
        <p:nvSpPr>
          <p:cNvPr id="2" name="Content Placeholder 1">
            <a:extLst>
              <a:ext uri="{FF2B5EF4-FFF2-40B4-BE49-F238E27FC236}">
                <a16:creationId xmlns:a16="http://schemas.microsoft.com/office/drawing/2014/main" id="{CB6EA1A7-D9D3-FAF2-33C2-57FD3B2AEB2F}"/>
              </a:ext>
            </a:extLst>
          </p:cNvPr>
          <p:cNvSpPr>
            <a:spLocks noGrp="1"/>
          </p:cNvSpPr>
          <p:nvPr>
            <p:ph sz="half" idx="16"/>
          </p:nvPr>
        </p:nvSpPr>
        <p:spPr>
          <a:xfrm>
            <a:off x="907180" y="1194619"/>
            <a:ext cx="6736794" cy="4261965"/>
          </a:xfrm>
        </p:spPr>
        <p:txBody>
          <a:bodyPr/>
          <a:lstStyle/>
          <a:p>
            <a:r>
              <a:rPr lang="en-US" sz="3200" dirty="0">
                <a:solidFill>
                  <a:schemeClr val="tx1"/>
                </a:solidFill>
                <a:latin typeface="Arial" panose="020B0604020202020204" pitchFamily="34" charset="0"/>
                <a:cs typeface="Arial" panose="020B0604020202020204" pitchFamily="34" charset="0"/>
              </a:rPr>
              <a:t>Both parties document their activities </a:t>
            </a:r>
          </a:p>
          <a:p>
            <a:pPr lvl="1"/>
            <a:r>
              <a:rPr lang="en-US" sz="2800" dirty="0">
                <a:solidFill>
                  <a:schemeClr val="tx1"/>
                </a:solidFill>
                <a:latin typeface="Arial" panose="020B0604020202020204" pitchFamily="34" charset="0"/>
                <a:cs typeface="Arial" panose="020B0604020202020204" pitchFamily="34" charset="0"/>
              </a:rPr>
              <a:t>Time </a:t>
            </a:r>
          </a:p>
          <a:p>
            <a:pPr lvl="1"/>
            <a:r>
              <a:rPr lang="en-US" sz="2800" dirty="0">
                <a:solidFill>
                  <a:schemeClr val="tx1"/>
                </a:solidFill>
                <a:latin typeface="Arial" panose="020B0604020202020204" pitchFamily="34" charset="0"/>
                <a:cs typeface="Arial" panose="020B0604020202020204" pitchFamily="34" charset="0"/>
              </a:rPr>
              <a:t>Elements of service (exception critical care) </a:t>
            </a:r>
          </a:p>
          <a:p>
            <a:r>
              <a:rPr lang="en-US" sz="3200" dirty="0">
                <a:solidFill>
                  <a:schemeClr val="tx1"/>
                </a:solidFill>
                <a:latin typeface="Arial" panose="020B0604020202020204" pitchFamily="34" charset="0"/>
                <a:cs typeface="Arial" panose="020B0604020202020204" pitchFamily="34" charset="0"/>
              </a:rPr>
              <a:t>Billing practitioner signs the documentation </a:t>
            </a:r>
          </a:p>
        </p:txBody>
      </p:sp>
      <p:pic>
        <p:nvPicPr>
          <p:cNvPr id="5" name="Picture 4">
            <a:extLst>
              <a:ext uri="{FF2B5EF4-FFF2-40B4-BE49-F238E27FC236}">
                <a16:creationId xmlns:a16="http://schemas.microsoft.com/office/drawing/2014/main" id="{B68162F2-D2DB-658B-603B-9ECB29B3D694}"/>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525138" y="1662827"/>
            <a:ext cx="3576030" cy="2402645"/>
          </a:xfrm>
          <a:prstGeom prst="rect">
            <a:avLst/>
          </a:prstGeom>
        </p:spPr>
      </p:pic>
    </p:spTree>
    <p:extLst>
      <p:ext uri="{BB962C8B-B14F-4D97-AF65-F5344CB8AC3E}">
        <p14:creationId xmlns:p14="http://schemas.microsoft.com/office/powerpoint/2010/main" val="20647251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C4F72F-F8A0-DC41-AF4D-89FB6B4B8448}"/>
              </a:ext>
            </a:extLst>
          </p:cNvPr>
          <p:cNvSpPr>
            <a:spLocks noGrp="1"/>
          </p:cNvSpPr>
          <p:nvPr>
            <p:ph type="title" idx="4294967295"/>
          </p:nvPr>
        </p:nvSpPr>
        <p:spPr>
          <a:xfrm>
            <a:off x="547585" y="391319"/>
            <a:ext cx="9144000" cy="4587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Modifier FS </a:t>
            </a:r>
          </a:p>
        </p:txBody>
      </p:sp>
      <p:sp>
        <p:nvSpPr>
          <p:cNvPr id="2" name="Content Placeholder 1">
            <a:extLst>
              <a:ext uri="{FF2B5EF4-FFF2-40B4-BE49-F238E27FC236}">
                <a16:creationId xmlns:a16="http://schemas.microsoft.com/office/drawing/2014/main" id="{CB6EA1A7-D9D3-FAF2-33C2-57FD3B2AEB2F}"/>
              </a:ext>
            </a:extLst>
          </p:cNvPr>
          <p:cNvSpPr>
            <a:spLocks noGrp="1"/>
          </p:cNvSpPr>
          <p:nvPr>
            <p:ph sz="half" idx="16"/>
          </p:nvPr>
        </p:nvSpPr>
        <p:spPr>
          <a:xfrm>
            <a:off x="547584" y="1120877"/>
            <a:ext cx="11041441" cy="4335707"/>
          </a:xfrm>
        </p:spPr>
        <p:txBody>
          <a:bodyPr/>
          <a:lstStyle/>
          <a:p>
            <a:r>
              <a:rPr lang="en-US" sz="3200" dirty="0">
                <a:solidFill>
                  <a:schemeClr val="tx1"/>
                </a:solidFill>
                <a:latin typeface="Arial" panose="020B0604020202020204" pitchFamily="34" charset="0"/>
                <a:cs typeface="Arial" panose="020B0604020202020204" pitchFamily="34" charset="0"/>
              </a:rPr>
              <a:t>Required when MD/DO and NPP work together to provide the encounter to patient </a:t>
            </a:r>
          </a:p>
          <a:p>
            <a:r>
              <a:rPr lang="en-US" sz="3200" dirty="0">
                <a:solidFill>
                  <a:schemeClr val="tx1"/>
                </a:solidFill>
                <a:latin typeface="Arial" panose="020B0604020202020204" pitchFamily="34" charset="0"/>
                <a:cs typeface="Arial" panose="020B0604020202020204" pitchFamily="34" charset="0"/>
              </a:rPr>
              <a:t>Required regardless of whether billing under NPP or MD/DO </a:t>
            </a:r>
          </a:p>
          <a:p>
            <a:r>
              <a:rPr lang="en-US" sz="3200" dirty="0">
                <a:solidFill>
                  <a:schemeClr val="tx1"/>
                </a:solidFill>
                <a:latin typeface="Arial" panose="020B0604020202020204" pitchFamily="34" charset="0"/>
                <a:cs typeface="Arial" panose="020B0604020202020204" pitchFamily="34" charset="0"/>
              </a:rPr>
              <a:t>Informational modifier </a:t>
            </a:r>
          </a:p>
          <a:p>
            <a:r>
              <a:rPr lang="en-US" sz="3200" dirty="0">
                <a:solidFill>
                  <a:schemeClr val="tx1"/>
                </a:solidFill>
                <a:latin typeface="Arial" panose="020B0604020202020204" pitchFamily="34" charset="0"/>
                <a:cs typeface="Arial" panose="020B0604020202020204" pitchFamily="34" charset="0"/>
              </a:rPr>
              <a:t>Allowed amount under billing practitioner </a:t>
            </a:r>
          </a:p>
          <a:p>
            <a:r>
              <a:rPr lang="en-US" sz="3200" dirty="0">
                <a:solidFill>
                  <a:schemeClr val="tx1"/>
                </a:solidFill>
                <a:latin typeface="Arial" panose="020B0604020202020204" pitchFamily="34" charset="0"/>
                <a:cs typeface="Arial" panose="020B0604020202020204" pitchFamily="34" charset="0"/>
              </a:rPr>
              <a:t>Modifier 52 not appropriate </a:t>
            </a:r>
          </a:p>
        </p:txBody>
      </p:sp>
    </p:spTree>
    <p:extLst>
      <p:ext uri="{BB962C8B-B14F-4D97-AF65-F5344CB8AC3E}">
        <p14:creationId xmlns:p14="http://schemas.microsoft.com/office/powerpoint/2010/main" val="502395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1B48533-B17F-8EAF-B4CF-4C74F25168E8}"/>
              </a:ext>
            </a:extLst>
          </p:cNvPr>
          <p:cNvSpPr>
            <a:spLocks noGrp="1"/>
          </p:cNvSpPr>
          <p:nvPr>
            <p:ph type="title" idx="4294967295"/>
          </p:nvPr>
        </p:nvSpPr>
        <p:spPr>
          <a:xfrm>
            <a:off x="547585" y="391319"/>
            <a:ext cx="9144000" cy="4587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Disclaimer</a:t>
            </a:r>
          </a:p>
        </p:txBody>
      </p:sp>
      <p:sp>
        <p:nvSpPr>
          <p:cNvPr id="2" name="Content Placeholder 1">
            <a:extLst>
              <a:ext uri="{FF2B5EF4-FFF2-40B4-BE49-F238E27FC236}">
                <a16:creationId xmlns:a16="http://schemas.microsoft.com/office/drawing/2014/main" id="{460CD866-6DA5-E31E-F1A5-DE338C3249CE}"/>
              </a:ext>
            </a:extLst>
          </p:cNvPr>
          <p:cNvSpPr>
            <a:spLocks noGrp="1"/>
          </p:cNvSpPr>
          <p:nvPr>
            <p:ph sz="half" idx="16"/>
          </p:nvPr>
        </p:nvSpPr>
        <p:spPr>
          <a:xfrm>
            <a:off x="547584" y="1417319"/>
            <a:ext cx="11041441" cy="4598469"/>
          </a:xfrm>
        </p:spPr>
        <p:txBody>
          <a:bodyPr/>
          <a:lstStyle/>
          <a:p>
            <a:pPr marL="0" indent="0">
              <a:buNone/>
            </a:pPr>
            <a:r>
              <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rPr>
              <a:t>We prepared this education as a tool to assist the provider community. Medicare rules change often and are part of relevant laws, regulations and rulings found on the Centers for Medicare &amp; Medicaid Services (CMS) website. We will provide responses to questions based on the facts given, but the Medicare rules will determine final coverage. CMS prohibits recording of the presentation for profit-making purposes.</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3150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2C4F72F-F8A0-DC41-AF4D-89FB6B4B8448}"/>
              </a:ext>
            </a:extLst>
          </p:cNvPr>
          <p:cNvSpPr>
            <a:spLocks noGrp="1"/>
          </p:cNvSpPr>
          <p:nvPr>
            <p:ph type="title" idx="4294967295"/>
          </p:nvPr>
        </p:nvSpPr>
        <p:spPr>
          <a:xfrm>
            <a:off x="547585" y="391319"/>
            <a:ext cx="9144000" cy="45878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Resources</a:t>
            </a:r>
            <a:r>
              <a:rPr kumimoji="0" lang="en-US" sz="3200" b="1" i="0" u="none" strike="noStrike" kern="1200" cap="none" spc="0" normalizeH="0" baseline="0" noProof="0" dirty="0">
                <a:ln>
                  <a:noFill/>
                </a:ln>
                <a:solidFill>
                  <a:srgbClr val="017DB4"/>
                </a:solidFill>
                <a:effectLst/>
                <a:uLnTx/>
                <a:uFillTx/>
                <a:latin typeface="Trebuchet MS" panose="020B0703020202090204" pitchFamily="34" charset="0"/>
                <a:ea typeface="+mn-ea"/>
                <a:cs typeface="+mn-cs"/>
              </a:rPr>
              <a:t> </a:t>
            </a:r>
          </a:p>
        </p:txBody>
      </p:sp>
      <p:sp>
        <p:nvSpPr>
          <p:cNvPr id="2" name="Content Placeholder 1">
            <a:extLst>
              <a:ext uri="{FF2B5EF4-FFF2-40B4-BE49-F238E27FC236}">
                <a16:creationId xmlns:a16="http://schemas.microsoft.com/office/drawing/2014/main" id="{CB6EA1A7-D9D3-FAF2-33C2-57FD3B2AEB2F}"/>
              </a:ext>
            </a:extLst>
          </p:cNvPr>
          <p:cNvSpPr>
            <a:spLocks noGrp="1"/>
          </p:cNvSpPr>
          <p:nvPr>
            <p:ph sz="half" idx="16"/>
          </p:nvPr>
        </p:nvSpPr>
        <p:spPr>
          <a:xfrm>
            <a:off x="547584" y="1166648"/>
            <a:ext cx="11041441" cy="4289936"/>
          </a:xfrm>
        </p:spPr>
        <p:txBody>
          <a:bodyPr/>
          <a:lstStyle/>
          <a:p>
            <a:r>
              <a:rPr lang="en-US" sz="3200" dirty="0">
                <a:solidFill>
                  <a:schemeClr val="tx1"/>
                </a:solidFill>
                <a:latin typeface="Arial" panose="020B0604020202020204" pitchFamily="34" charset="0"/>
                <a:cs typeface="Arial" panose="020B0604020202020204" pitchFamily="34" charset="0"/>
                <a:hlinkClick r:id="rId3"/>
              </a:rPr>
              <a:t>Correct Billing of Split (Shared) Services </a:t>
            </a:r>
            <a:endParaRPr lang="en-US" sz="3200" dirty="0">
              <a:solidFill>
                <a:schemeClr val="tx1"/>
              </a:solidFill>
              <a:latin typeface="Arial" panose="020B0604020202020204" pitchFamily="34" charset="0"/>
              <a:cs typeface="Arial" panose="020B0604020202020204" pitchFamily="34" charset="0"/>
            </a:endParaRPr>
          </a:p>
          <a:p>
            <a:r>
              <a:rPr lang="en-US" sz="3200" dirty="0">
                <a:solidFill>
                  <a:schemeClr val="tx1"/>
                </a:solidFill>
                <a:latin typeface="Arial" panose="020B0604020202020204" pitchFamily="34" charset="0"/>
                <a:cs typeface="Arial" panose="020B0604020202020204" pitchFamily="34" charset="0"/>
              </a:rPr>
              <a:t>CMS Internet-Only Manual (IOM) Publication 100-04, Medicare Claims Processing Manual, </a:t>
            </a:r>
            <a:r>
              <a:rPr lang="en-US" sz="3200" dirty="0">
                <a:solidFill>
                  <a:schemeClr val="tx1"/>
                </a:solidFill>
                <a:latin typeface="Arial" panose="020B0604020202020204" pitchFamily="34" charset="0"/>
                <a:cs typeface="Arial" panose="020B0604020202020204" pitchFamily="34" charset="0"/>
                <a:hlinkClick r:id="rId4"/>
              </a:rPr>
              <a:t>Chapter 12</a:t>
            </a:r>
            <a:r>
              <a:rPr lang="en-US" sz="3200" dirty="0">
                <a:solidFill>
                  <a:schemeClr val="tx1"/>
                </a:solidFill>
                <a:latin typeface="Arial" panose="020B0604020202020204" pitchFamily="34" charset="0"/>
                <a:cs typeface="Arial" panose="020B0604020202020204" pitchFamily="34" charset="0"/>
              </a:rPr>
              <a:t>, Physicians/Non-Physician Practitioners, Section 30.6.18 </a:t>
            </a:r>
          </a:p>
        </p:txBody>
      </p:sp>
    </p:spTree>
    <p:extLst>
      <p:ext uri="{BB962C8B-B14F-4D97-AF65-F5344CB8AC3E}">
        <p14:creationId xmlns:p14="http://schemas.microsoft.com/office/powerpoint/2010/main" val="340359331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3B9C8DE-A8AE-AD5F-EECA-FA21B035ED9F}"/>
              </a:ext>
            </a:extLst>
          </p:cNvPr>
          <p:cNvSpPr>
            <a:spLocks noGrp="1"/>
          </p:cNvSpPr>
          <p:nvPr>
            <p:ph type="title" idx="4294967295"/>
          </p:nvPr>
        </p:nvSpPr>
        <p:spPr>
          <a:xfrm>
            <a:off x="838200" y="-1325563"/>
            <a:ext cx="10515600" cy="1325563"/>
          </a:xfrm>
          <a:prstGeom prst="rect">
            <a:avLst/>
          </a:prstGeom>
        </p:spPr>
        <p:txBody>
          <a:bodyPr anchor="b"/>
          <a:lstStyle/>
          <a:p>
            <a:r>
              <a:rPr lang="en-US" dirty="0"/>
              <a:t>Questions</a:t>
            </a:r>
          </a:p>
        </p:txBody>
      </p:sp>
      <p:pic>
        <p:nvPicPr>
          <p:cNvPr id="4" name="Picture Placeholder 3" descr="Questions ">
            <a:extLst>
              <a:ext uri="{FF2B5EF4-FFF2-40B4-BE49-F238E27FC236}">
                <a16:creationId xmlns:a16="http://schemas.microsoft.com/office/drawing/2014/main" id="{AE4D5275-8A65-6454-FC12-D2EED66F3821}"/>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24074544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BE29E3D-464F-8A4C-3022-2A3190BFC0C7}"/>
              </a:ext>
            </a:extLst>
          </p:cNvPr>
          <p:cNvSpPr>
            <a:spLocks noGrp="1"/>
          </p:cNvSpPr>
          <p:nvPr>
            <p:ph type="title" idx="4294967295"/>
          </p:nvPr>
        </p:nvSpPr>
        <p:spPr>
          <a:xfrm>
            <a:off x="838200" y="-1325563"/>
            <a:ext cx="10515600" cy="1325563"/>
          </a:xfrm>
          <a:prstGeom prst="rect">
            <a:avLst/>
          </a:prstGeom>
        </p:spPr>
        <p:txBody>
          <a:bodyPr anchor="b"/>
          <a:lstStyle/>
          <a:p>
            <a:r>
              <a:rPr lang="en-US" dirty="0"/>
              <a:t>Thank You </a:t>
            </a:r>
          </a:p>
        </p:txBody>
      </p:sp>
      <p:pic>
        <p:nvPicPr>
          <p:cNvPr id="4" name="Picture Placeholder 3" descr="Thank You very much ">
            <a:extLst>
              <a:ext uri="{FF2B5EF4-FFF2-40B4-BE49-F238E27FC236}">
                <a16:creationId xmlns:a16="http://schemas.microsoft.com/office/drawing/2014/main" id="{DE006E4A-01AB-9247-39ED-355D2EE08030}"/>
              </a:ext>
            </a:extLst>
          </p:cNvPr>
          <p:cNvPicPr>
            <a:picLocks noGrp="1" noChangeAspect="1"/>
          </p:cNvPicPr>
          <p:nvPr>
            <p:ph type="pic" sz="quarter" idx="10"/>
          </p:nvPr>
        </p:nvPicPr>
        <p:blipFill>
          <a:blip r:embed="rId3" cstate="email">
            <a:extLst>
              <a:ext uri="{28A0092B-C50C-407E-A947-70E740481C1C}">
                <a14:useLocalDpi xmlns:a14="http://schemas.microsoft.com/office/drawing/2010/main"/>
              </a:ext>
            </a:extLst>
          </a:blip>
          <a:srcRect/>
          <a:stretch>
            <a:fillRect/>
          </a:stretch>
        </p:blipFill>
        <p:spPr/>
      </p:pic>
    </p:spTree>
    <p:extLst>
      <p:ext uri="{BB962C8B-B14F-4D97-AF65-F5344CB8AC3E}">
        <p14:creationId xmlns:p14="http://schemas.microsoft.com/office/powerpoint/2010/main" val="2052517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CD973F7-3AA5-AD5F-0D20-CB3801B49E02}"/>
              </a:ext>
            </a:extLst>
          </p:cNvPr>
          <p:cNvSpPr>
            <a:spLocks noGrp="1"/>
          </p:cNvSpPr>
          <p:nvPr>
            <p:ph type="title" idx="4294967295"/>
          </p:nvPr>
        </p:nvSpPr>
        <p:spPr>
          <a:xfrm>
            <a:off x="547585" y="391319"/>
            <a:ext cx="9144000" cy="64637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Acronyms </a:t>
            </a:r>
          </a:p>
        </p:txBody>
      </p:sp>
      <p:sp>
        <p:nvSpPr>
          <p:cNvPr id="2" name="Content Placeholder 1">
            <a:extLst>
              <a:ext uri="{FF2B5EF4-FFF2-40B4-BE49-F238E27FC236}">
                <a16:creationId xmlns:a16="http://schemas.microsoft.com/office/drawing/2014/main" id="{35705B79-70A1-77DE-F14B-C94E53A9A391}"/>
              </a:ext>
            </a:extLst>
          </p:cNvPr>
          <p:cNvSpPr>
            <a:spLocks noGrp="1"/>
          </p:cNvSpPr>
          <p:nvPr>
            <p:ph sz="half" idx="16"/>
          </p:nvPr>
        </p:nvSpPr>
        <p:spPr>
          <a:xfrm>
            <a:off x="547584" y="1037690"/>
            <a:ext cx="11041441" cy="4418894"/>
          </a:xfrm>
        </p:spPr>
        <p:txBody>
          <a:bodyPr/>
          <a:lstStyle/>
          <a:p>
            <a:r>
              <a:rPr lang="en-US" sz="3200" dirty="0">
                <a:solidFill>
                  <a:schemeClr val="tx1"/>
                </a:solidFill>
                <a:latin typeface="Arial" panose="020B0604020202020204" pitchFamily="34" charset="0"/>
                <a:cs typeface="Arial" panose="020B0604020202020204" pitchFamily="34" charset="0"/>
              </a:rPr>
              <a:t>E/M 	Evaluation and Management </a:t>
            </a:r>
          </a:p>
          <a:p>
            <a:r>
              <a:rPr lang="en-US" sz="3200" dirty="0">
                <a:solidFill>
                  <a:schemeClr val="tx1"/>
                </a:solidFill>
                <a:latin typeface="Arial" panose="020B0604020202020204" pitchFamily="34" charset="0"/>
                <a:cs typeface="Arial" panose="020B0604020202020204" pitchFamily="34" charset="0"/>
              </a:rPr>
              <a:t>MDM 	Medical Decision-Making </a:t>
            </a:r>
          </a:p>
          <a:p>
            <a:r>
              <a:rPr lang="en-US" sz="3200" dirty="0">
                <a:solidFill>
                  <a:schemeClr val="tx1"/>
                </a:solidFill>
                <a:latin typeface="Arial" panose="020B0604020202020204" pitchFamily="34" charset="0"/>
                <a:cs typeface="Arial" panose="020B0604020202020204" pitchFamily="34" charset="0"/>
              </a:rPr>
              <a:t>NPP	Non-Physician Practitioner </a:t>
            </a:r>
          </a:p>
        </p:txBody>
      </p:sp>
    </p:spTree>
    <p:extLst>
      <p:ext uri="{BB962C8B-B14F-4D97-AF65-F5344CB8AC3E}">
        <p14:creationId xmlns:p14="http://schemas.microsoft.com/office/powerpoint/2010/main" val="477795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72249FA5-5066-EC83-4B7F-E89C10011B29}"/>
              </a:ext>
            </a:extLst>
          </p:cNvPr>
          <p:cNvSpPr>
            <a:spLocks noGrp="1"/>
          </p:cNvSpPr>
          <p:nvPr>
            <p:ph type="title" idx="4294967295"/>
          </p:nvPr>
        </p:nvSpPr>
        <p:spPr>
          <a:xfrm>
            <a:off x="547584" y="392113"/>
            <a:ext cx="9144000" cy="6699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Objectives</a:t>
            </a:r>
          </a:p>
        </p:txBody>
      </p:sp>
      <p:sp>
        <p:nvSpPr>
          <p:cNvPr id="2" name="Content Placeholder 1">
            <a:extLst>
              <a:ext uri="{FF2B5EF4-FFF2-40B4-BE49-F238E27FC236}">
                <a16:creationId xmlns:a16="http://schemas.microsoft.com/office/drawing/2014/main" id="{AE8469D5-B729-D2C6-B9DB-45F61AEC1FA0}"/>
              </a:ext>
            </a:extLst>
          </p:cNvPr>
          <p:cNvSpPr>
            <a:spLocks noGrp="1"/>
          </p:cNvSpPr>
          <p:nvPr>
            <p:ph sz="half" idx="16"/>
          </p:nvPr>
        </p:nvSpPr>
        <p:spPr>
          <a:xfrm>
            <a:off x="267806" y="1233410"/>
            <a:ext cx="6542068" cy="4410308"/>
          </a:xfrm>
        </p:spPr>
        <p:txBody>
          <a:bodyPr/>
          <a:lstStyle/>
          <a:p>
            <a:pPr marL="0" marR="0" indent="0">
              <a:lnSpc>
                <a:spcPct val="107000"/>
              </a:lnSpc>
              <a:spcBef>
                <a:spcPts val="0"/>
              </a:spcBef>
              <a:spcAft>
                <a:spcPts val="800"/>
              </a:spcAft>
              <a:buNone/>
            </a:pPr>
            <a:r>
              <a:rPr lang="en-US" sz="3200" dirty="0">
                <a:solidFill>
                  <a:schemeClr val="tx1"/>
                </a:solidFill>
                <a:effectLst/>
                <a:latin typeface="Arial" panose="020B0604020202020204" pitchFamily="34" charset="0"/>
                <a:ea typeface="Calibri" panose="020F0502020204030204" pitchFamily="34" charset="0"/>
                <a:cs typeface="Arial" panose="020B0604020202020204" pitchFamily="34" charset="0"/>
              </a:rPr>
              <a:t>To </a:t>
            </a:r>
            <a:r>
              <a:rPr lang="en-US" sz="3200" dirty="0">
                <a:solidFill>
                  <a:schemeClr val="tx1"/>
                </a:solidFill>
                <a:latin typeface="Arial" panose="020B0604020202020204" pitchFamily="34" charset="0"/>
                <a:ea typeface="Calibri" panose="020F0502020204030204" pitchFamily="34" charset="0"/>
                <a:cs typeface="Arial" panose="020B0604020202020204" pitchFamily="34" charset="0"/>
              </a:rPr>
              <a:t>review Medicare specific requirements for split or shared E/M services. </a:t>
            </a:r>
            <a:endParaRPr lang="en-US" sz="3200" dirty="0">
              <a:effectLst/>
              <a:latin typeface="Arial" panose="020B0604020202020204" pitchFamily="34" charset="0"/>
              <a:ea typeface="Calibri" panose="020F050202020403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1C2A674-9C43-5199-8B8F-869527018A0B}"/>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rcRect/>
          <a:stretch/>
        </p:blipFill>
        <p:spPr>
          <a:xfrm>
            <a:off x="7169286" y="392113"/>
            <a:ext cx="4833260" cy="5010066"/>
          </a:xfrm>
          <a:prstGeom prst="rect">
            <a:avLst/>
          </a:prstGeom>
        </p:spPr>
      </p:pic>
    </p:spTree>
    <p:extLst>
      <p:ext uri="{BB962C8B-B14F-4D97-AF65-F5344CB8AC3E}">
        <p14:creationId xmlns:p14="http://schemas.microsoft.com/office/powerpoint/2010/main" val="164737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5397C31-E3BA-5ED7-3A62-8198FC702E30}"/>
              </a:ext>
            </a:extLst>
          </p:cNvPr>
          <p:cNvSpPr>
            <a:spLocks noGrp="1"/>
          </p:cNvSpPr>
          <p:nvPr>
            <p:ph type="title" idx="4294967295"/>
          </p:nvPr>
        </p:nvSpPr>
        <p:spPr>
          <a:xfrm>
            <a:off x="547585" y="391319"/>
            <a:ext cx="7137070" cy="98957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Agenda </a:t>
            </a:r>
          </a:p>
        </p:txBody>
      </p:sp>
      <p:sp>
        <p:nvSpPr>
          <p:cNvPr id="2" name="Content Placeholder 1">
            <a:extLst>
              <a:ext uri="{FF2B5EF4-FFF2-40B4-BE49-F238E27FC236}">
                <a16:creationId xmlns:a16="http://schemas.microsoft.com/office/drawing/2014/main" id="{90E94AD4-DCC5-41DE-E492-ED4922450944}"/>
              </a:ext>
            </a:extLst>
          </p:cNvPr>
          <p:cNvSpPr>
            <a:spLocks noGrp="1"/>
          </p:cNvSpPr>
          <p:nvPr>
            <p:ph sz="half" idx="16"/>
          </p:nvPr>
        </p:nvSpPr>
        <p:spPr>
          <a:xfrm>
            <a:off x="547585" y="1380897"/>
            <a:ext cx="7333099" cy="4394261"/>
          </a:xfrm>
        </p:spPr>
        <p:txBody>
          <a:bodyPr/>
          <a:lstStyle/>
          <a:p>
            <a:r>
              <a:rPr lang="en-US" sz="3200" dirty="0">
                <a:latin typeface="Arial" panose="020B0604020202020204" pitchFamily="34" charset="0"/>
                <a:cs typeface="Arial" panose="020B0604020202020204" pitchFamily="34" charset="0"/>
              </a:rPr>
              <a:t>We will: </a:t>
            </a:r>
          </a:p>
          <a:p>
            <a:pPr lvl="1"/>
            <a:r>
              <a:rPr lang="en-US" sz="2800" dirty="0">
                <a:latin typeface="Arial" panose="020B0604020202020204" pitchFamily="34" charset="0"/>
                <a:cs typeface="Arial" panose="020B0604020202020204" pitchFamily="34" charset="0"/>
              </a:rPr>
              <a:t>Define split/shared services</a:t>
            </a:r>
          </a:p>
          <a:p>
            <a:pPr lvl="1"/>
            <a:r>
              <a:rPr lang="en-US" sz="2800" dirty="0">
                <a:latin typeface="Arial" panose="020B0604020202020204" pitchFamily="34" charset="0"/>
                <a:cs typeface="Arial" panose="020B0604020202020204" pitchFamily="34" charset="0"/>
              </a:rPr>
              <a:t>Define group for split/shared services  </a:t>
            </a:r>
          </a:p>
          <a:p>
            <a:pPr lvl="1"/>
            <a:r>
              <a:rPr lang="en-US" sz="2800" dirty="0">
                <a:latin typeface="Arial" panose="020B0604020202020204" pitchFamily="34" charset="0"/>
                <a:cs typeface="Arial" panose="020B0604020202020204" pitchFamily="34" charset="0"/>
              </a:rPr>
              <a:t>Review how to determine the billing provider</a:t>
            </a:r>
          </a:p>
          <a:p>
            <a:pPr lvl="1"/>
            <a:r>
              <a:rPr lang="en-US" sz="2800" dirty="0">
                <a:latin typeface="Arial" panose="020B0604020202020204" pitchFamily="34" charset="0"/>
                <a:cs typeface="Arial" panose="020B0604020202020204" pitchFamily="34" charset="0"/>
              </a:rPr>
              <a:t>Review use of modifier FS </a:t>
            </a:r>
          </a:p>
        </p:txBody>
      </p:sp>
      <p:pic>
        <p:nvPicPr>
          <p:cNvPr id="7" name="Picture Placeholder 6">
            <a:extLst>
              <a:ext uri="{FF2B5EF4-FFF2-40B4-BE49-F238E27FC236}">
                <a16:creationId xmlns:a16="http://schemas.microsoft.com/office/drawing/2014/main" id="{59C9FBF8-AC1C-9FE2-97CA-8821DEB9E2B6}"/>
              </a:ext>
              <a:ext uri="{C183D7F6-B498-43B3-948B-1728B52AA6E4}">
                <adec:decorative xmlns:adec="http://schemas.microsoft.com/office/drawing/2017/decorative" val="1"/>
              </a:ext>
            </a:extLst>
          </p:cNvPr>
          <p:cNvPicPr>
            <a:picLocks noGrp="1" noChangeAspect="1"/>
          </p:cNvPicPr>
          <p:nvPr>
            <p:ph type="pic" idx="17"/>
          </p:nvPr>
        </p:nvPicPr>
        <p:blipFill>
          <a:blip r:embed="rId3" cstate="email">
            <a:extLst>
              <a:ext uri="{28A0092B-C50C-407E-A947-70E740481C1C}">
                <a14:useLocalDpi xmlns:a14="http://schemas.microsoft.com/office/drawing/2010/main"/>
              </a:ext>
            </a:extLst>
          </a:blip>
          <a:srcRect/>
          <a:stretch/>
        </p:blipFill>
        <p:spPr>
          <a:xfrm>
            <a:off x="7684655" y="391319"/>
            <a:ext cx="3763731" cy="5383839"/>
          </a:xfrm>
        </p:spPr>
      </p:pic>
    </p:spTree>
    <p:extLst>
      <p:ext uri="{BB962C8B-B14F-4D97-AF65-F5344CB8AC3E}">
        <p14:creationId xmlns:p14="http://schemas.microsoft.com/office/powerpoint/2010/main" val="1049877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796EB73-11C4-C4C6-91C7-BBA1F6F75DDE}"/>
              </a:ext>
            </a:extLst>
          </p:cNvPr>
          <p:cNvSpPr>
            <a:spLocks noGrp="1"/>
          </p:cNvSpPr>
          <p:nvPr>
            <p:ph type="title" idx="4294967295"/>
          </p:nvPr>
        </p:nvSpPr>
        <p:spPr>
          <a:xfrm>
            <a:off x="2227074" y="3612501"/>
            <a:ext cx="9964686" cy="1524984"/>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Split/Shared Services Overview </a:t>
            </a:r>
          </a:p>
        </p:txBody>
      </p:sp>
      <p:pic>
        <p:nvPicPr>
          <p:cNvPr id="9" name="Picture Placeholder 8" descr="Colored sheets on a turquoise background">
            <a:extLst>
              <a:ext uri="{FF2B5EF4-FFF2-40B4-BE49-F238E27FC236}">
                <a16:creationId xmlns:a16="http://schemas.microsoft.com/office/drawing/2014/main" id="{345D1C9F-F2B9-DE17-67F1-27A30767EDF0}"/>
              </a:ext>
            </a:extLst>
          </p:cNvPr>
          <p:cNvPicPr>
            <a:picLocks noGrp="1" noChangeAspect="1"/>
          </p:cNvPicPr>
          <p:nvPr>
            <p:ph type="pic" idx="17"/>
          </p:nvPr>
        </p:nvPicPr>
        <p:blipFill>
          <a:blip r:embed="rId3" cstate="email">
            <a:extLst>
              <a:ext uri="{28A0092B-C50C-407E-A947-70E740481C1C}">
                <a14:useLocalDpi xmlns:a14="http://schemas.microsoft.com/office/drawing/2010/main"/>
              </a:ext>
            </a:extLst>
          </a:blip>
          <a:srcRect/>
          <a:stretch/>
        </p:blipFill>
        <p:spPr>
          <a:xfrm>
            <a:off x="-240" y="2"/>
            <a:ext cx="12192240" cy="3452573"/>
          </a:xfrm>
        </p:spPr>
      </p:pic>
      <p:pic>
        <p:nvPicPr>
          <p:cNvPr id="4" name="Picture 3">
            <a:extLst>
              <a:ext uri="{FF2B5EF4-FFF2-40B4-BE49-F238E27FC236}">
                <a16:creationId xmlns:a16="http://schemas.microsoft.com/office/drawing/2014/main" id="{7EC71FA6-3E70-3147-A686-657E732A1DE5}"/>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rcRect/>
          <a:stretch/>
        </p:blipFill>
        <p:spPr>
          <a:xfrm>
            <a:off x="240" y="2981739"/>
            <a:ext cx="3270310" cy="3876262"/>
          </a:xfrm>
          <a:prstGeom prst="rect">
            <a:avLst/>
          </a:prstGeom>
        </p:spPr>
      </p:pic>
    </p:spTree>
    <p:extLst>
      <p:ext uri="{BB962C8B-B14F-4D97-AF65-F5344CB8AC3E}">
        <p14:creationId xmlns:p14="http://schemas.microsoft.com/office/powerpoint/2010/main" val="3017357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E8469D5-B729-D2C6-B9DB-45F61AEC1FA0}"/>
              </a:ext>
            </a:extLst>
          </p:cNvPr>
          <p:cNvSpPr>
            <a:spLocks noGrp="1"/>
          </p:cNvSpPr>
          <p:nvPr>
            <p:ph sz="half" idx="16"/>
          </p:nvPr>
        </p:nvSpPr>
        <p:spPr>
          <a:xfrm>
            <a:off x="4716966" y="1934350"/>
            <a:ext cx="6872059" cy="3522234"/>
          </a:xfrm>
        </p:spPr>
        <p:txBody>
          <a:bodyPr/>
          <a:lstStyle/>
          <a:p>
            <a:pPr marL="0" indent="0">
              <a:buNone/>
            </a:pPr>
            <a:r>
              <a:rPr lang="en-US" sz="3200" dirty="0">
                <a:solidFill>
                  <a:schemeClr val="tx1"/>
                </a:solidFill>
                <a:latin typeface="Arial" panose="020B0604020202020204" pitchFamily="34" charset="0"/>
                <a:cs typeface="Arial" panose="020B0604020202020204" pitchFamily="34" charset="0"/>
              </a:rPr>
              <a:t>E/M visit in the facility setting where both a physician and NPP perform a portion of the visit.</a:t>
            </a:r>
            <a:endParaRPr lang="en-US" sz="3200" dirty="0">
              <a:latin typeface="Arial" panose="020B0604020202020204" pitchFamily="34" charset="0"/>
              <a:cs typeface="Arial" panose="020B0604020202020204" pitchFamily="34" charset="0"/>
            </a:endParaRPr>
          </a:p>
        </p:txBody>
      </p:sp>
      <p:sp>
        <p:nvSpPr>
          <p:cNvPr id="6" name="Text Placeholder 5">
            <a:extLst>
              <a:ext uri="{FF2B5EF4-FFF2-40B4-BE49-F238E27FC236}">
                <a16:creationId xmlns:a16="http://schemas.microsoft.com/office/drawing/2014/main" id="{8BE78FC6-0D94-08A3-1319-410EE3D3DBDC}"/>
              </a:ext>
            </a:extLst>
          </p:cNvPr>
          <p:cNvSpPr>
            <a:spLocks noGrp="1"/>
          </p:cNvSpPr>
          <p:nvPr>
            <p:ph type="body" idx="14"/>
          </p:nvPr>
        </p:nvSpPr>
        <p:spPr/>
        <p:txBody>
          <a:bodyPr/>
          <a:lstStyle/>
          <a:p>
            <a:r>
              <a:rPr lang="en-US" sz="4000" dirty="0"/>
              <a:t>What? </a:t>
            </a:r>
          </a:p>
        </p:txBody>
      </p:sp>
      <p:sp>
        <p:nvSpPr>
          <p:cNvPr id="8" name="Text Placeholder 7">
            <a:extLst>
              <a:ext uri="{FF2B5EF4-FFF2-40B4-BE49-F238E27FC236}">
                <a16:creationId xmlns:a16="http://schemas.microsoft.com/office/drawing/2014/main" id="{44E88EB7-9830-CC00-CA37-0BA1695326C2}"/>
              </a:ext>
            </a:extLst>
          </p:cNvPr>
          <p:cNvSpPr>
            <a:spLocks noGrp="1"/>
          </p:cNvSpPr>
          <p:nvPr>
            <p:ph type="body" idx="15"/>
          </p:nvPr>
        </p:nvSpPr>
        <p:spPr>
          <a:xfrm>
            <a:off x="547585" y="1012954"/>
            <a:ext cx="9144000" cy="581670"/>
          </a:xfrm>
        </p:spPr>
        <p:txBody>
          <a:bodyPr/>
          <a:lstStyle/>
          <a:p>
            <a:r>
              <a:rPr lang="en-US" sz="3600" b="1" dirty="0">
                <a:latin typeface="Arial" panose="020B0604020202020204" pitchFamily="34" charset="0"/>
                <a:cs typeface="Arial" panose="020B0604020202020204" pitchFamily="34" charset="0"/>
              </a:rPr>
              <a:t>What are split/shared services? </a:t>
            </a:r>
          </a:p>
        </p:txBody>
      </p:sp>
      <p:pic>
        <p:nvPicPr>
          <p:cNvPr id="10" name="Picture Placeholder 9" descr="Healthcare colleagues meeting">
            <a:extLst>
              <a:ext uri="{FF2B5EF4-FFF2-40B4-BE49-F238E27FC236}">
                <a16:creationId xmlns:a16="http://schemas.microsoft.com/office/drawing/2014/main" id="{C12D1556-F5E8-1CD8-A262-64A5B7C379A4}"/>
              </a:ext>
            </a:extLst>
          </p:cNvPr>
          <p:cNvPicPr>
            <a:picLocks noGrp="1" noChangeAspect="1"/>
          </p:cNvPicPr>
          <p:nvPr>
            <p:ph type="pic" idx="4294967295"/>
          </p:nvPr>
        </p:nvPicPr>
        <p:blipFill>
          <a:blip r:embed="rId3" cstate="email">
            <a:extLst>
              <a:ext uri="{28A0092B-C50C-407E-A947-70E740481C1C}">
                <a14:useLocalDpi xmlns:a14="http://schemas.microsoft.com/office/drawing/2010/main"/>
              </a:ext>
            </a:extLst>
          </a:blip>
          <a:srcRect/>
          <a:stretch/>
        </p:blipFill>
        <p:spPr>
          <a:xfrm>
            <a:off x="0" y="1768475"/>
            <a:ext cx="4427538" cy="5089525"/>
          </a:xfrm>
          <a:prstGeom prst="rect">
            <a:avLst/>
          </a:prstGeom>
        </p:spPr>
      </p:pic>
    </p:spTree>
    <p:extLst>
      <p:ext uri="{BB962C8B-B14F-4D97-AF65-F5344CB8AC3E}">
        <p14:creationId xmlns:p14="http://schemas.microsoft.com/office/powerpoint/2010/main" val="2730820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BAAB21A-2CB3-D8D2-096C-FD7F7E21C0D2}"/>
              </a:ext>
            </a:extLst>
          </p:cNvPr>
          <p:cNvSpPr>
            <a:spLocks noGrp="1"/>
          </p:cNvSpPr>
          <p:nvPr>
            <p:ph type="title" idx="4294967295"/>
          </p:nvPr>
        </p:nvSpPr>
        <p:spPr>
          <a:xfrm>
            <a:off x="252663" y="287840"/>
            <a:ext cx="10593388" cy="58102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Who? </a:t>
            </a:r>
          </a:p>
        </p:txBody>
      </p:sp>
      <p:sp>
        <p:nvSpPr>
          <p:cNvPr id="4" name="Text Placeholder 3">
            <a:extLst>
              <a:ext uri="{FF2B5EF4-FFF2-40B4-BE49-F238E27FC236}">
                <a16:creationId xmlns:a16="http://schemas.microsoft.com/office/drawing/2014/main" id="{DC12AD17-FBB4-BB75-CE4B-87E8AC9A11E7}"/>
              </a:ext>
            </a:extLst>
          </p:cNvPr>
          <p:cNvSpPr>
            <a:spLocks noGrp="1"/>
          </p:cNvSpPr>
          <p:nvPr>
            <p:ph type="body" idx="15"/>
          </p:nvPr>
        </p:nvSpPr>
        <p:spPr>
          <a:xfrm>
            <a:off x="252663" y="1032713"/>
            <a:ext cx="9244628" cy="480485"/>
          </a:xfrm>
        </p:spPr>
        <p:txBody>
          <a:bodyPr/>
          <a:lstStyle/>
          <a:p>
            <a:r>
              <a:rPr kumimoji="0" lang="en-US" sz="3600" b="1" i="0" u="none" strike="noStrike" kern="1200" cap="none" spc="0" normalizeH="0" baseline="0" noProof="0" dirty="0">
                <a:ln>
                  <a:noFill/>
                </a:ln>
                <a:solidFill>
                  <a:schemeClr val="tx1"/>
                </a:solidFill>
                <a:effectLst/>
                <a:uLnTx/>
                <a:uFillTx/>
                <a:latin typeface="Arial" panose="020B0604020202020204" pitchFamily="34" charset="0"/>
                <a:cs typeface="Arial" panose="020B0604020202020204" pitchFamily="34" charset="0"/>
              </a:rPr>
              <a:t>Who can provide split/shared services?</a:t>
            </a:r>
            <a:endParaRPr lang="en-US" sz="3600" dirty="0">
              <a:solidFill>
                <a:schemeClr val="tx1"/>
              </a:solidFill>
              <a:latin typeface="Arial" panose="020B0604020202020204" pitchFamily="34" charset="0"/>
              <a:cs typeface="Arial" panose="020B0604020202020204" pitchFamily="34" charset="0"/>
            </a:endParaRPr>
          </a:p>
        </p:txBody>
      </p:sp>
      <p:sp>
        <p:nvSpPr>
          <p:cNvPr id="5" name="Content Placeholder 4">
            <a:extLst>
              <a:ext uri="{FF2B5EF4-FFF2-40B4-BE49-F238E27FC236}">
                <a16:creationId xmlns:a16="http://schemas.microsoft.com/office/drawing/2014/main" id="{E753E0CD-0052-C0D7-C865-8954FBBD71D5}"/>
              </a:ext>
            </a:extLst>
          </p:cNvPr>
          <p:cNvSpPr>
            <a:spLocks noGrp="1"/>
          </p:cNvSpPr>
          <p:nvPr>
            <p:ph sz="half" idx="16"/>
          </p:nvPr>
        </p:nvSpPr>
        <p:spPr>
          <a:xfrm>
            <a:off x="232384" y="2025446"/>
            <a:ext cx="5863616" cy="3621625"/>
          </a:xfrm>
        </p:spPr>
        <p:txBody>
          <a:bodyPr/>
          <a:lstStyle/>
          <a:p>
            <a:r>
              <a:rPr lang="en-US" sz="3200" dirty="0">
                <a:latin typeface="Arial" panose="020B0604020202020204" pitchFamily="34" charset="0"/>
                <a:cs typeface="Arial" panose="020B0604020202020204" pitchFamily="34" charset="0"/>
              </a:rPr>
              <a:t>Physician or NPP in the same group</a:t>
            </a:r>
          </a:p>
          <a:p>
            <a:r>
              <a:rPr lang="en-US" sz="3200" dirty="0">
                <a:latin typeface="Arial" panose="020B0604020202020204" pitchFamily="34" charset="0"/>
                <a:cs typeface="Arial" panose="020B0604020202020204" pitchFamily="34" charset="0"/>
              </a:rPr>
              <a:t>Both parties must be able to perform and submit for the E/M if provided alone</a:t>
            </a:r>
          </a:p>
        </p:txBody>
      </p:sp>
      <p:pic>
        <p:nvPicPr>
          <p:cNvPr id="12" name="Picture 11">
            <a:extLst>
              <a:ext uri="{FF2B5EF4-FFF2-40B4-BE49-F238E27FC236}">
                <a16:creationId xmlns:a16="http://schemas.microsoft.com/office/drawing/2014/main" id="{7C29D285-C70B-6086-CEBC-95B8C2A36C71}"/>
              </a:ext>
              <a:ext uri="{C183D7F6-B498-43B3-948B-1728B52AA6E4}">
                <adec:decorative xmlns:adec="http://schemas.microsoft.com/office/drawing/2017/decorative" val="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022704" y="1589252"/>
            <a:ext cx="1529801" cy="4494011"/>
          </a:xfrm>
          <a:prstGeom prst="rect">
            <a:avLst/>
          </a:prstGeom>
        </p:spPr>
      </p:pic>
      <p:pic>
        <p:nvPicPr>
          <p:cNvPr id="16" name="Picture 15">
            <a:extLst>
              <a:ext uri="{FF2B5EF4-FFF2-40B4-BE49-F238E27FC236}">
                <a16:creationId xmlns:a16="http://schemas.microsoft.com/office/drawing/2014/main" id="{C2AC1A7A-14F6-A252-79F5-AB8DB2663DF4}"/>
              </a:ext>
              <a:ext uri="{C183D7F6-B498-43B3-948B-1728B52AA6E4}">
                <adec:decorative xmlns:adec="http://schemas.microsoft.com/office/drawing/2017/decorative" val="1"/>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888346" y="1563901"/>
            <a:ext cx="1687533" cy="4380866"/>
          </a:xfrm>
          <a:prstGeom prst="rect">
            <a:avLst/>
          </a:prstGeom>
        </p:spPr>
      </p:pic>
      <p:pic>
        <p:nvPicPr>
          <p:cNvPr id="14" name="Picture 13">
            <a:extLst>
              <a:ext uri="{FF2B5EF4-FFF2-40B4-BE49-F238E27FC236}">
                <a16:creationId xmlns:a16="http://schemas.microsoft.com/office/drawing/2014/main" id="{EC677428-16BF-F328-94B6-8074A39E43A7}"/>
              </a:ext>
              <a:ext uri="{C183D7F6-B498-43B3-948B-1728B52AA6E4}">
                <adec:decorative xmlns:adec="http://schemas.microsoft.com/office/drawing/2017/decorative" val="1"/>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067206" y="1400053"/>
            <a:ext cx="1557689" cy="4544714"/>
          </a:xfrm>
          <a:prstGeom prst="rect">
            <a:avLst/>
          </a:prstGeom>
        </p:spPr>
      </p:pic>
    </p:spTree>
    <p:extLst>
      <p:ext uri="{BB962C8B-B14F-4D97-AF65-F5344CB8AC3E}">
        <p14:creationId xmlns:p14="http://schemas.microsoft.com/office/powerpoint/2010/main" val="1195851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72249FA5-5066-EC83-4B7F-E89C10011B29}"/>
              </a:ext>
            </a:extLst>
          </p:cNvPr>
          <p:cNvSpPr>
            <a:spLocks noGrp="1"/>
          </p:cNvSpPr>
          <p:nvPr>
            <p:ph type="title" idx="4294967295"/>
          </p:nvPr>
        </p:nvSpPr>
        <p:spPr>
          <a:xfrm>
            <a:off x="241955" y="392113"/>
            <a:ext cx="6865938" cy="620712"/>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000" b="1" i="0" u="none" strike="noStrike" kern="1200" cap="none" spc="0" normalizeH="0" baseline="0" noProof="0" dirty="0">
                <a:ln>
                  <a:noFill/>
                </a:ln>
                <a:solidFill>
                  <a:srgbClr val="017DB4"/>
                </a:solidFill>
                <a:effectLst/>
                <a:uLnTx/>
                <a:uFillTx/>
                <a:latin typeface="Arial" panose="020B0604020202020204" pitchFamily="34" charset="0"/>
                <a:ea typeface="+mn-ea"/>
                <a:cs typeface="Arial" panose="020B0604020202020204" pitchFamily="34" charset="0"/>
              </a:rPr>
              <a:t>Where? </a:t>
            </a:r>
          </a:p>
        </p:txBody>
      </p:sp>
      <p:sp>
        <p:nvSpPr>
          <p:cNvPr id="4" name="Text Placeholder 3">
            <a:extLst>
              <a:ext uri="{FF2B5EF4-FFF2-40B4-BE49-F238E27FC236}">
                <a16:creationId xmlns:a16="http://schemas.microsoft.com/office/drawing/2014/main" id="{15988D19-186E-7D42-283F-77C51B4F3FD3}"/>
              </a:ext>
            </a:extLst>
          </p:cNvPr>
          <p:cNvSpPr>
            <a:spLocks noGrp="1"/>
          </p:cNvSpPr>
          <p:nvPr>
            <p:ph type="body" idx="14"/>
          </p:nvPr>
        </p:nvSpPr>
        <p:spPr>
          <a:xfrm>
            <a:off x="241955" y="1107658"/>
            <a:ext cx="9144000" cy="458787"/>
          </a:xfrm>
          <a:prstGeom prst="rect">
            <a:avLst/>
          </a:prstGeom>
        </p:spPr>
        <p:txBody>
          <a:bodyPr/>
          <a:lstStyle/>
          <a:p>
            <a:r>
              <a:rPr lang="en-US" sz="2800" dirty="0">
                <a:solidFill>
                  <a:schemeClr val="tx1"/>
                </a:solidFill>
                <a:latin typeface="Arial" panose="020B0604020202020204" pitchFamily="34" charset="0"/>
                <a:cs typeface="Arial" panose="020B0604020202020204" pitchFamily="34" charset="0"/>
              </a:rPr>
              <a:t>What are the payable locations?</a:t>
            </a:r>
          </a:p>
          <a:p>
            <a:endParaRPr lang="en-US" sz="2800" dirty="0">
              <a:solidFill>
                <a:schemeClr val="tx1"/>
              </a:solidFill>
            </a:endParaRPr>
          </a:p>
        </p:txBody>
      </p:sp>
      <p:sp>
        <p:nvSpPr>
          <p:cNvPr id="7" name="Text Placeholder 6">
            <a:extLst>
              <a:ext uri="{FF2B5EF4-FFF2-40B4-BE49-F238E27FC236}">
                <a16:creationId xmlns:a16="http://schemas.microsoft.com/office/drawing/2014/main" id="{2EAD08FC-EC53-46B6-9F3C-E5F3C5FBF977}"/>
              </a:ext>
            </a:extLst>
          </p:cNvPr>
          <p:cNvSpPr>
            <a:spLocks noGrp="1"/>
          </p:cNvSpPr>
          <p:nvPr>
            <p:ph type="body" idx="16"/>
          </p:nvPr>
        </p:nvSpPr>
        <p:spPr>
          <a:xfrm>
            <a:off x="241955" y="2157283"/>
            <a:ext cx="4281473" cy="458787"/>
          </a:xfrm>
        </p:spPr>
        <p:txBody>
          <a:bodyPr/>
          <a:lstStyle/>
          <a:p>
            <a:r>
              <a:rPr lang="en-US" sz="3600" dirty="0">
                <a:latin typeface="Arial" panose="020B0604020202020204" pitchFamily="34" charset="0"/>
                <a:cs typeface="Arial" panose="020B0604020202020204" pitchFamily="34" charset="0"/>
              </a:rPr>
              <a:t>Facility setting </a:t>
            </a:r>
          </a:p>
          <a:p>
            <a:endParaRPr lang="en-US" dirty="0"/>
          </a:p>
        </p:txBody>
      </p:sp>
      <p:sp>
        <p:nvSpPr>
          <p:cNvPr id="2" name="Content Placeholder 1">
            <a:extLst>
              <a:ext uri="{FF2B5EF4-FFF2-40B4-BE49-F238E27FC236}">
                <a16:creationId xmlns:a16="http://schemas.microsoft.com/office/drawing/2014/main" id="{AE8469D5-B729-D2C6-B9DB-45F61AEC1FA0}"/>
              </a:ext>
            </a:extLst>
          </p:cNvPr>
          <p:cNvSpPr>
            <a:spLocks noGrp="1"/>
          </p:cNvSpPr>
          <p:nvPr>
            <p:ph sz="half" idx="13"/>
          </p:nvPr>
        </p:nvSpPr>
        <p:spPr>
          <a:xfrm>
            <a:off x="241955" y="2745481"/>
            <a:ext cx="4486456" cy="3004861"/>
          </a:xfrm>
        </p:spPr>
        <p:txBody>
          <a:bodyPr anchor="t">
            <a:normAutofit/>
          </a:bodyPr>
          <a:lstStyle/>
          <a:p>
            <a:r>
              <a:rPr lang="en-US" sz="2800" dirty="0">
                <a:solidFill>
                  <a:schemeClr val="tx1"/>
                </a:solidFill>
                <a:latin typeface="Arial" panose="020B0604020202020204" pitchFamily="34" charset="0"/>
                <a:cs typeface="Arial" panose="020B0604020202020204" pitchFamily="34" charset="0"/>
              </a:rPr>
              <a:t>Institutional setting where Medicare prohibits payment for services/supplies furnished incident to professional services</a:t>
            </a:r>
            <a:endParaRPr lang="en-US" sz="2800" dirty="0">
              <a:latin typeface="Arial" panose="020B0604020202020204" pitchFamily="34" charset="0"/>
              <a:cs typeface="Arial" panose="020B0604020202020204" pitchFamily="34" charset="0"/>
            </a:endParaRPr>
          </a:p>
          <a:p>
            <a:pPr marL="457200" lvl="1" indent="0">
              <a:buNone/>
            </a:pPr>
            <a:endParaRPr lang="en-US" sz="2800" dirty="0"/>
          </a:p>
        </p:txBody>
      </p:sp>
      <p:sp>
        <p:nvSpPr>
          <p:cNvPr id="8" name="Text Placeholder 7">
            <a:extLst>
              <a:ext uri="{FF2B5EF4-FFF2-40B4-BE49-F238E27FC236}">
                <a16:creationId xmlns:a16="http://schemas.microsoft.com/office/drawing/2014/main" id="{F08B0631-477F-D705-BC0B-11B41748309E}"/>
              </a:ext>
            </a:extLst>
          </p:cNvPr>
          <p:cNvSpPr>
            <a:spLocks noGrp="1"/>
          </p:cNvSpPr>
          <p:nvPr>
            <p:ph type="body" idx="18"/>
          </p:nvPr>
        </p:nvSpPr>
        <p:spPr>
          <a:xfrm>
            <a:off x="5408172" y="2174875"/>
            <a:ext cx="4722417" cy="458787"/>
          </a:xfrm>
        </p:spPr>
        <p:txBody>
          <a:bodyPr/>
          <a:lstStyle/>
          <a:p>
            <a:r>
              <a:rPr lang="en-US" sz="3600" dirty="0">
                <a:latin typeface="Arial" panose="020B0604020202020204" pitchFamily="34" charset="0"/>
                <a:cs typeface="Arial" panose="020B0604020202020204" pitchFamily="34" charset="0"/>
              </a:rPr>
              <a:t>Examples include </a:t>
            </a:r>
          </a:p>
        </p:txBody>
      </p:sp>
      <p:sp>
        <p:nvSpPr>
          <p:cNvPr id="11" name="Content Placeholder 10">
            <a:extLst>
              <a:ext uri="{FF2B5EF4-FFF2-40B4-BE49-F238E27FC236}">
                <a16:creationId xmlns:a16="http://schemas.microsoft.com/office/drawing/2014/main" id="{08A3D857-1FBD-957E-283B-B445D2A69273}"/>
              </a:ext>
            </a:extLst>
          </p:cNvPr>
          <p:cNvSpPr>
            <a:spLocks noGrp="1"/>
          </p:cNvSpPr>
          <p:nvPr>
            <p:ph sz="half" idx="17"/>
          </p:nvPr>
        </p:nvSpPr>
        <p:spPr>
          <a:xfrm>
            <a:off x="5408172" y="2728495"/>
            <a:ext cx="4854765" cy="3239168"/>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Hospital </a:t>
            </a:r>
          </a:p>
          <a:p>
            <a:pPr lvl="1"/>
            <a:r>
              <a:rPr lang="en-US" sz="2400" dirty="0">
                <a:solidFill>
                  <a:schemeClr val="tx1"/>
                </a:solidFill>
                <a:latin typeface="Arial" panose="020B0604020202020204" pitchFamily="34" charset="0"/>
                <a:cs typeface="Arial" panose="020B0604020202020204" pitchFamily="34" charset="0"/>
              </a:rPr>
              <a:t>Inpatient</a:t>
            </a:r>
          </a:p>
          <a:p>
            <a:pPr lvl="1"/>
            <a:r>
              <a:rPr lang="en-US" sz="2400" dirty="0">
                <a:solidFill>
                  <a:schemeClr val="tx1"/>
                </a:solidFill>
                <a:latin typeface="Arial" panose="020B0604020202020204" pitchFamily="34" charset="0"/>
                <a:cs typeface="Arial" panose="020B0604020202020204" pitchFamily="34" charset="0"/>
              </a:rPr>
              <a:t>Outpatient</a:t>
            </a:r>
          </a:p>
          <a:p>
            <a:pPr lvl="1"/>
            <a:r>
              <a:rPr lang="en-US" sz="2400" dirty="0">
                <a:solidFill>
                  <a:schemeClr val="tx1"/>
                </a:solidFill>
                <a:latin typeface="Arial" panose="020B0604020202020204" pitchFamily="34" charset="0"/>
                <a:cs typeface="Arial" panose="020B0604020202020204" pitchFamily="34" charset="0"/>
              </a:rPr>
              <a:t>Emergency Room </a:t>
            </a:r>
          </a:p>
          <a:p>
            <a:pPr lvl="1"/>
            <a:r>
              <a:rPr lang="en-US" sz="2400" dirty="0">
                <a:solidFill>
                  <a:schemeClr val="tx1"/>
                </a:solidFill>
                <a:latin typeface="Arial" panose="020B0604020202020204" pitchFamily="34" charset="0"/>
                <a:cs typeface="Arial" panose="020B0604020202020204" pitchFamily="34" charset="0"/>
              </a:rPr>
              <a:t>Observation </a:t>
            </a:r>
          </a:p>
          <a:p>
            <a:pPr lvl="1"/>
            <a:r>
              <a:rPr lang="en-US" sz="2400" dirty="0">
                <a:solidFill>
                  <a:schemeClr val="tx1"/>
                </a:solidFill>
                <a:latin typeface="Arial" panose="020B0604020202020204" pitchFamily="34" charset="0"/>
                <a:cs typeface="Arial" panose="020B0604020202020204" pitchFamily="34" charset="0"/>
              </a:rPr>
              <a:t>Critical Care </a:t>
            </a:r>
          </a:p>
          <a:p>
            <a:r>
              <a:rPr lang="en-US" sz="2800" dirty="0">
                <a:solidFill>
                  <a:schemeClr val="tx1"/>
                </a:solidFill>
                <a:latin typeface="Arial" panose="020B0604020202020204" pitchFamily="34" charset="0"/>
                <a:cs typeface="Arial" panose="020B0604020202020204" pitchFamily="34" charset="0"/>
              </a:rPr>
              <a:t>Skilled Nursing Facility </a:t>
            </a:r>
          </a:p>
        </p:txBody>
      </p:sp>
    </p:spTree>
    <p:extLst>
      <p:ext uri="{BB962C8B-B14F-4D97-AF65-F5344CB8AC3E}">
        <p14:creationId xmlns:p14="http://schemas.microsoft.com/office/powerpoint/2010/main" val="3317091946"/>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8992F553C971B438F45B524134F94FD" ma:contentTypeVersion="3" ma:contentTypeDescription="Create a new document." ma:contentTypeScope="" ma:versionID="93538a62341a22be022311f1b9fa23c6">
  <xsd:schema xmlns:xsd="http://www.w3.org/2001/XMLSchema" xmlns:xs="http://www.w3.org/2001/XMLSchema" xmlns:p="http://schemas.microsoft.com/office/2006/metadata/properties" xmlns:ns1="http://schemas.microsoft.com/sharepoint/v3" xmlns:ns2="8355842b-0f94-4484-b435-d1438e6c52f3" targetNamespace="http://schemas.microsoft.com/office/2006/metadata/properties" ma:root="true" ma:fieldsID="a0d4fbc018ba71d404340433da920e4b" ns1:_="" ns2:_="">
    <xsd:import namespace="http://schemas.microsoft.com/sharepoint/v3"/>
    <xsd:import namespace="8355842b-0f94-4484-b435-d1438e6c52f3"/>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355842b-0f94-4484-b435-d1438e6c52f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928FB8A-9D94-4323-972C-E797BB448F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355842b-0f94-4484-b435-d1438e6c52f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9CE5B3A-CBCA-4312-BCC8-7889F8D1035E}">
  <ds:schemaRefs>
    <ds:schemaRef ds:uri="http://schemas.microsoft.com/sharepoint/v3/contenttype/forms"/>
  </ds:schemaRefs>
</ds:datastoreItem>
</file>

<file path=customXml/itemProps3.xml><?xml version="1.0" encoding="utf-8"?>
<ds:datastoreItem xmlns:ds="http://schemas.openxmlformats.org/officeDocument/2006/customXml" ds:itemID="{902FB9D8-F8F8-4EF6-B559-530C96CE0EEC}">
  <ds:schemaRef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sharepoint/v3"/>
    <ds:schemaRef ds:uri="8355842b-0f94-4484-b435-d1438e6c52f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2670</TotalTime>
  <Words>670</Words>
  <Application>Microsoft Office PowerPoint</Application>
  <PresentationFormat>Widescreen</PresentationFormat>
  <Paragraphs>142</Paragraphs>
  <Slides>22</Slides>
  <Notes>22</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22</vt:i4>
      </vt:variant>
    </vt:vector>
  </HeadingPairs>
  <TitlesOfParts>
    <vt:vector size="27" baseType="lpstr">
      <vt:lpstr>Arial</vt:lpstr>
      <vt:lpstr>Calibri</vt:lpstr>
      <vt:lpstr>Trebuchet MS</vt:lpstr>
      <vt:lpstr>Custom Design</vt:lpstr>
      <vt:lpstr>1_Custom Design</vt:lpstr>
      <vt:lpstr>Understanding Split/Shared Services  Kansas City Chapter AAPC  March 2024 </vt:lpstr>
      <vt:lpstr>Disclaimer</vt:lpstr>
      <vt:lpstr>Acronyms </vt:lpstr>
      <vt:lpstr>Objectives</vt:lpstr>
      <vt:lpstr>Agenda </vt:lpstr>
      <vt:lpstr>Split/Shared Services Overview </vt:lpstr>
      <vt:lpstr>PowerPoint Presentation</vt:lpstr>
      <vt:lpstr>Who? </vt:lpstr>
      <vt:lpstr>Where? </vt:lpstr>
      <vt:lpstr>CMS Definition of Group </vt:lpstr>
      <vt:lpstr>Determine the Billing Provider</vt:lpstr>
      <vt:lpstr>Qualifying Activities </vt:lpstr>
      <vt:lpstr>Elements of Service </vt:lpstr>
      <vt:lpstr>Billing Provider versus Level of Service </vt:lpstr>
      <vt:lpstr>Prolonged Care </vt:lpstr>
      <vt:lpstr>Critical Care </vt:lpstr>
      <vt:lpstr>Emergency Department </vt:lpstr>
      <vt:lpstr>Documentation </vt:lpstr>
      <vt:lpstr>Modifier FS </vt:lpstr>
      <vt:lpstr>Resources </vt:lpstr>
      <vt:lpstr>Questions</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Rasmussen, Benjamin - Corp Comm</dc:creator>
  <cp:lastModifiedBy>Diaz, Maria</cp:lastModifiedBy>
  <cp:revision>82</cp:revision>
  <dcterms:created xsi:type="dcterms:W3CDTF">2020-11-15T21:40:28Z</dcterms:created>
  <dcterms:modified xsi:type="dcterms:W3CDTF">2024-03-07T16:12:10Z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0x010100A8992F553C971B438F45B524134F94FD</vt:lpwstr>
  </property>
</Properties>
</file>