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1"/>
  </p:sldMasterIdLst>
  <p:notesMasterIdLst>
    <p:notesMasterId r:id="rId19"/>
  </p:notesMasterIdLst>
  <p:handoutMasterIdLst>
    <p:handoutMasterId r:id="rId20"/>
  </p:handoutMasterIdLst>
  <p:sldIdLst>
    <p:sldId id="280" r:id="rId2"/>
    <p:sldId id="270" r:id="rId3"/>
    <p:sldId id="455" r:id="rId4"/>
    <p:sldId id="440" r:id="rId5"/>
    <p:sldId id="438" r:id="rId6"/>
    <p:sldId id="444" r:id="rId7"/>
    <p:sldId id="449" r:id="rId8"/>
    <p:sldId id="445" r:id="rId9"/>
    <p:sldId id="443" r:id="rId10"/>
    <p:sldId id="442" r:id="rId11"/>
    <p:sldId id="453" r:id="rId12"/>
    <p:sldId id="454" r:id="rId13"/>
    <p:sldId id="452" r:id="rId14"/>
    <p:sldId id="432" r:id="rId15"/>
    <p:sldId id="434" r:id="rId16"/>
    <p:sldId id="415" r:id="rId17"/>
    <p:sldId id="43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17DB4"/>
    <a:srgbClr val="003A5D"/>
    <a:srgbClr val="F891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483" autoAdjust="0"/>
    <p:restoredTop sz="86415" autoAdjust="0"/>
  </p:normalViewPr>
  <p:slideViewPr>
    <p:cSldViewPr snapToGrid="0" snapToObjects="1">
      <p:cViewPr varScale="1">
        <p:scale>
          <a:sx n="53" d="100"/>
          <a:sy n="53" d="100"/>
        </p:scale>
        <p:origin x="432" y="56"/>
      </p:cViewPr>
      <p:guideLst/>
    </p:cSldViewPr>
  </p:slideViewPr>
  <p:outlineViewPr>
    <p:cViewPr>
      <p:scale>
        <a:sx n="33" d="100"/>
        <a:sy n="33" d="100"/>
      </p:scale>
      <p:origin x="0" y="-2748"/>
    </p:cViewPr>
  </p:outlineViewPr>
  <p:notesTextViewPr>
    <p:cViewPr>
      <p:scale>
        <a:sx n="125" d="100"/>
        <a:sy n="125" d="100"/>
      </p:scale>
      <p:origin x="0" y="0"/>
    </p:cViewPr>
  </p:notesTextViewPr>
  <p:sorterViewPr>
    <p:cViewPr>
      <p:scale>
        <a:sx n="100" d="100"/>
        <a:sy n="100" d="100"/>
      </p:scale>
      <p:origin x="0" y="0"/>
    </p:cViewPr>
  </p:sorterViewPr>
  <p:notesViewPr>
    <p:cSldViewPr snapToGrid="0" snapToObjects="1">
      <p:cViewPr varScale="1">
        <p:scale>
          <a:sx n="87" d="100"/>
          <a:sy n="87" d="100"/>
        </p:scale>
        <p:origin x="298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75B812-B55C-F963-0424-D66790B345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A54C994-23A5-6DC3-722C-4FE3E5EE21C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B741E7-6599-410D-ACEB-6E45887D8C6A}" type="datetimeFigureOut">
              <a:rPr lang="en-US" smtClean="0"/>
              <a:t>3/7/2024</a:t>
            </a:fld>
            <a:endParaRPr lang="en-US" dirty="0"/>
          </a:p>
        </p:txBody>
      </p:sp>
      <p:sp>
        <p:nvSpPr>
          <p:cNvPr id="4" name="Footer Placeholder 3">
            <a:extLst>
              <a:ext uri="{FF2B5EF4-FFF2-40B4-BE49-F238E27FC236}">
                <a16:creationId xmlns:a16="http://schemas.microsoft.com/office/drawing/2014/main" id="{E627FEED-A9E0-77DB-08F1-2E9042512C8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713B5FD-EB69-CE14-53AF-6F1814E6C83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B2DBBE-78A7-4229-8B03-BD4C2BA33311}" type="slidenum">
              <a:rPr lang="en-US" smtClean="0"/>
              <a:t>‹#›</a:t>
            </a:fld>
            <a:endParaRPr lang="en-US" dirty="0"/>
          </a:p>
        </p:txBody>
      </p:sp>
    </p:spTree>
    <p:extLst>
      <p:ext uri="{BB962C8B-B14F-4D97-AF65-F5344CB8AC3E}">
        <p14:creationId xmlns:p14="http://schemas.microsoft.com/office/powerpoint/2010/main" val="519514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A38B04-4D7D-6148-8C3F-37CE9408ACEF}" type="datetimeFigureOut">
              <a:rPr lang="en-US" smtClean="0"/>
              <a:t>3/7/2024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ABEBA1-951B-0F4A-95D0-9F1CC3ADD46B}" type="slidenum">
              <a:rPr lang="en-US" smtClean="0"/>
              <a:t>‹#›</a:t>
            </a:fld>
            <a:endParaRPr lang="en-US" dirty="0"/>
          </a:p>
        </p:txBody>
      </p:sp>
    </p:spTree>
    <p:extLst>
      <p:ext uri="{BB962C8B-B14F-4D97-AF65-F5344CB8AC3E}">
        <p14:creationId xmlns:p14="http://schemas.microsoft.com/office/powerpoint/2010/main" val="348444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a:t>
            </a:fld>
            <a:endParaRPr lang="en-US" dirty="0"/>
          </a:p>
        </p:txBody>
      </p:sp>
    </p:spTree>
    <p:extLst>
      <p:ext uri="{BB962C8B-B14F-4D97-AF65-F5344CB8AC3E}">
        <p14:creationId xmlns:p14="http://schemas.microsoft.com/office/powerpoint/2010/main" val="3744005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11</a:t>
            </a:fld>
            <a:endParaRPr lang="en-US" dirty="0"/>
          </a:p>
        </p:txBody>
      </p:sp>
    </p:spTree>
    <p:extLst>
      <p:ext uri="{BB962C8B-B14F-4D97-AF65-F5344CB8AC3E}">
        <p14:creationId xmlns:p14="http://schemas.microsoft.com/office/powerpoint/2010/main" val="2413202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12</a:t>
            </a:fld>
            <a:endParaRPr lang="en-US" dirty="0"/>
          </a:p>
        </p:txBody>
      </p:sp>
    </p:spTree>
    <p:extLst>
      <p:ext uri="{BB962C8B-B14F-4D97-AF65-F5344CB8AC3E}">
        <p14:creationId xmlns:p14="http://schemas.microsoft.com/office/powerpoint/2010/main" val="1261298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13</a:t>
            </a:fld>
            <a:endParaRPr lang="en-US" dirty="0"/>
          </a:p>
        </p:txBody>
      </p:sp>
    </p:spTree>
    <p:extLst>
      <p:ext uri="{BB962C8B-B14F-4D97-AF65-F5344CB8AC3E}">
        <p14:creationId xmlns:p14="http://schemas.microsoft.com/office/powerpoint/2010/main" val="270879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14</a:t>
            </a:fld>
            <a:endParaRPr lang="en-US" dirty="0"/>
          </a:p>
        </p:txBody>
      </p:sp>
    </p:spTree>
    <p:extLst>
      <p:ext uri="{BB962C8B-B14F-4D97-AF65-F5344CB8AC3E}">
        <p14:creationId xmlns:p14="http://schemas.microsoft.com/office/powerpoint/2010/main" val="1222850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15</a:t>
            </a:fld>
            <a:endParaRPr lang="en-US" dirty="0"/>
          </a:p>
        </p:txBody>
      </p:sp>
    </p:spTree>
    <p:extLst>
      <p:ext uri="{BB962C8B-B14F-4D97-AF65-F5344CB8AC3E}">
        <p14:creationId xmlns:p14="http://schemas.microsoft.com/office/powerpoint/2010/main" val="3375936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16</a:t>
            </a:fld>
            <a:endParaRPr lang="en-US" dirty="0"/>
          </a:p>
        </p:txBody>
      </p:sp>
    </p:spTree>
    <p:extLst>
      <p:ext uri="{BB962C8B-B14F-4D97-AF65-F5344CB8AC3E}">
        <p14:creationId xmlns:p14="http://schemas.microsoft.com/office/powerpoint/2010/main" val="2849847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17</a:t>
            </a:fld>
            <a:endParaRPr lang="en-US" dirty="0"/>
          </a:p>
        </p:txBody>
      </p:sp>
    </p:spTree>
    <p:extLst>
      <p:ext uri="{BB962C8B-B14F-4D97-AF65-F5344CB8AC3E}">
        <p14:creationId xmlns:p14="http://schemas.microsoft.com/office/powerpoint/2010/main" val="2161845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2</a:t>
            </a:fld>
            <a:endParaRPr lang="en-US" dirty="0"/>
          </a:p>
        </p:txBody>
      </p:sp>
    </p:spTree>
    <p:extLst>
      <p:ext uri="{BB962C8B-B14F-4D97-AF65-F5344CB8AC3E}">
        <p14:creationId xmlns:p14="http://schemas.microsoft.com/office/powerpoint/2010/main" val="1256334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4</a:t>
            </a:fld>
            <a:endParaRPr lang="en-US" dirty="0"/>
          </a:p>
        </p:txBody>
      </p:sp>
    </p:spTree>
    <p:extLst>
      <p:ext uri="{BB962C8B-B14F-4D97-AF65-F5344CB8AC3E}">
        <p14:creationId xmlns:p14="http://schemas.microsoft.com/office/powerpoint/2010/main" val="80055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5</a:t>
            </a:fld>
            <a:endParaRPr lang="en-US" dirty="0"/>
          </a:p>
        </p:txBody>
      </p:sp>
    </p:spTree>
    <p:extLst>
      <p:ext uri="{BB962C8B-B14F-4D97-AF65-F5344CB8AC3E}">
        <p14:creationId xmlns:p14="http://schemas.microsoft.com/office/powerpoint/2010/main" val="862761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6</a:t>
            </a:fld>
            <a:endParaRPr lang="en-US" dirty="0"/>
          </a:p>
        </p:txBody>
      </p:sp>
    </p:spTree>
    <p:extLst>
      <p:ext uri="{BB962C8B-B14F-4D97-AF65-F5344CB8AC3E}">
        <p14:creationId xmlns:p14="http://schemas.microsoft.com/office/powerpoint/2010/main" val="1136043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7</a:t>
            </a:fld>
            <a:endParaRPr lang="en-US" dirty="0"/>
          </a:p>
        </p:txBody>
      </p:sp>
    </p:spTree>
    <p:extLst>
      <p:ext uri="{BB962C8B-B14F-4D97-AF65-F5344CB8AC3E}">
        <p14:creationId xmlns:p14="http://schemas.microsoft.com/office/powerpoint/2010/main" val="3444691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5ABEBA1-951B-0F4A-95D0-9F1CC3ADD46B}" type="slidenum">
              <a:rPr lang="en-US" smtClean="0"/>
              <a:t>8</a:t>
            </a:fld>
            <a:endParaRPr lang="en-US" dirty="0"/>
          </a:p>
        </p:txBody>
      </p:sp>
    </p:spTree>
    <p:extLst>
      <p:ext uri="{BB962C8B-B14F-4D97-AF65-F5344CB8AC3E}">
        <p14:creationId xmlns:p14="http://schemas.microsoft.com/office/powerpoint/2010/main" val="186103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9</a:t>
            </a:fld>
            <a:endParaRPr lang="en-US" dirty="0"/>
          </a:p>
        </p:txBody>
      </p:sp>
    </p:spTree>
    <p:extLst>
      <p:ext uri="{BB962C8B-B14F-4D97-AF65-F5344CB8AC3E}">
        <p14:creationId xmlns:p14="http://schemas.microsoft.com/office/powerpoint/2010/main" val="4168113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10</a:t>
            </a:fld>
            <a:endParaRPr lang="en-US" dirty="0"/>
          </a:p>
        </p:txBody>
      </p:sp>
    </p:spTree>
    <p:extLst>
      <p:ext uri="{BB962C8B-B14F-4D97-AF65-F5344CB8AC3E}">
        <p14:creationId xmlns:p14="http://schemas.microsoft.com/office/powerpoint/2010/main" val="1993106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6B6CC8B-1FC5-4365-BC36-037B408F0B54}"/>
              </a:ext>
            </a:extLst>
          </p:cNvPr>
          <p:cNvSpPr>
            <a:spLocks noGrp="1"/>
          </p:cNvSpPr>
          <p:nvPr>
            <p:ph type="title"/>
          </p:nvPr>
        </p:nvSpPr>
        <p:spPr>
          <a:xfrm>
            <a:off x="547585" y="365125"/>
            <a:ext cx="9279906" cy="723011"/>
          </a:xfrm>
          <a:prstGeom prst="rect">
            <a:avLst/>
          </a:prstGeom>
        </p:spPr>
        <p:txBody>
          <a:bodyPr/>
          <a:lstStyle>
            <a:lvl1pPr>
              <a:defRPr sz="4000">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0" name="Content Placeholder 3">
            <a:extLst>
              <a:ext uri="{FF2B5EF4-FFF2-40B4-BE49-F238E27FC236}">
                <a16:creationId xmlns:a16="http://schemas.microsoft.com/office/drawing/2014/main" id="{E0117B41-E422-774B-A4E0-9DE9EBDF437D}"/>
              </a:ext>
            </a:extLst>
          </p:cNvPr>
          <p:cNvSpPr>
            <a:spLocks noGrp="1"/>
          </p:cNvSpPr>
          <p:nvPr>
            <p:ph sz="half" idx="2"/>
          </p:nvPr>
        </p:nvSpPr>
        <p:spPr>
          <a:xfrm>
            <a:off x="547585" y="1280160"/>
            <a:ext cx="11071258" cy="4424901"/>
          </a:xfrm>
          <a:prstGeom prst="rect">
            <a:avLst/>
          </a:prstGeom>
        </p:spPr>
        <p:txBody>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marL="1257300" indent="-342900">
              <a:buClr>
                <a:srgbClr val="F8911B"/>
              </a:buClr>
              <a:buFont typeface="Trebuchet MS" panose="020B0603020202020204" pitchFamily="34" charset="0"/>
              <a:buChar char="•"/>
              <a:defRPr sz="24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8" name="Slide Number Placeholder 5">
            <a:extLst>
              <a:ext uri="{FF2B5EF4-FFF2-40B4-BE49-F238E27FC236}">
                <a16:creationId xmlns:a16="http://schemas.microsoft.com/office/drawing/2014/main" id="{CCB58E32-7EC3-4C49-B802-6217EC0122B0}"/>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55651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wo Column">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41C5F-6843-2DBF-BA08-09AF682AE7A6}"/>
              </a:ext>
            </a:extLst>
          </p:cNvPr>
          <p:cNvSpPr>
            <a:spLocks noGrp="1"/>
          </p:cNvSpPr>
          <p:nvPr>
            <p:ph type="title"/>
          </p:nvPr>
        </p:nvSpPr>
        <p:spPr>
          <a:xfrm>
            <a:off x="548640" y="365760"/>
            <a:ext cx="9142060" cy="723011"/>
          </a:xfrm>
          <a:prstGeom prst="rect">
            <a:avLst/>
          </a:prstGeom>
        </p:spPr>
        <p:txBody>
          <a:bodyPr/>
          <a:lstStyle>
            <a:lvl1pPr>
              <a:defRPr sz="4000">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2" name="Content Placeholder 2">
            <a:extLst>
              <a:ext uri="{FF2B5EF4-FFF2-40B4-BE49-F238E27FC236}">
                <a16:creationId xmlns:a16="http://schemas.microsoft.com/office/drawing/2014/main" id="{3B1DC953-B3F2-2249-AD5E-3454E4DB5D0A}"/>
              </a:ext>
            </a:extLst>
          </p:cNvPr>
          <p:cNvSpPr>
            <a:spLocks noGrp="1"/>
          </p:cNvSpPr>
          <p:nvPr>
            <p:ph sz="half" idx="13" hasCustomPrompt="1"/>
          </p:nvPr>
        </p:nvSpPr>
        <p:spPr>
          <a:xfrm>
            <a:off x="548640" y="1280160"/>
            <a:ext cx="5029200" cy="4453128"/>
          </a:xfrm>
          <a:prstGeom prst="rect">
            <a:avLst/>
          </a:prstGeom>
        </p:spPr>
        <p:txBody>
          <a:bodyPr>
            <a:normAutofit/>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400">
                <a:solidFill>
                  <a:schemeClr val="tx1"/>
                </a:solidFill>
                <a:latin typeface="Arial" panose="020B0604020202020204" pitchFamily="34" charset="0"/>
                <a:cs typeface="Arial" panose="020B0604020202020204" pitchFamily="34" charset="0"/>
              </a:defRPr>
            </a:lvl2pPr>
            <a:lvl3pPr>
              <a:buClr>
                <a:srgbClr val="F8911B"/>
              </a:buClr>
              <a:defRPr sz="2400">
                <a:solidFill>
                  <a:schemeClr val="tx1"/>
                </a:solidFill>
                <a:latin typeface="Arial" panose="020B0604020202020204" pitchFamily="34" charset="0"/>
                <a:cs typeface="Arial" panose="020B0604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5" name="Content Placeholder 2">
            <a:extLst>
              <a:ext uri="{FF2B5EF4-FFF2-40B4-BE49-F238E27FC236}">
                <a16:creationId xmlns:a16="http://schemas.microsoft.com/office/drawing/2014/main" id="{717ED727-781B-C74C-B03C-1A717152C591}"/>
              </a:ext>
            </a:extLst>
          </p:cNvPr>
          <p:cNvSpPr>
            <a:spLocks noGrp="1"/>
          </p:cNvSpPr>
          <p:nvPr>
            <p:ph sz="half" idx="17" hasCustomPrompt="1"/>
          </p:nvPr>
        </p:nvSpPr>
        <p:spPr>
          <a:xfrm>
            <a:off x="6510528" y="1281631"/>
            <a:ext cx="5029200" cy="4448107"/>
          </a:xfrm>
          <a:prstGeom prst="rect">
            <a:avLst/>
          </a:prstGeom>
        </p:spPr>
        <p:txBody>
          <a:bodyPr>
            <a:normAutofit/>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solidFill>
                  <a:schemeClr val="tx1"/>
                </a:solidFill>
                <a:latin typeface="Arial" panose="020B0604020202020204" pitchFamily="34" charset="0"/>
                <a:cs typeface="Arial" panose="020B0604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Tree>
    <p:extLst>
      <p:ext uri="{BB962C8B-B14F-4D97-AF65-F5344CB8AC3E}">
        <p14:creationId xmlns:p14="http://schemas.microsoft.com/office/powerpoint/2010/main" val="483353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lumn">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1C472D9-9C3B-B046-894F-84EB5A708778}"/>
              </a:ext>
              <a:ext uri="{C183D7F6-B498-43B3-948B-1728B52AA6E4}">
                <adec:decorative xmlns:adec="http://schemas.microsoft.com/office/drawing/2017/decorative" val="1"/>
              </a:ext>
            </a:extLst>
          </p:cNvPr>
          <p:cNvSpPr txBox="1">
            <a:spLocks/>
          </p:cNvSpPr>
          <p:nvPr userDrawn="1"/>
        </p:nvSpPr>
        <p:spPr>
          <a:xfrm>
            <a:off x="7908966" y="0"/>
            <a:ext cx="4283034" cy="6858000"/>
          </a:xfrm>
          <a:prstGeom prst="rect">
            <a:avLst/>
          </a:prstGeom>
          <a:solidFill>
            <a:schemeClr val="bg1"/>
          </a:solid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4" name="Title 1">
            <a:extLst>
              <a:ext uri="{FF2B5EF4-FFF2-40B4-BE49-F238E27FC236}">
                <a16:creationId xmlns:a16="http://schemas.microsoft.com/office/drawing/2014/main" id="{88141C5F-6843-2DBF-BA08-09AF682AE7A6}"/>
              </a:ext>
            </a:extLst>
          </p:cNvPr>
          <p:cNvSpPr>
            <a:spLocks noGrp="1"/>
          </p:cNvSpPr>
          <p:nvPr>
            <p:ph type="title"/>
          </p:nvPr>
        </p:nvSpPr>
        <p:spPr>
          <a:xfrm>
            <a:off x="548639" y="365125"/>
            <a:ext cx="10904539" cy="723011"/>
          </a:xfrm>
          <a:prstGeom prst="rect">
            <a:avLst/>
          </a:prstGeom>
        </p:spPr>
        <p:txBody>
          <a:bodyPr/>
          <a:lstStyle>
            <a:lvl1pPr>
              <a:defRPr sz="4000">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2" name="Content Placeholder 2">
            <a:extLst>
              <a:ext uri="{FF2B5EF4-FFF2-40B4-BE49-F238E27FC236}">
                <a16:creationId xmlns:a16="http://schemas.microsoft.com/office/drawing/2014/main" id="{3B1DC953-B3F2-2249-AD5E-3454E4DB5D0A}"/>
              </a:ext>
            </a:extLst>
          </p:cNvPr>
          <p:cNvSpPr>
            <a:spLocks noGrp="1"/>
          </p:cNvSpPr>
          <p:nvPr>
            <p:ph sz="half" idx="13" hasCustomPrompt="1"/>
          </p:nvPr>
        </p:nvSpPr>
        <p:spPr>
          <a:xfrm>
            <a:off x="548640" y="1280160"/>
            <a:ext cx="5358384" cy="5039614"/>
          </a:xfrm>
          <a:prstGeom prst="rect">
            <a:avLst/>
          </a:prstGeom>
        </p:spPr>
        <p:txBody>
          <a:bodyPr>
            <a:normAutofit/>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solidFill>
                  <a:schemeClr val="tx1"/>
                </a:solidFill>
                <a:latin typeface="Arial" panose="020B0604020202020204" pitchFamily="34" charset="0"/>
                <a:cs typeface="Arial" panose="020B0604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5" name="Content Placeholder 2">
            <a:extLst>
              <a:ext uri="{FF2B5EF4-FFF2-40B4-BE49-F238E27FC236}">
                <a16:creationId xmlns:a16="http://schemas.microsoft.com/office/drawing/2014/main" id="{717ED727-781B-C74C-B03C-1A717152C591}"/>
              </a:ext>
            </a:extLst>
          </p:cNvPr>
          <p:cNvSpPr>
            <a:spLocks noGrp="1"/>
          </p:cNvSpPr>
          <p:nvPr>
            <p:ph sz="half" idx="17" hasCustomPrompt="1"/>
          </p:nvPr>
        </p:nvSpPr>
        <p:spPr>
          <a:xfrm>
            <a:off x="6096000" y="1272483"/>
            <a:ext cx="5357179" cy="5039614"/>
          </a:xfrm>
          <a:prstGeom prst="rect">
            <a:avLst/>
          </a:prstGeom>
        </p:spPr>
        <p:txBody>
          <a:bodyPr>
            <a:normAutofit/>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solidFill>
                  <a:schemeClr val="tx1"/>
                </a:solidFill>
                <a:latin typeface="Arial" panose="020B0604020202020204" pitchFamily="34" charset="0"/>
                <a:cs typeface="Arial" panose="020B0604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Tree>
    <p:extLst>
      <p:ext uri="{BB962C8B-B14F-4D97-AF65-F5344CB8AC3E}">
        <p14:creationId xmlns:p14="http://schemas.microsoft.com/office/powerpoint/2010/main" val="3996620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89908" y="3168332"/>
            <a:ext cx="9250404" cy="1472183"/>
          </a:xfrm>
          <a:prstGeom prst="rect">
            <a:avLst/>
          </a:prstGeom>
        </p:spPr>
        <p:txBody>
          <a:bodyPr anchor="ctr" anchorCtr="0"/>
          <a:lstStyle>
            <a:lvl1pPr>
              <a:defRPr b="1">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Picture Placeholder 3">
            <a:extLst>
              <a:ext uri="{FF2B5EF4-FFF2-40B4-BE49-F238E27FC236}">
                <a16:creationId xmlns:a16="http://schemas.microsoft.com/office/drawing/2014/main" id="{B48FA765-4F8C-0ADE-FFAC-4EDADCB27496}"/>
              </a:ext>
            </a:extLst>
          </p:cNvPr>
          <p:cNvSpPr>
            <a:spLocks noGrp="1"/>
          </p:cNvSpPr>
          <p:nvPr>
            <p:ph type="pic" sz="quarter" idx="10"/>
          </p:nvPr>
        </p:nvSpPr>
        <p:spPr>
          <a:xfrm>
            <a:off x="7909" y="0"/>
            <a:ext cx="4023360" cy="2926080"/>
          </a:xfrm>
          <a:prstGeom prst="rect">
            <a:avLst/>
          </a:prstGeom>
        </p:spPr>
        <p:txBody>
          <a:bodyPr/>
          <a:lstStyle/>
          <a:p>
            <a:endParaRPr lang="en-US" dirty="0"/>
          </a:p>
        </p:txBody>
      </p:sp>
      <p:sp>
        <p:nvSpPr>
          <p:cNvPr id="6" name="Picture Placeholder 5">
            <a:extLst>
              <a:ext uri="{FF2B5EF4-FFF2-40B4-BE49-F238E27FC236}">
                <a16:creationId xmlns:a16="http://schemas.microsoft.com/office/drawing/2014/main" id="{0620E638-A921-0446-EBBF-38BC344F8847}"/>
              </a:ext>
            </a:extLst>
          </p:cNvPr>
          <p:cNvSpPr>
            <a:spLocks noGrp="1"/>
          </p:cNvSpPr>
          <p:nvPr>
            <p:ph type="pic" sz="quarter" idx="11"/>
          </p:nvPr>
        </p:nvSpPr>
        <p:spPr>
          <a:xfrm>
            <a:off x="4084320" y="-699"/>
            <a:ext cx="4023360" cy="2926080"/>
          </a:xfrm>
          <a:prstGeom prst="rect">
            <a:avLst/>
          </a:prstGeom>
        </p:spPr>
        <p:txBody>
          <a:bodyPr/>
          <a:lstStyle/>
          <a:p>
            <a:endParaRPr lang="en-US" dirty="0"/>
          </a:p>
        </p:txBody>
      </p:sp>
      <p:sp>
        <p:nvSpPr>
          <p:cNvPr id="8" name="Picture Placeholder 7">
            <a:extLst>
              <a:ext uri="{FF2B5EF4-FFF2-40B4-BE49-F238E27FC236}">
                <a16:creationId xmlns:a16="http://schemas.microsoft.com/office/drawing/2014/main" id="{953B945E-F4FB-17FF-0498-D2D951A57AEF}"/>
              </a:ext>
            </a:extLst>
          </p:cNvPr>
          <p:cNvSpPr>
            <a:spLocks noGrp="1"/>
          </p:cNvSpPr>
          <p:nvPr>
            <p:ph type="pic" sz="quarter" idx="12"/>
          </p:nvPr>
        </p:nvSpPr>
        <p:spPr>
          <a:xfrm>
            <a:off x="8160731" y="0"/>
            <a:ext cx="4023360" cy="2926080"/>
          </a:xfrm>
          <a:prstGeom prst="rect">
            <a:avLst/>
          </a:prstGeom>
        </p:spPr>
        <p:txBody>
          <a:bodyPr/>
          <a:lstStyle/>
          <a:p>
            <a:endParaRPr lang="en-US" dirty="0"/>
          </a:p>
        </p:txBody>
      </p:sp>
      <p:pic>
        <p:nvPicPr>
          <p:cNvPr id="3" name="Picture 2">
            <a:extLst>
              <a:ext uri="{FF2B5EF4-FFF2-40B4-BE49-F238E27FC236}">
                <a16:creationId xmlns:a16="http://schemas.microsoft.com/office/drawing/2014/main" id="{22A10C1D-1074-27A2-D07A-A035055746E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sp>
        <p:nvSpPr>
          <p:cNvPr id="7" name="Text Placeholder 6">
            <a:extLst>
              <a:ext uri="{FF2B5EF4-FFF2-40B4-BE49-F238E27FC236}">
                <a16:creationId xmlns:a16="http://schemas.microsoft.com/office/drawing/2014/main" id="{F90272E6-6EDD-D77C-5B63-2F2CE0FEC281}"/>
              </a:ext>
            </a:extLst>
          </p:cNvPr>
          <p:cNvSpPr>
            <a:spLocks noGrp="1"/>
          </p:cNvSpPr>
          <p:nvPr>
            <p:ph type="body" sz="quarter" idx="13"/>
          </p:nvPr>
        </p:nvSpPr>
        <p:spPr>
          <a:xfrm>
            <a:off x="2389908" y="4882767"/>
            <a:ext cx="7662141" cy="914783"/>
          </a:xfrm>
          <a:prstGeom prst="rect">
            <a:avLst/>
          </a:prstGeom>
        </p:spPr>
        <p:txBody>
          <a:bodyPr anchor="ctr" anchorCtr="0"/>
          <a:lstStyle>
            <a:lvl1pPr marL="0" indent="0">
              <a:buNone/>
              <a:defRPr sz="3600">
                <a:solidFill>
                  <a:schemeClr val="tx1"/>
                </a:solidFill>
                <a:latin typeface="Arial" panose="020B0604020202020204" pitchFamily="34" charset="0"/>
                <a:cs typeface="Arial" panose="020B0604020202020204" pitchFamily="34" charset="0"/>
              </a:defRPr>
            </a:lvl1pPr>
          </a:lstStyle>
          <a:p>
            <a:pPr lvl="0"/>
            <a:endParaRPr lang="en-US" dirty="0"/>
          </a:p>
        </p:txBody>
      </p:sp>
    </p:spTree>
    <p:extLst>
      <p:ext uri="{BB962C8B-B14F-4D97-AF65-F5344CB8AC3E}">
        <p14:creationId xmlns:p14="http://schemas.microsoft.com/office/powerpoint/2010/main" val="2676118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over Slide,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89908" y="3168332"/>
            <a:ext cx="9250404" cy="1472183"/>
          </a:xfrm>
          <a:prstGeom prst="rect">
            <a:avLst/>
          </a:prstGeom>
        </p:spPr>
        <p:txBody>
          <a:bodyPr anchor="ctr" anchorCtr="0"/>
          <a:lstStyle>
            <a:lvl1pPr>
              <a:defRPr b="1">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3" name="Picture 2">
            <a:extLst>
              <a:ext uri="{FF2B5EF4-FFF2-40B4-BE49-F238E27FC236}">
                <a16:creationId xmlns:a16="http://schemas.microsoft.com/office/drawing/2014/main" id="{22A10C1D-1074-27A2-D07A-A035055746E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sp>
        <p:nvSpPr>
          <p:cNvPr id="7" name="Text Placeholder 6">
            <a:extLst>
              <a:ext uri="{FF2B5EF4-FFF2-40B4-BE49-F238E27FC236}">
                <a16:creationId xmlns:a16="http://schemas.microsoft.com/office/drawing/2014/main" id="{F90272E6-6EDD-D77C-5B63-2F2CE0FEC281}"/>
              </a:ext>
            </a:extLst>
          </p:cNvPr>
          <p:cNvSpPr>
            <a:spLocks noGrp="1"/>
          </p:cNvSpPr>
          <p:nvPr>
            <p:ph type="body" sz="quarter" idx="13"/>
          </p:nvPr>
        </p:nvSpPr>
        <p:spPr>
          <a:xfrm>
            <a:off x="2389908" y="4882767"/>
            <a:ext cx="7662141" cy="914783"/>
          </a:xfrm>
          <a:prstGeom prst="rect">
            <a:avLst/>
          </a:prstGeom>
        </p:spPr>
        <p:txBody>
          <a:bodyPr anchor="ctr" anchorCtr="0"/>
          <a:lstStyle>
            <a:lvl1pPr marL="0" indent="0">
              <a:buNone/>
              <a:defRPr sz="3600">
                <a:solidFill>
                  <a:schemeClr val="tx1"/>
                </a:solidFill>
                <a:latin typeface="Arial" panose="020B0604020202020204" pitchFamily="34" charset="0"/>
                <a:cs typeface="Arial" panose="020B0604020202020204" pitchFamily="34" charset="0"/>
              </a:defRPr>
            </a:lvl1pPr>
          </a:lstStyle>
          <a:p>
            <a:pPr lvl="0"/>
            <a:endParaRPr lang="en-US" dirty="0"/>
          </a:p>
        </p:txBody>
      </p:sp>
      <p:pic>
        <p:nvPicPr>
          <p:cNvPr id="5" name="Picture Placeholder 9">
            <a:extLst>
              <a:ext uri="{FF2B5EF4-FFF2-40B4-BE49-F238E27FC236}">
                <a16:creationId xmlns:a16="http://schemas.microsoft.com/office/drawing/2014/main" id="{AB3D9230-FE66-B12D-29E8-BD86F1B69C20}"/>
              </a:ext>
            </a:extLst>
          </p:cNvPr>
          <p:cNvPicPr>
            <a:picLocks/>
          </p:cNvPicPr>
          <p:nvPr userDrawn="1"/>
        </p:nvPicPr>
        <p:blipFill>
          <a:blip r:embed="rId3" cstate="email">
            <a:extLst>
              <a:ext uri="{28A0092B-C50C-407E-A947-70E740481C1C}">
                <a14:useLocalDpi xmlns:a14="http://schemas.microsoft.com/office/drawing/2010/main"/>
              </a:ext>
            </a:extLst>
          </a:blip>
          <a:srcRect/>
          <a:stretch>
            <a:fillRect/>
          </a:stretch>
        </p:blipFill>
        <p:spPr>
          <a:xfrm>
            <a:off x="-1" y="-4298"/>
            <a:ext cx="4023360" cy="2990088"/>
          </a:xfrm>
          <a:prstGeom prst="rect">
            <a:avLst/>
          </a:prstGeom>
        </p:spPr>
      </p:pic>
      <p:pic>
        <p:nvPicPr>
          <p:cNvPr id="9" name="Picture Placeholder 7">
            <a:extLst>
              <a:ext uri="{FF2B5EF4-FFF2-40B4-BE49-F238E27FC236}">
                <a16:creationId xmlns:a16="http://schemas.microsoft.com/office/drawing/2014/main" id="{B3246397-6336-CD52-9AF5-EDB5B25FBA8D}"/>
              </a:ext>
            </a:extLst>
          </p:cNvPr>
          <p:cNvPicPr>
            <a:picLocks/>
          </p:cNvPicPr>
          <p:nvPr userDrawn="1"/>
        </p:nvPicPr>
        <p:blipFill>
          <a:blip r:embed="rId4" cstate="email">
            <a:extLst>
              <a:ext uri="{28A0092B-C50C-407E-A947-70E740481C1C}">
                <a14:useLocalDpi xmlns:a14="http://schemas.microsoft.com/office/drawing/2010/main"/>
              </a:ext>
            </a:extLst>
          </a:blip>
          <a:srcRect/>
          <a:stretch>
            <a:fillRect/>
          </a:stretch>
        </p:blipFill>
        <p:spPr>
          <a:xfrm>
            <a:off x="4084320" y="0"/>
            <a:ext cx="4023360" cy="2986037"/>
          </a:xfrm>
          <a:prstGeom prst="rect">
            <a:avLst/>
          </a:prstGeom>
        </p:spPr>
      </p:pic>
      <p:pic>
        <p:nvPicPr>
          <p:cNvPr id="11" name="Picture Placeholder 11">
            <a:extLst>
              <a:ext uri="{FF2B5EF4-FFF2-40B4-BE49-F238E27FC236}">
                <a16:creationId xmlns:a16="http://schemas.microsoft.com/office/drawing/2014/main" id="{474C06A0-A451-D78C-C155-5C92BCE653F3}"/>
              </a:ext>
            </a:extLst>
          </p:cNvPr>
          <p:cNvPicPr>
            <a:picLocks/>
          </p:cNvPicPr>
          <p:nvPr userDrawn="1"/>
        </p:nvPicPr>
        <p:blipFill rotWithShape="1">
          <a:blip r:embed="rId5" cstate="email">
            <a:extLst>
              <a:ext uri="{28A0092B-C50C-407E-A947-70E740481C1C}">
                <a14:useLocalDpi xmlns:a14="http://schemas.microsoft.com/office/drawing/2010/main"/>
              </a:ext>
            </a:extLst>
          </a:blip>
          <a:srcRect/>
          <a:stretch/>
        </p:blipFill>
        <p:spPr>
          <a:xfrm>
            <a:off x="8168400" y="0"/>
            <a:ext cx="4023360" cy="2986037"/>
          </a:xfrm>
          <a:prstGeom prst="rect">
            <a:avLst/>
          </a:prstGeom>
        </p:spPr>
      </p:pic>
    </p:spTree>
    <p:extLst>
      <p:ext uri="{BB962C8B-B14F-4D97-AF65-F5344CB8AC3E}">
        <p14:creationId xmlns:p14="http://schemas.microsoft.com/office/powerpoint/2010/main" val="2571026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ver Slide,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64828" y="3168332"/>
            <a:ext cx="9275484" cy="2381130"/>
          </a:xfrm>
          <a:prstGeom prst="rect">
            <a:avLst/>
          </a:prstGeom>
        </p:spPr>
        <p:txBody>
          <a:bodyPr anchor="ctr" anchorCtr="0"/>
          <a:lstStyle>
            <a:lvl1pPr>
              <a:defRPr b="1">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3" name="Picture 2">
            <a:extLst>
              <a:ext uri="{FF2B5EF4-FFF2-40B4-BE49-F238E27FC236}">
                <a16:creationId xmlns:a16="http://schemas.microsoft.com/office/drawing/2014/main" id="{22A10C1D-1074-27A2-D07A-A035055746E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pic>
        <p:nvPicPr>
          <p:cNvPr id="5" name="Picture Placeholder 9">
            <a:extLst>
              <a:ext uri="{FF2B5EF4-FFF2-40B4-BE49-F238E27FC236}">
                <a16:creationId xmlns:a16="http://schemas.microsoft.com/office/drawing/2014/main" id="{9749A465-BC0B-F090-A9DB-B1D2D4BB245A}"/>
              </a:ext>
            </a:extLst>
          </p:cNvPr>
          <p:cNvPicPr>
            <a:picLocks/>
          </p:cNvPicPr>
          <p:nvPr userDrawn="1"/>
        </p:nvPicPr>
        <p:blipFill>
          <a:blip r:embed="rId3" cstate="email">
            <a:extLst>
              <a:ext uri="{28A0092B-C50C-407E-A947-70E740481C1C}">
                <a14:useLocalDpi xmlns:a14="http://schemas.microsoft.com/office/drawing/2010/main"/>
              </a:ext>
            </a:extLst>
          </a:blip>
          <a:srcRect/>
          <a:stretch>
            <a:fillRect/>
          </a:stretch>
        </p:blipFill>
        <p:spPr>
          <a:xfrm>
            <a:off x="-1" y="-4298"/>
            <a:ext cx="4023360" cy="2990088"/>
          </a:xfrm>
          <a:prstGeom prst="rect">
            <a:avLst/>
          </a:prstGeom>
        </p:spPr>
      </p:pic>
      <p:pic>
        <p:nvPicPr>
          <p:cNvPr id="9" name="Picture Placeholder 7">
            <a:extLst>
              <a:ext uri="{FF2B5EF4-FFF2-40B4-BE49-F238E27FC236}">
                <a16:creationId xmlns:a16="http://schemas.microsoft.com/office/drawing/2014/main" id="{E7A790AE-E751-F8F5-9867-2C672B19088F}"/>
              </a:ext>
            </a:extLst>
          </p:cNvPr>
          <p:cNvPicPr>
            <a:picLocks/>
          </p:cNvPicPr>
          <p:nvPr userDrawn="1"/>
        </p:nvPicPr>
        <p:blipFill>
          <a:blip r:embed="rId4" cstate="email">
            <a:extLst>
              <a:ext uri="{28A0092B-C50C-407E-A947-70E740481C1C}">
                <a14:useLocalDpi xmlns:a14="http://schemas.microsoft.com/office/drawing/2010/main"/>
              </a:ext>
            </a:extLst>
          </a:blip>
          <a:srcRect/>
          <a:stretch>
            <a:fillRect/>
          </a:stretch>
        </p:blipFill>
        <p:spPr>
          <a:xfrm>
            <a:off x="4084320" y="0"/>
            <a:ext cx="4023360" cy="2986037"/>
          </a:xfrm>
          <a:prstGeom prst="rect">
            <a:avLst/>
          </a:prstGeom>
        </p:spPr>
      </p:pic>
      <p:pic>
        <p:nvPicPr>
          <p:cNvPr id="11" name="Picture Placeholder 11">
            <a:extLst>
              <a:ext uri="{FF2B5EF4-FFF2-40B4-BE49-F238E27FC236}">
                <a16:creationId xmlns:a16="http://schemas.microsoft.com/office/drawing/2014/main" id="{2667FF22-53DB-8DC2-691C-D6BBCF7AA90E}"/>
              </a:ext>
            </a:extLst>
          </p:cNvPr>
          <p:cNvPicPr>
            <a:picLocks/>
          </p:cNvPicPr>
          <p:nvPr userDrawn="1"/>
        </p:nvPicPr>
        <p:blipFill rotWithShape="1">
          <a:blip r:embed="rId5" cstate="email">
            <a:extLst>
              <a:ext uri="{28A0092B-C50C-407E-A947-70E740481C1C}">
                <a14:useLocalDpi xmlns:a14="http://schemas.microsoft.com/office/drawing/2010/main"/>
              </a:ext>
            </a:extLst>
          </a:blip>
          <a:srcRect/>
          <a:stretch/>
        </p:blipFill>
        <p:spPr>
          <a:xfrm>
            <a:off x="8168400" y="0"/>
            <a:ext cx="4023360" cy="2986037"/>
          </a:xfrm>
          <a:prstGeom prst="rect">
            <a:avLst/>
          </a:prstGeom>
        </p:spPr>
      </p:pic>
    </p:spTree>
    <p:extLst>
      <p:ext uri="{BB962C8B-B14F-4D97-AF65-F5344CB8AC3E}">
        <p14:creationId xmlns:p14="http://schemas.microsoft.com/office/powerpoint/2010/main" val="1079481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over Slide,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64828" y="3168332"/>
            <a:ext cx="9275484" cy="2381130"/>
          </a:xfrm>
          <a:prstGeom prst="rect">
            <a:avLst/>
          </a:prstGeom>
        </p:spPr>
        <p:txBody>
          <a:bodyPr anchor="ctr" anchorCtr="0"/>
          <a:lstStyle>
            <a:lvl1pPr>
              <a:defRPr b="1">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Picture Placeholder 3">
            <a:extLst>
              <a:ext uri="{FF2B5EF4-FFF2-40B4-BE49-F238E27FC236}">
                <a16:creationId xmlns:a16="http://schemas.microsoft.com/office/drawing/2014/main" id="{B48FA765-4F8C-0ADE-FFAC-4EDADCB27496}"/>
              </a:ext>
            </a:extLst>
          </p:cNvPr>
          <p:cNvSpPr>
            <a:spLocks noGrp="1"/>
          </p:cNvSpPr>
          <p:nvPr>
            <p:ph type="pic" sz="quarter" idx="10"/>
          </p:nvPr>
        </p:nvSpPr>
        <p:spPr>
          <a:xfrm>
            <a:off x="7909" y="0"/>
            <a:ext cx="4023360" cy="2926080"/>
          </a:xfrm>
          <a:prstGeom prst="rect">
            <a:avLst/>
          </a:prstGeom>
        </p:spPr>
        <p:txBody>
          <a:bodyPr/>
          <a:lstStyle/>
          <a:p>
            <a:endParaRPr lang="en-US" dirty="0"/>
          </a:p>
        </p:txBody>
      </p:sp>
      <p:sp>
        <p:nvSpPr>
          <p:cNvPr id="6" name="Picture Placeholder 5">
            <a:extLst>
              <a:ext uri="{FF2B5EF4-FFF2-40B4-BE49-F238E27FC236}">
                <a16:creationId xmlns:a16="http://schemas.microsoft.com/office/drawing/2014/main" id="{0620E638-A921-0446-EBBF-38BC344F8847}"/>
              </a:ext>
            </a:extLst>
          </p:cNvPr>
          <p:cNvSpPr>
            <a:spLocks noGrp="1"/>
          </p:cNvSpPr>
          <p:nvPr>
            <p:ph type="pic" sz="quarter" idx="11"/>
          </p:nvPr>
        </p:nvSpPr>
        <p:spPr>
          <a:xfrm>
            <a:off x="4084320" y="-699"/>
            <a:ext cx="4023360" cy="2926080"/>
          </a:xfrm>
          <a:prstGeom prst="rect">
            <a:avLst/>
          </a:prstGeom>
        </p:spPr>
        <p:txBody>
          <a:bodyPr/>
          <a:lstStyle/>
          <a:p>
            <a:endParaRPr lang="en-US" dirty="0"/>
          </a:p>
        </p:txBody>
      </p:sp>
      <p:sp>
        <p:nvSpPr>
          <p:cNvPr id="8" name="Picture Placeholder 7">
            <a:extLst>
              <a:ext uri="{FF2B5EF4-FFF2-40B4-BE49-F238E27FC236}">
                <a16:creationId xmlns:a16="http://schemas.microsoft.com/office/drawing/2014/main" id="{953B945E-F4FB-17FF-0498-D2D951A57AEF}"/>
              </a:ext>
            </a:extLst>
          </p:cNvPr>
          <p:cNvSpPr>
            <a:spLocks noGrp="1"/>
          </p:cNvSpPr>
          <p:nvPr>
            <p:ph type="pic" sz="quarter" idx="12"/>
          </p:nvPr>
        </p:nvSpPr>
        <p:spPr>
          <a:xfrm>
            <a:off x="8160731" y="0"/>
            <a:ext cx="4023360" cy="2926080"/>
          </a:xfrm>
          <a:prstGeom prst="rect">
            <a:avLst/>
          </a:prstGeom>
        </p:spPr>
        <p:txBody>
          <a:bodyPr/>
          <a:lstStyle/>
          <a:p>
            <a:endParaRPr lang="en-US" dirty="0"/>
          </a:p>
        </p:txBody>
      </p:sp>
      <p:pic>
        <p:nvPicPr>
          <p:cNvPr id="3" name="Picture 2">
            <a:extLst>
              <a:ext uri="{FF2B5EF4-FFF2-40B4-BE49-F238E27FC236}">
                <a16:creationId xmlns:a16="http://schemas.microsoft.com/office/drawing/2014/main" id="{22A10C1D-1074-27A2-D07A-A035055746E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spTree>
    <p:extLst>
      <p:ext uri="{BB962C8B-B14F-4D97-AF65-F5344CB8AC3E}">
        <p14:creationId xmlns:p14="http://schemas.microsoft.com/office/powerpoint/2010/main" val="3859970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ver Slide,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89908" y="3168332"/>
            <a:ext cx="9250404" cy="1472183"/>
          </a:xfrm>
          <a:prstGeom prst="rect">
            <a:avLst/>
          </a:prstGeom>
        </p:spPr>
        <p:txBody>
          <a:bodyPr anchor="ctr" anchorCtr="0"/>
          <a:lstStyle>
            <a:lvl1pPr>
              <a:defRPr b="1">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8" name="Picture Placeholder 7">
            <a:extLst>
              <a:ext uri="{FF2B5EF4-FFF2-40B4-BE49-F238E27FC236}">
                <a16:creationId xmlns:a16="http://schemas.microsoft.com/office/drawing/2014/main" id="{953B945E-F4FB-17FF-0498-D2D951A57AEF}"/>
              </a:ext>
            </a:extLst>
          </p:cNvPr>
          <p:cNvSpPr>
            <a:spLocks noGrp="1"/>
          </p:cNvSpPr>
          <p:nvPr>
            <p:ph type="pic" sz="quarter" idx="12"/>
          </p:nvPr>
        </p:nvSpPr>
        <p:spPr>
          <a:xfrm>
            <a:off x="240" y="0"/>
            <a:ext cx="12183851" cy="2926080"/>
          </a:xfrm>
          <a:prstGeom prst="rect">
            <a:avLst/>
          </a:prstGeom>
        </p:spPr>
        <p:txBody>
          <a:bodyPr/>
          <a:lstStyle/>
          <a:p>
            <a:endParaRPr lang="en-US" dirty="0"/>
          </a:p>
        </p:txBody>
      </p:sp>
      <p:pic>
        <p:nvPicPr>
          <p:cNvPr id="3" name="Picture 2">
            <a:extLst>
              <a:ext uri="{FF2B5EF4-FFF2-40B4-BE49-F238E27FC236}">
                <a16:creationId xmlns:a16="http://schemas.microsoft.com/office/drawing/2014/main" id="{22A10C1D-1074-27A2-D07A-A035055746E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sp>
        <p:nvSpPr>
          <p:cNvPr id="7" name="Text Placeholder 6">
            <a:extLst>
              <a:ext uri="{FF2B5EF4-FFF2-40B4-BE49-F238E27FC236}">
                <a16:creationId xmlns:a16="http://schemas.microsoft.com/office/drawing/2014/main" id="{F90272E6-6EDD-D77C-5B63-2F2CE0FEC281}"/>
              </a:ext>
            </a:extLst>
          </p:cNvPr>
          <p:cNvSpPr>
            <a:spLocks noGrp="1"/>
          </p:cNvSpPr>
          <p:nvPr>
            <p:ph type="body" sz="quarter" idx="13"/>
          </p:nvPr>
        </p:nvSpPr>
        <p:spPr>
          <a:xfrm>
            <a:off x="2389908" y="4882767"/>
            <a:ext cx="7662141" cy="914783"/>
          </a:xfrm>
          <a:prstGeom prst="rect">
            <a:avLst/>
          </a:prstGeom>
        </p:spPr>
        <p:txBody>
          <a:bodyPr anchor="ctr" anchorCtr="0"/>
          <a:lstStyle>
            <a:lvl1pPr marL="0" indent="0">
              <a:buNone/>
              <a:defRPr sz="3600">
                <a:solidFill>
                  <a:schemeClr val="tx1"/>
                </a:solidFill>
                <a:latin typeface="Arial" panose="020B0604020202020204" pitchFamily="34" charset="0"/>
                <a:cs typeface="Arial" panose="020B0604020202020204" pitchFamily="34" charset="0"/>
              </a:defRPr>
            </a:lvl1pPr>
          </a:lstStyle>
          <a:p>
            <a:pPr lvl="0"/>
            <a:endParaRPr lang="en-US" dirty="0"/>
          </a:p>
        </p:txBody>
      </p:sp>
    </p:spTree>
    <p:extLst>
      <p:ext uri="{BB962C8B-B14F-4D97-AF65-F5344CB8AC3E}">
        <p14:creationId xmlns:p14="http://schemas.microsoft.com/office/powerpoint/2010/main" val="1885313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ver Slide,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89908" y="3168332"/>
            <a:ext cx="9250404" cy="2538785"/>
          </a:xfrm>
          <a:prstGeom prst="rect">
            <a:avLst/>
          </a:prstGeom>
        </p:spPr>
        <p:txBody>
          <a:bodyPr anchor="ctr" anchorCtr="0"/>
          <a:lstStyle>
            <a:lvl1pPr>
              <a:defRPr b="1">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3" name="Picture 2">
            <a:extLst>
              <a:ext uri="{FF2B5EF4-FFF2-40B4-BE49-F238E27FC236}">
                <a16:creationId xmlns:a16="http://schemas.microsoft.com/office/drawing/2014/main" id="{22A10C1D-1074-27A2-D07A-A035055746E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sp>
        <p:nvSpPr>
          <p:cNvPr id="4" name="Picture Placeholder 7">
            <a:extLst>
              <a:ext uri="{FF2B5EF4-FFF2-40B4-BE49-F238E27FC236}">
                <a16:creationId xmlns:a16="http://schemas.microsoft.com/office/drawing/2014/main" id="{5E87B621-74BD-D2B8-C4A3-D337C59EE01F}"/>
              </a:ext>
            </a:extLst>
          </p:cNvPr>
          <p:cNvSpPr>
            <a:spLocks noGrp="1"/>
          </p:cNvSpPr>
          <p:nvPr>
            <p:ph type="pic" sz="quarter" idx="12"/>
          </p:nvPr>
        </p:nvSpPr>
        <p:spPr>
          <a:xfrm>
            <a:off x="240" y="0"/>
            <a:ext cx="12183851" cy="2926080"/>
          </a:xfrm>
          <a:prstGeom prst="rect">
            <a:avLst/>
          </a:prstGeom>
        </p:spPr>
        <p:txBody>
          <a:bodyPr/>
          <a:lstStyle/>
          <a:p>
            <a:endParaRPr lang="en-US" dirty="0"/>
          </a:p>
        </p:txBody>
      </p:sp>
    </p:spTree>
    <p:extLst>
      <p:ext uri="{BB962C8B-B14F-4D97-AF65-F5344CB8AC3E}">
        <p14:creationId xmlns:p14="http://schemas.microsoft.com/office/powerpoint/2010/main" val="3735979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over Slide,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89908" y="3168332"/>
            <a:ext cx="9250404" cy="1472183"/>
          </a:xfrm>
          <a:prstGeom prst="rect">
            <a:avLst/>
          </a:prstGeom>
        </p:spPr>
        <p:txBody>
          <a:bodyPr anchor="ctr" anchorCtr="0"/>
          <a:lstStyle>
            <a:lvl1pPr>
              <a:defRPr b="1">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3" name="Picture 2">
            <a:extLst>
              <a:ext uri="{FF2B5EF4-FFF2-40B4-BE49-F238E27FC236}">
                <a16:creationId xmlns:a16="http://schemas.microsoft.com/office/drawing/2014/main" id="{22A10C1D-1074-27A2-D07A-A035055746E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sp>
        <p:nvSpPr>
          <p:cNvPr id="7" name="Text Placeholder 6">
            <a:extLst>
              <a:ext uri="{FF2B5EF4-FFF2-40B4-BE49-F238E27FC236}">
                <a16:creationId xmlns:a16="http://schemas.microsoft.com/office/drawing/2014/main" id="{F90272E6-6EDD-D77C-5B63-2F2CE0FEC281}"/>
              </a:ext>
            </a:extLst>
          </p:cNvPr>
          <p:cNvSpPr>
            <a:spLocks noGrp="1"/>
          </p:cNvSpPr>
          <p:nvPr>
            <p:ph type="body" sz="quarter" idx="13"/>
          </p:nvPr>
        </p:nvSpPr>
        <p:spPr>
          <a:xfrm>
            <a:off x="2389908" y="4882767"/>
            <a:ext cx="7662141" cy="914783"/>
          </a:xfrm>
          <a:prstGeom prst="rect">
            <a:avLst/>
          </a:prstGeom>
        </p:spPr>
        <p:txBody>
          <a:bodyPr anchor="ctr" anchorCtr="0"/>
          <a:lstStyle>
            <a:lvl1pPr marL="0" indent="0">
              <a:buNone/>
              <a:defRPr sz="3600">
                <a:solidFill>
                  <a:schemeClr val="tx1"/>
                </a:solidFill>
                <a:latin typeface="Arial" panose="020B0604020202020204" pitchFamily="34" charset="0"/>
                <a:cs typeface="Arial" panose="020B0604020202020204" pitchFamily="34" charset="0"/>
              </a:defRPr>
            </a:lvl1pPr>
          </a:lstStyle>
          <a:p>
            <a:pPr lvl="0"/>
            <a:endParaRPr lang="en-US" dirty="0"/>
          </a:p>
        </p:txBody>
      </p:sp>
      <p:pic>
        <p:nvPicPr>
          <p:cNvPr id="4" name="Picture Placeholder 5">
            <a:extLst>
              <a:ext uri="{FF2B5EF4-FFF2-40B4-BE49-F238E27FC236}">
                <a16:creationId xmlns:a16="http://schemas.microsoft.com/office/drawing/2014/main" id="{F7BAF458-F8D8-F61C-E2F7-F6597B38A1CF}"/>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2986"/>
            <a:ext cx="12191760" cy="2978753"/>
          </a:xfrm>
          <a:prstGeom prst="rect">
            <a:avLst/>
          </a:prstGeom>
        </p:spPr>
      </p:pic>
    </p:spTree>
    <p:extLst>
      <p:ext uri="{BB962C8B-B14F-4D97-AF65-F5344CB8AC3E}">
        <p14:creationId xmlns:p14="http://schemas.microsoft.com/office/powerpoint/2010/main" val="24556319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over Slide,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89908" y="3168332"/>
            <a:ext cx="9250404" cy="2538785"/>
          </a:xfrm>
          <a:prstGeom prst="rect">
            <a:avLst/>
          </a:prstGeom>
        </p:spPr>
        <p:txBody>
          <a:bodyPr anchor="ctr" anchorCtr="0"/>
          <a:lstStyle>
            <a:lvl1pPr>
              <a:defRPr b="1">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3" name="Picture 2">
            <a:extLst>
              <a:ext uri="{FF2B5EF4-FFF2-40B4-BE49-F238E27FC236}">
                <a16:creationId xmlns:a16="http://schemas.microsoft.com/office/drawing/2014/main" id="{22A10C1D-1074-27A2-D07A-A035055746E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pic>
        <p:nvPicPr>
          <p:cNvPr id="4" name="Picture Placeholder 5">
            <a:extLst>
              <a:ext uri="{FF2B5EF4-FFF2-40B4-BE49-F238E27FC236}">
                <a16:creationId xmlns:a16="http://schemas.microsoft.com/office/drawing/2014/main" id="{68046284-C518-74D5-4B8E-15ED698ECCE7}"/>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2986"/>
            <a:ext cx="12191760" cy="2978753"/>
          </a:xfrm>
          <a:prstGeom prst="rect">
            <a:avLst/>
          </a:prstGeom>
        </p:spPr>
      </p:pic>
    </p:spTree>
    <p:extLst>
      <p:ext uri="{BB962C8B-B14F-4D97-AF65-F5344CB8AC3E}">
        <p14:creationId xmlns:p14="http://schemas.microsoft.com/office/powerpoint/2010/main" val="4235511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Conten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A82FE47-5023-BE9C-DC0C-2132CFD26822}"/>
              </a:ext>
            </a:extLst>
          </p:cNvPr>
          <p:cNvSpPr>
            <a:spLocks noGrp="1"/>
          </p:cNvSpPr>
          <p:nvPr>
            <p:ph type="title"/>
          </p:nvPr>
        </p:nvSpPr>
        <p:spPr>
          <a:xfrm>
            <a:off x="547585" y="365125"/>
            <a:ext cx="9279906" cy="723011"/>
          </a:xfrm>
          <a:prstGeom prst="rect">
            <a:avLst/>
          </a:prstGeom>
        </p:spPr>
        <p:txBody>
          <a:bodyPr/>
          <a:lstStyle>
            <a:lvl1pPr>
              <a:defRPr sz="4000">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2279677A-0832-848F-0FBE-D3593644E423}"/>
              </a:ext>
            </a:extLst>
          </p:cNvPr>
          <p:cNvSpPr>
            <a:spLocks noGrp="1"/>
          </p:cNvSpPr>
          <p:nvPr>
            <p:ph type="body" sz="quarter" idx="10" hasCustomPrompt="1"/>
          </p:nvPr>
        </p:nvSpPr>
        <p:spPr>
          <a:xfrm>
            <a:off x="547688" y="1280160"/>
            <a:ext cx="9280525" cy="557212"/>
          </a:xfrm>
          <a:prstGeom prst="rect">
            <a:avLst/>
          </a:prstGeom>
        </p:spPr>
        <p:txBody>
          <a:bodyPr/>
          <a:lstStyle>
            <a:lvl1pPr marL="0" indent="0">
              <a:buNone/>
              <a:defRPr sz="3600">
                <a:solidFill>
                  <a:schemeClr val="tx1"/>
                </a:solidFill>
                <a:latin typeface="Arial" panose="020B0604020202020204" pitchFamily="34" charset="0"/>
                <a:cs typeface="Arial" panose="020B0604020202020204" pitchFamily="34" charset="0"/>
              </a:defRPr>
            </a:lvl1pPr>
            <a:lvl3pPr marL="914400" indent="0">
              <a:buNone/>
              <a:defRPr/>
            </a:lvl3pPr>
          </a:lstStyle>
          <a:p>
            <a:pPr lvl="0"/>
            <a:r>
              <a:rPr lang="en-US" dirty="0"/>
              <a:t>Insert sub title</a:t>
            </a:r>
          </a:p>
        </p:txBody>
      </p:sp>
      <p:sp>
        <p:nvSpPr>
          <p:cNvPr id="6" name="Content Placeholder 3">
            <a:extLst>
              <a:ext uri="{FF2B5EF4-FFF2-40B4-BE49-F238E27FC236}">
                <a16:creationId xmlns:a16="http://schemas.microsoft.com/office/drawing/2014/main" id="{D1CB09F8-023D-DCAB-CED1-55F2499F44EE}"/>
              </a:ext>
            </a:extLst>
          </p:cNvPr>
          <p:cNvSpPr>
            <a:spLocks noGrp="1"/>
          </p:cNvSpPr>
          <p:nvPr>
            <p:ph sz="half" idx="2"/>
          </p:nvPr>
        </p:nvSpPr>
        <p:spPr>
          <a:xfrm>
            <a:off x="547585" y="2029395"/>
            <a:ext cx="11071258" cy="3675665"/>
          </a:xfrm>
          <a:prstGeom prst="rect">
            <a:avLst/>
          </a:prstGeom>
        </p:spPr>
        <p:txBody>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level</a:t>
            </a:r>
          </a:p>
          <a:p>
            <a:pPr lvl="0"/>
            <a:endParaRPr lang="en-US" dirty="0"/>
          </a:p>
        </p:txBody>
      </p:sp>
      <p:sp>
        <p:nvSpPr>
          <p:cNvPr id="7" name="Slide Number Placeholder 5">
            <a:extLst>
              <a:ext uri="{FF2B5EF4-FFF2-40B4-BE49-F238E27FC236}">
                <a16:creationId xmlns:a16="http://schemas.microsoft.com/office/drawing/2014/main" id="{79256AD4-C2F4-D040-A9A3-9CB8D0EE0FAA}"/>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29735217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42CC0-3E64-84E0-A8A2-4395085550D0}"/>
              </a:ext>
            </a:extLst>
          </p:cNvPr>
          <p:cNvSpPr>
            <a:spLocks noGrp="1"/>
          </p:cNvSpPr>
          <p:nvPr>
            <p:ph type="title"/>
          </p:nvPr>
        </p:nvSpPr>
        <p:spPr>
          <a:xfrm>
            <a:off x="622300" y="-1692275"/>
            <a:ext cx="10515600" cy="1325563"/>
          </a:xfrm>
          <a:prstGeom prst="rect">
            <a:avLst/>
          </a:prstGeom>
        </p:spPr>
        <p:txBody>
          <a:bodyPr/>
          <a:lstStyle/>
          <a:p>
            <a:r>
              <a:rPr lang="en-US"/>
              <a:t>Click to edit Master title style</a:t>
            </a:r>
          </a:p>
        </p:txBody>
      </p:sp>
      <p:sp>
        <p:nvSpPr>
          <p:cNvPr id="3" name="Picture Placeholder 7">
            <a:extLst>
              <a:ext uri="{FF2B5EF4-FFF2-40B4-BE49-F238E27FC236}">
                <a16:creationId xmlns:a16="http://schemas.microsoft.com/office/drawing/2014/main" id="{A8EDBFB4-456D-B779-C7E2-03B4C5006511}"/>
              </a:ext>
            </a:extLst>
          </p:cNvPr>
          <p:cNvSpPr>
            <a:spLocks noGrp="1"/>
          </p:cNvSpPr>
          <p:nvPr>
            <p:ph type="pic" sz="quarter" idx="10"/>
          </p:nvPr>
        </p:nvSpPr>
        <p:spPr>
          <a:xfrm>
            <a:off x="0" y="0"/>
            <a:ext cx="12192000" cy="6858000"/>
          </a:xfrm>
          <a:prstGeom prst="rect">
            <a:avLst/>
          </a:prstGeom>
          <a:solidFill>
            <a:schemeClr val="bg1"/>
          </a:solidFill>
        </p:spPr>
        <p:txBody>
          <a:bodyPr/>
          <a:lstStyle/>
          <a:p>
            <a:endParaRPr lang="en-US" dirty="0"/>
          </a:p>
        </p:txBody>
      </p:sp>
    </p:spTree>
    <p:extLst>
      <p:ext uri="{BB962C8B-B14F-4D97-AF65-F5344CB8AC3E}">
        <p14:creationId xmlns:p14="http://schemas.microsoft.com/office/powerpoint/2010/main" val="2192971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head, Caption, Pictur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9633E8B-B27E-9777-C911-951974A35482}"/>
              </a:ext>
            </a:extLst>
          </p:cNvPr>
          <p:cNvSpPr>
            <a:spLocks noGrp="1"/>
          </p:cNvSpPr>
          <p:nvPr>
            <p:ph type="title"/>
          </p:nvPr>
        </p:nvSpPr>
        <p:spPr>
          <a:xfrm>
            <a:off x="547584" y="365760"/>
            <a:ext cx="7416840" cy="723011"/>
          </a:xfrm>
          <a:prstGeom prst="rect">
            <a:avLst/>
          </a:prstGeom>
        </p:spPr>
        <p:txBody>
          <a:bodyPr/>
          <a:lstStyle>
            <a:lvl1pPr>
              <a:defRPr sz="4000">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Rectangle 4">
            <a:extLst>
              <a:ext uri="{FF2B5EF4-FFF2-40B4-BE49-F238E27FC236}">
                <a16:creationId xmlns:a16="http://schemas.microsoft.com/office/drawing/2014/main" id="{929756D4-AA60-C008-6AE9-2F30BF9D3BC9}"/>
              </a:ext>
              <a:ext uri="{C183D7F6-B498-43B3-948B-1728B52AA6E4}">
                <adec:decorative xmlns:adec="http://schemas.microsoft.com/office/drawing/2017/decorative" val="1"/>
              </a:ext>
            </a:extLst>
          </p:cNvPr>
          <p:cNvSpPr/>
          <p:nvPr userDrawn="1"/>
        </p:nvSpPr>
        <p:spPr>
          <a:xfrm>
            <a:off x="8901214" y="0"/>
            <a:ext cx="2477985" cy="1403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10280073" y="0"/>
            <a:ext cx="1911927" cy="3408218"/>
          </a:xfrm>
          <a:prstGeom prst="rect">
            <a:avLst/>
          </a:prstGeom>
          <a:solidFill>
            <a:srgbClr val="017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901215" y="508000"/>
            <a:ext cx="2743200" cy="5047974"/>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8" name="Content Placeholder 3">
            <a:extLst>
              <a:ext uri="{FF2B5EF4-FFF2-40B4-BE49-F238E27FC236}">
                <a16:creationId xmlns:a16="http://schemas.microsoft.com/office/drawing/2014/main" id="{91A9533D-017E-BC60-E5FC-04D2B4DF5EAE}"/>
              </a:ext>
            </a:extLst>
          </p:cNvPr>
          <p:cNvSpPr>
            <a:spLocks noGrp="1"/>
          </p:cNvSpPr>
          <p:nvPr>
            <p:ph sz="half" idx="2"/>
          </p:nvPr>
        </p:nvSpPr>
        <p:spPr>
          <a:xfrm>
            <a:off x="547585" y="1280160"/>
            <a:ext cx="7416839" cy="5076190"/>
          </a:xfrm>
          <a:prstGeom prst="rect">
            <a:avLst/>
          </a:prstGeom>
        </p:spPr>
        <p:txBody>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bullet</a:t>
            </a: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257041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head, Picture,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0" y="2673458"/>
            <a:ext cx="3750590" cy="4184542"/>
          </a:xfrm>
          <a:prstGeom prst="rect">
            <a:avLst/>
          </a:prstGeom>
          <a:solidFill>
            <a:srgbClr val="003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5" name="Title 1">
            <a:extLst>
              <a:ext uri="{FF2B5EF4-FFF2-40B4-BE49-F238E27FC236}">
                <a16:creationId xmlns:a16="http://schemas.microsoft.com/office/drawing/2014/main" id="{74E52E51-9882-7933-0B7C-2BC7551771BD}"/>
              </a:ext>
            </a:extLst>
          </p:cNvPr>
          <p:cNvSpPr>
            <a:spLocks noGrp="1"/>
          </p:cNvSpPr>
          <p:nvPr>
            <p:ph type="title"/>
          </p:nvPr>
        </p:nvSpPr>
        <p:spPr>
          <a:xfrm>
            <a:off x="547584" y="365760"/>
            <a:ext cx="9538525" cy="723011"/>
          </a:xfrm>
          <a:prstGeom prst="rect">
            <a:avLst/>
          </a:prstGeom>
        </p:spPr>
        <p:txBody>
          <a:bodyPr/>
          <a:lstStyle>
            <a:lvl1pPr>
              <a:defRPr sz="4000">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8" name="Content Placeholder 3">
            <a:extLst>
              <a:ext uri="{FF2B5EF4-FFF2-40B4-BE49-F238E27FC236}">
                <a16:creationId xmlns:a16="http://schemas.microsoft.com/office/drawing/2014/main" id="{24751A4D-B120-2A8D-91AB-E561FED70654}"/>
              </a:ext>
            </a:extLst>
          </p:cNvPr>
          <p:cNvSpPr>
            <a:spLocks noGrp="1"/>
          </p:cNvSpPr>
          <p:nvPr>
            <p:ph sz="half" idx="2"/>
          </p:nvPr>
        </p:nvSpPr>
        <p:spPr>
          <a:xfrm>
            <a:off x="4256004" y="1280160"/>
            <a:ext cx="7416839" cy="4424901"/>
          </a:xfrm>
          <a:prstGeom prst="rect">
            <a:avLst/>
          </a:prstGeom>
        </p:spPr>
        <p:txBody>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sz="2400" dirty="0"/>
              <a:t>Third bullet</a:t>
            </a:r>
            <a:endParaRPr lang="en-US" dirty="0"/>
          </a:p>
        </p:txBody>
      </p:sp>
      <p:sp>
        <p:nvSpPr>
          <p:cNvPr id="6" name="Picture Placeholder 2">
            <a:extLst>
              <a:ext uri="{FF2B5EF4-FFF2-40B4-BE49-F238E27FC236}">
                <a16:creationId xmlns:a16="http://schemas.microsoft.com/office/drawing/2014/main" id="{86BBFB6E-EA6C-5CE1-7495-E893768C01B8}"/>
              </a:ext>
            </a:extLst>
          </p:cNvPr>
          <p:cNvSpPr>
            <a:spLocks noGrp="1"/>
          </p:cNvSpPr>
          <p:nvPr>
            <p:ph type="pic" idx="18"/>
          </p:nvPr>
        </p:nvSpPr>
        <p:spPr>
          <a:xfrm>
            <a:off x="307394" y="1783879"/>
            <a:ext cx="3135801" cy="4184542"/>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2665436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head, Content, Column Picu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 uri="{C183D7F6-B498-43B3-948B-1728B52AA6E4}">
                <adec:decorative xmlns:adec="http://schemas.microsoft.com/office/drawing/2017/decorative" val="1"/>
              </a:ext>
            </a:extLst>
          </p:cNvPr>
          <p:cNvSpPr/>
          <p:nvPr userDrawn="1"/>
        </p:nvSpPr>
        <p:spPr>
          <a:xfrm>
            <a:off x="0" y="0"/>
            <a:ext cx="12207577" cy="68529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6" name="Title 1">
            <a:extLst>
              <a:ext uri="{FF2B5EF4-FFF2-40B4-BE49-F238E27FC236}">
                <a16:creationId xmlns:a16="http://schemas.microsoft.com/office/drawing/2014/main" id="{996296E4-8554-9DD1-67FF-F9156E81112A}"/>
              </a:ext>
            </a:extLst>
          </p:cNvPr>
          <p:cNvSpPr>
            <a:spLocks noGrp="1"/>
          </p:cNvSpPr>
          <p:nvPr>
            <p:ph type="title"/>
          </p:nvPr>
        </p:nvSpPr>
        <p:spPr>
          <a:xfrm>
            <a:off x="547582" y="234197"/>
            <a:ext cx="7635835" cy="723011"/>
          </a:xfrm>
          <a:prstGeom prst="rect">
            <a:avLst/>
          </a:prstGeom>
        </p:spPr>
        <p:txBody>
          <a:bodyPr/>
          <a:lstStyle>
            <a:lvl1pPr>
              <a:defRPr sz="4000">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663476" y="5081"/>
            <a:ext cx="3528524" cy="6858000"/>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pic>
        <p:nvPicPr>
          <p:cNvPr id="2" name="Picture 1" descr="Back ground image with WPS logo in the lower right corner and CMS logo to the left of the WPS logo.">
            <a:extLst>
              <a:ext uri="{FF2B5EF4-FFF2-40B4-BE49-F238E27FC236}">
                <a16:creationId xmlns:a16="http://schemas.microsoft.com/office/drawing/2014/main" id="{56B6D8D6-4BB9-0A88-8259-E26B62A48CB5}"/>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5948736"/>
            <a:ext cx="739739" cy="909263"/>
          </a:xfrm>
          <a:prstGeom prst="rect">
            <a:avLst/>
          </a:prstGeom>
        </p:spPr>
      </p:pic>
      <p:sp>
        <p:nvSpPr>
          <p:cNvPr id="8" name="Content Placeholder 3">
            <a:extLst>
              <a:ext uri="{FF2B5EF4-FFF2-40B4-BE49-F238E27FC236}">
                <a16:creationId xmlns:a16="http://schemas.microsoft.com/office/drawing/2014/main" id="{9248637C-2E8E-6AD1-F5EF-0B8BF1C69DC1}"/>
              </a:ext>
            </a:extLst>
          </p:cNvPr>
          <p:cNvSpPr>
            <a:spLocks noGrp="1"/>
          </p:cNvSpPr>
          <p:nvPr>
            <p:ph sz="half" idx="2"/>
          </p:nvPr>
        </p:nvSpPr>
        <p:spPr>
          <a:xfrm>
            <a:off x="547583" y="1280160"/>
            <a:ext cx="7635835" cy="4980855"/>
          </a:xfrm>
          <a:prstGeom prst="rect">
            <a:avLst/>
          </a:prstGeom>
        </p:spPr>
        <p:txBody>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bullet</a:t>
            </a:r>
          </a:p>
        </p:txBody>
      </p:sp>
    </p:spTree>
    <p:extLst>
      <p:ext uri="{BB962C8B-B14F-4D97-AF65-F5344CB8AC3E}">
        <p14:creationId xmlns:p14="http://schemas.microsoft.com/office/powerpoint/2010/main" val="2622487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Large Image">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A3CDAD6A-1654-3246-83A7-878675A35BF5}"/>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Rectangle 9">
            <a:extLst>
              <a:ext uri="{FF2B5EF4-FFF2-40B4-BE49-F238E27FC236}">
                <a16:creationId xmlns:a16="http://schemas.microsoft.com/office/drawing/2014/main" id="{146A89BF-7CAD-E749-A249-A8820CF5CA56}"/>
              </a:ext>
            </a:extLst>
          </p:cNvPr>
          <p:cNvSpPr/>
          <p:nvPr userDrawn="1"/>
        </p:nvSpPr>
        <p:spPr>
          <a:xfrm>
            <a:off x="0" y="1378891"/>
            <a:ext cx="9992299" cy="2644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2">
            <a:extLst>
              <a:ext uri="{FF2B5EF4-FFF2-40B4-BE49-F238E27FC236}">
                <a16:creationId xmlns:a16="http://schemas.microsoft.com/office/drawing/2014/main" id="{F553387A-DC65-F34E-BAA5-3CC586A28290}"/>
              </a:ext>
            </a:extLst>
          </p:cNvPr>
          <p:cNvSpPr>
            <a:spLocks noGrp="1"/>
          </p:cNvSpPr>
          <p:nvPr>
            <p:ph type="pic" idx="17"/>
          </p:nvPr>
        </p:nvSpPr>
        <p:spPr>
          <a:xfrm>
            <a:off x="547585" y="1280160"/>
            <a:ext cx="9143999" cy="4422299"/>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itle 1">
            <a:extLst>
              <a:ext uri="{FF2B5EF4-FFF2-40B4-BE49-F238E27FC236}">
                <a16:creationId xmlns:a16="http://schemas.microsoft.com/office/drawing/2014/main" id="{16D9F91E-B22C-72F2-B991-2BB327C43806}"/>
              </a:ext>
            </a:extLst>
          </p:cNvPr>
          <p:cNvSpPr>
            <a:spLocks noGrp="1"/>
          </p:cNvSpPr>
          <p:nvPr>
            <p:ph type="title"/>
          </p:nvPr>
        </p:nvSpPr>
        <p:spPr>
          <a:xfrm>
            <a:off x="547585" y="365125"/>
            <a:ext cx="9143999" cy="723011"/>
          </a:xfrm>
          <a:prstGeom prst="rect">
            <a:avLst/>
          </a:prstGeom>
        </p:spPr>
        <p:txBody>
          <a:bodyPr/>
          <a:lstStyle>
            <a:lvl1pPr>
              <a:defRPr sz="4000">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516619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979FB-E96D-68F6-A87E-DCAD4EDF32F7}"/>
              </a:ext>
            </a:extLst>
          </p:cNvPr>
          <p:cNvSpPr>
            <a:spLocks noGrp="1"/>
          </p:cNvSpPr>
          <p:nvPr>
            <p:ph type="title"/>
          </p:nvPr>
        </p:nvSpPr>
        <p:spPr>
          <a:xfrm>
            <a:off x="365759" y="5029200"/>
            <a:ext cx="11479399" cy="906722"/>
          </a:xfrm>
          <a:prstGeom prst="rect">
            <a:avLst/>
          </a:prstGeom>
        </p:spPr>
        <p:txBody>
          <a:bodyPr/>
          <a:lstStyle>
            <a:lvl1pPr>
              <a:defRPr>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2689C146-4176-EED3-6D58-289E92DD3F55}"/>
              </a:ext>
            </a:extLst>
          </p:cNvPr>
          <p:cNvSpPr>
            <a:spLocks noGrp="1"/>
          </p:cNvSpPr>
          <p:nvPr>
            <p:ph type="pic" idx="17"/>
          </p:nvPr>
        </p:nvSpPr>
        <p:spPr>
          <a:xfrm>
            <a:off x="365760" y="548640"/>
            <a:ext cx="9143999" cy="4422299"/>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Tree>
    <p:extLst>
      <p:ext uri="{BB962C8B-B14F-4D97-AF65-F5344CB8AC3E}">
        <p14:creationId xmlns:p14="http://schemas.microsoft.com/office/powerpoint/2010/main" val="3234374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1C472D9-9C3B-B046-894F-84EB5A708778}"/>
              </a:ext>
              <a:ext uri="{C183D7F6-B498-43B3-948B-1728B52AA6E4}">
                <adec:decorative xmlns:adec="http://schemas.microsoft.com/office/drawing/2017/decorative" val="1"/>
              </a:ext>
            </a:extLst>
          </p:cNvPr>
          <p:cNvSpPr txBox="1">
            <a:spLocks/>
          </p:cNvSpPr>
          <p:nvPr userDrawn="1"/>
        </p:nvSpPr>
        <p:spPr>
          <a:xfrm>
            <a:off x="8096596" y="5724583"/>
            <a:ext cx="3833674" cy="942224"/>
          </a:xfrm>
          <a:prstGeom prst="rect">
            <a:avLst/>
          </a:prstGeom>
          <a:solidFill>
            <a:schemeClr val="bg1"/>
          </a:solid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4" name="Title 1">
            <a:extLst>
              <a:ext uri="{FF2B5EF4-FFF2-40B4-BE49-F238E27FC236}">
                <a16:creationId xmlns:a16="http://schemas.microsoft.com/office/drawing/2014/main" id="{88141C5F-6843-2DBF-BA08-09AF682AE7A6}"/>
              </a:ext>
            </a:extLst>
          </p:cNvPr>
          <p:cNvSpPr>
            <a:spLocks noGrp="1"/>
          </p:cNvSpPr>
          <p:nvPr>
            <p:ph type="title"/>
          </p:nvPr>
        </p:nvSpPr>
        <p:spPr>
          <a:xfrm>
            <a:off x="548640" y="365760"/>
            <a:ext cx="9142060" cy="723011"/>
          </a:xfrm>
          <a:prstGeom prst="rect">
            <a:avLst/>
          </a:prstGeom>
        </p:spPr>
        <p:txBody>
          <a:bodyPr/>
          <a:lstStyle>
            <a:lvl1pPr>
              <a:defRPr sz="4000">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4" name="Text Placeholder 2">
            <a:extLst>
              <a:ext uri="{FF2B5EF4-FFF2-40B4-BE49-F238E27FC236}">
                <a16:creationId xmlns:a16="http://schemas.microsoft.com/office/drawing/2014/main" id="{087B9459-7DD5-694F-BAED-2EC80632115F}"/>
              </a:ext>
            </a:extLst>
          </p:cNvPr>
          <p:cNvSpPr>
            <a:spLocks noGrp="1"/>
          </p:cNvSpPr>
          <p:nvPr>
            <p:ph type="body" idx="16" hasCustomPrompt="1"/>
          </p:nvPr>
        </p:nvSpPr>
        <p:spPr>
          <a:xfrm>
            <a:off x="547586" y="1280160"/>
            <a:ext cx="5029200" cy="584558"/>
          </a:xfrm>
          <a:prstGeom prst="rect">
            <a:avLst/>
          </a:prstGeom>
        </p:spPr>
        <p:txBody>
          <a:bodyPr anchor="t"/>
          <a:lstStyle>
            <a:lvl1pPr marL="0" indent="0">
              <a:buNone/>
              <a:defRPr sz="3600" b="0">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12" name="Content Placeholder 2">
            <a:extLst>
              <a:ext uri="{FF2B5EF4-FFF2-40B4-BE49-F238E27FC236}">
                <a16:creationId xmlns:a16="http://schemas.microsoft.com/office/drawing/2014/main" id="{3B1DC953-B3F2-2249-AD5E-3454E4DB5D0A}"/>
              </a:ext>
            </a:extLst>
          </p:cNvPr>
          <p:cNvSpPr>
            <a:spLocks noGrp="1"/>
          </p:cNvSpPr>
          <p:nvPr>
            <p:ph sz="half" idx="13" hasCustomPrompt="1"/>
          </p:nvPr>
        </p:nvSpPr>
        <p:spPr>
          <a:xfrm>
            <a:off x="548640" y="2029968"/>
            <a:ext cx="5029200" cy="4400466"/>
          </a:xfrm>
          <a:prstGeom prst="rect">
            <a:avLst/>
          </a:prstGeom>
        </p:spPr>
        <p:txBody>
          <a:bodyPr>
            <a:normAutofit/>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400">
                <a:solidFill>
                  <a:schemeClr val="tx1"/>
                </a:solidFill>
                <a:latin typeface="Arial" panose="020B0604020202020204" pitchFamily="34" charset="0"/>
                <a:cs typeface="Arial" panose="020B0604020202020204" pitchFamily="34" charset="0"/>
              </a:defRPr>
            </a:lvl2pPr>
            <a:lvl3pPr>
              <a:buClr>
                <a:srgbClr val="F8911B"/>
              </a:buClr>
              <a:defRPr sz="2400">
                <a:solidFill>
                  <a:schemeClr val="tx1"/>
                </a:solidFill>
                <a:latin typeface="Arial" panose="020B0604020202020204" pitchFamily="34" charset="0"/>
                <a:cs typeface="Arial" panose="020B0604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6" name="Text Placeholder 2">
            <a:extLst>
              <a:ext uri="{FF2B5EF4-FFF2-40B4-BE49-F238E27FC236}">
                <a16:creationId xmlns:a16="http://schemas.microsoft.com/office/drawing/2014/main" id="{2F45C183-F939-3749-8CBA-E98362CF528A}"/>
              </a:ext>
            </a:extLst>
          </p:cNvPr>
          <p:cNvSpPr>
            <a:spLocks noGrp="1"/>
          </p:cNvSpPr>
          <p:nvPr>
            <p:ph type="body" idx="18" hasCustomPrompt="1"/>
          </p:nvPr>
        </p:nvSpPr>
        <p:spPr>
          <a:xfrm>
            <a:off x="6505903" y="1280160"/>
            <a:ext cx="5029200" cy="584558"/>
          </a:xfrm>
          <a:prstGeom prst="rect">
            <a:avLst/>
          </a:prstGeom>
        </p:spPr>
        <p:txBody>
          <a:bodyPr anchor="t"/>
          <a:lstStyle>
            <a:lvl1pPr marL="0" indent="0">
              <a:buNone/>
              <a:defRPr sz="3600" b="0">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15" name="Content Placeholder 2">
            <a:extLst>
              <a:ext uri="{FF2B5EF4-FFF2-40B4-BE49-F238E27FC236}">
                <a16:creationId xmlns:a16="http://schemas.microsoft.com/office/drawing/2014/main" id="{717ED727-781B-C74C-B03C-1A717152C591}"/>
              </a:ext>
            </a:extLst>
          </p:cNvPr>
          <p:cNvSpPr>
            <a:spLocks noGrp="1"/>
          </p:cNvSpPr>
          <p:nvPr>
            <p:ph sz="half" idx="17" hasCustomPrompt="1"/>
          </p:nvPr>
        </p:nvSpPr>
        <p:spPr>
          <a:xfrm>
            <a:off x="6505903" y="2029968"/>
            <a:ext cx="5029200" cy="4448107"/>
          </a:xfrm>
          <a:prstGeom prst="rect">
            <a:avLst/>
          </a:prstGeom>
        </p:spPr>
        <p:txBody>
          <a:bodyPr>
            <a:normAutofit/>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solidFill>
                  <a:schemeClr val="tx1"/>
                </a:solidFill>
                <a:latin typeface="Arial" panose="020B0604020202020204" pitchFamily="34" charset="0"/>
                <a:cs typeface="Arial" panose="020B0604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Tree>
    <p:extLst>
      <p:ext uri="{BB962C8B-B14F-4D97-AF65-F5344CB8AC3E}">
        <p14:creationId xmlns:p14="http://schemas.microsoft.com/office/powerpoint/2010/main" val="167340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lumn">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D8CB3B79-4104-F884-7BE5-18350C899130}"/>
              </a:ext>
              <a:ext uri="{C183D7F6-B498-43B3-948B-1728B52AA6E4}">
                <adec:decorative xmlns:adec="http://schemas.microsoft.com/office/drawing/2017/decorative" val="1"/>
              </a:ext>
            </a:extLst>
          </p:cNvPr>
          <p:cNvSpPr txBox="1">
            <a:spLocks/>
          </p:cNvSpPr>
          <p:nvPr userDrawn="1"/>
        </p:nvSpPr>
        <p:spPr>
          <a:xfrm>
            <a:off x="7908966" y="0"/>
            <a:ext cx="4283034" cy="6858000"/>
          </a:xfrm>
          <a:prstGeom prst="rect">
            <a:avLst/>
          </a:prstGeom>
          <a:solidFill>
            <a:schemeClr val="bg1"/>
          </a:solid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1" name="Slide Number Placeholder 5">
            <a:extLst>
              <a:ext uri="{FF2B5EF4-FFF2-40B4-BE49-F238E27FC236}">
                <a16:creationId xmlns:a16="http://schemas.microsoft.com/office/drawing/2014/main" id="{71C472D9-9C3B-B046-894F-84EB5A708778}"/>
              </a:ext>
              <a:ext uri="{C183D7F6-B498-43B3-948B-1728B52AA6E4}">
                <adec:decorative xmlns:adec="http://schemas.microsoft.com/office/drawing/2017/decorative" val="1"/>
              </a:ext>
            </a:extLst>
          </p:cNvPr>
          <p:cNvSpPr txBox="1">
            <a:spLocks/>
          </p:cNvSpPr>
          <p:nvPr userDrawn="1"/>
        </p:nvSpPr>
        <p:spPr>
          <a:xfrm>
            <a:off x="8096596" y="5724583"/>
            <a:ext cx="3833674" cy="942224"/>
          </a:xfrm>
          <a:prstGeom prst="rect">
            <a:avLst/>
          </a:prstGeom>
          <a:solidFill>
            <a:schemeClr val="bg1"/>
          </a:solid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4" name="Title 1">
            <a:extLst>
              <a:ext uri="{FF2B5EF4-FFF2-40B4-BE49-F238E27FC236}">
                <a16:creationId xmlns:a16="http://schemas.microsoft.com/office/drawing/2014/main" id="{88141C5F-6843-2DBF-BA08-09AF682AE7A6}"/>
              </a:ext>
            </a:extLst>
          </p:cNvPr>
          <p:cNvSpPr>
            <a:spLocks noGrp="1"/>
          </p:cNvSpPr>
          <p:nvPr>
            <p:ph type="title"/>
          </p:nvPr>
        </p:nvSpPr>
        <p:spPr>
          <a:xfrm>
            <a:off x="548639" y="365760"/>
            <a:ext cx="10986463" cy="723011"/>
          </a:xfrm>
          <a:prstGeom prst="rect">
            <a:avLst/>
          </a:prstGeom>
        </p:spPr>
        <p:txBody>
          <a:bodyPr/>
          <a:lstStyle>
            <a:lvl1pPr>
              <a:defRPr sz="4000">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4" name="Text Placeholder 2">
            <a:extLst>
              <a:ext uri="{FF2B5EF4-FFF2-40B4-BE49-F238E27FC236}">
                <a16:creationId xmlns:a16="http://schemas.microsoft.com/office/drawing/2014/main" id="{087B9459-7DD5-694F-BAED-2EC80632115F}"/>
              </a:ext>
            </a:extLst>
          </p:cNvPr>
          <p:cNvSpPr>
            <a:spLocks noGrp="1"/>
          </p:cNvSpPr>
          <p:nvPr>
            <p:ph type="body" idx="16" hasCustomPrompt="1"/>
          </p:nvPr>
        </p:nvSpPr>
        <p:spPr>
          <a:xfrm>
            <a:off x="547586" y="1280160"/>
            <a:ext cx="5029200" cy="584558"/>
          </a:xfrm>
          <a:prstGeom prst="rect">
            <a:avLst/>
          </a:prstGeom>
        </p:spPr>
        <p:txBody>
          <a:bodyPr anchor="t"/>
          <a:lstStyle>
            <a:lvl1pPr marL="0" indent="0">
              <a:buNone/>
              <a:defRPr sz="3600" b="0">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12" name="Content Placeholder 2">
            <a:extLst>
              <a:ext uri="{FF2B5EF4-FFF2-40B4-BE49-F238E27FC236}">
                <a16:creationId xmlns:a16="http://schemas.microsoft.com/office/drawing/2014/main" id="{3B1DC953-B3F2-2249-AD5E-3454E4DB5D0A}"/>
              </a:ext>
            </a:extLst>
          </p:cNvPr>
          <p:cNvSpPr>
            <a:spLocks noGrp="1"/>
          </p:cNvSpPr>
          <p:nvPr>
            <p:ph sz="half" idx="13" hasCustomPrompt="1"/>
          </p:nvPr>
        </p:nvSpPr>
        <p:spPr>
          <a:xfrm>
            <a:off x="548640" y="2029968"/>
            <a:ext cx="5029200" cy="4400466"/>
          </a:xfrm>
          <a:prstGeom prst="rect">
            <a:avLst/>
          </a:prstGeom>
        </p:spPr>
        <p:txBody>
          <a:bodyPr>
            <a:normAutofit/>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400">
                <a:solidFill>
                  <a:schemeClr val="tx1"/>
                </a:solidFill>
                <a:latin typeface="Arial" panose="020B0604020202020204" pitchFamily="34" charset="0"/>
                <a:cs typeface="Arial" panose="020B0604020202020204" pitchFamily="34" charset="0"/>
              </a:defRPr>
            </a:lvl2pPr>
            <a:lvl3pPr>
              <a:buClr>
                <a:srgbClr val="F8911B"/>
              </a:buClr>
              <a:defRPr sz="2400">
                <a:solidFill>
                  <a:schemeClr val="tx1"/>
                </a:solidFill>
                <a:latin typeface="Arial" panose="020B0604020202020204" pitchFamily="34" charset="0"/>
                <a:cs typeface="Arial" panose="020B0604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6" name="Text Placeholder 2">
            <a:extLst>
              <a:ext uri="{FF2B5EF4-FFF2-40B4-BE49-F238E27FC236}">
                <a16:creationId xmlns:a16="http://schemas.microsoft.com/office/drawing/2014/main" id="{2F45C183-F939-3749-8CBA-E98362CF528A}"/>
              </a:ext>
            </a:extLst>
          </p:cNvPr>
          <p:cNvSpPr>
            <a:spLocks noGrp="1"/>
          </p:cNvSpPr>
          <p:nvPr>
            <p:ph type="body" idx="18" hasCustomPrompt="1"/>
          </p:nvPr>
        </p:nvSpPr>
        <p:spPr>
          <a:xfrm>
            <a:off x="6505903" y="1280160"/>
            <a:ext cx="5029200" cy="584558"/>
          </a:xfrm>
          <a:prstGeom prst="rect">
            <a:avLst/>
          </a:prstGeom>
        </p:spPr>
        <p:txBody>
          <a:bodyPr anchor="t"/>
          <a:lstStyle>
            <a:lvl1pPr marL="0" indent="0">
              <a:buNone/>
              <a:defRPr sz="3600" b="0">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15" name="Content Placeholder 2">
            <a:extLst>
              <a:ext uri="{FF2B5EF4-FFF2-40B4-BE49-F238E27FC236}">
                <a16:creationId xmlns:a16="http://schemas.microsoft.com/office/drawing/2014/main" id="{717ED727-781B-C74C-B03C-1A717152C591}"/>
              </a:ext>
            </a:extLst>
          </p:cNvPr>
          <p:cNvSpPr>
            <a:spLocks noGrp="1"/>
          </p:cNvSpPr>
          <p:nvPr>
            <p:ph sz="half" idx="17" hasCustomPrompt="1"/>
          </p:nvPr>
        </p:nvSpPr>
        <p:spPr>
          <a:xfrm>
            <a:off x="6505903" y="2029968"/>
            <a:ext cx="5029200" cy="4448107"/>
          </a:xfrm>
          <a:prstGeom prst="rect">
            <a:avLst/>
          </a:prstGeom>
        </p:spPr>
        <p:txBody>
          <a:bodyPr>
            <a:normAutofit/>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solidFill>
                  <a:schemeClr val="tx1"/>
                </a:solidFill>
                <a:latin typeface="Arial" panose="020B0604020202020204" pitchFamily="34" charset="0"/>
                <a:cs typeface="Arial" panose="020B0604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Tree>
    <p:extLst>
      <p:ext uri="{BB962C8B-B14F-4D97-AF65-F5344CB8AC3E}">
        <p14:creationId xmlns:p14="http://schemas.microsoft.com/office/powerpoint/2010/main" val="2139800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ck ground image with WPS logo in the lower right corner and CMS logo to the left of the WPS logo.">
            <a:extLst>
              <a:ext uri="{FF2B5EF4-FFF2-40B4-BE49-F238E27FC236}">
                <a16:creationId xmlns:a16="http://schemas.microsoft.com/office/drawing/2014/main" id="{FF47DA04-179C-4548-803A-773E6AED0096}"/>
              </a:ext>
              <a:ext uri="{C183D7F6-B498-43B3-948B-1728B52AA6E4}">
                <adec:decorative xmlns:adec="http://schemas.microsoft.com/office/drawing/2017/decorative" val="0"/>
              </a:ext>
            </a:extLst>
          </p:cNvPr>
          <p:cNvPicPr>
            <a:picLocks noChangeAspect="1"/>
          </p:cNvPicPr>
          <p:nvPr userDrawn="1"/>
        </p:nvPicPr>
        <p:blipFill>
          <a:blip r:embed="rId2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192110884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5" r:id="rId4"/>
    <p:sldLayoutId id="2147483676" r:id="rId5"/>
    <p:sldLayoutId id="2147483670" r:id="rId6"/>
    <p:sldLayoutId id="2147483680" r:id="rId7"/>
    <p:sldLayoutId id="2147483671" r:id="rId8"/>
    <p:sldLayoutId id="2147483693" r:id="rId9"/>
    <p:sldLayoutId id="2147483694" r:id="rId10"/>
    <p:sldLayoutId id="2147483690" r:id="rId11"/>
    <p:sldLayoutId id="2147483681" r:id="rId12"/>
    <p:sldLayoutId id="2147483685" r:id="rId13"/>
    <p:sldLayoutId id="2147483683" r:id="rId14"/>
    <p:sldLayoutId id="2147483686" r:id="rId15"/>
    <p:sldLayoutId id="2147483682" r:id="rId16"/>
    <p:sldLayoutId id="2147483684" r:id="rId17"/>
    <p:sldLayoutId id="2147483687" r:id="rId18"/>
    <p:sldLayoutId id="2147483688" r:id="rId19"/>
    <p:sldLayoutId id="2147483673"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www.floridahealthcareattorney.com/2019/02/so-you-want-to-practice-medicine-in-florida/doctors-pic-2/"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d.wpsgha.com/guides-resources/view/659"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d.wpsgha.com/guides-resources/view/758"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cms.gov/files/document/hhh-jurisdiction-map03282023pdf.pdf-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cms.gov/Regulations-and-Guidance/Guidance/Manuals/Downloads/bp102c09.pdf" TargetMode="External"/><Relationship Id="rId5" Type="http://schemas.openxmlformats.org/officeDocument/2006/relationships/hyperlink" Target="https://www.cms.gov/Regulations-and-Guidance/Guidance/Manuals/Downloads/clm104c11.pdf" TargetMode="External"/><Relationship Id="rId4" Type="http://schemas.openxmlformats.org/officeDocument/2006/relationships/hyperlink" Target="https://www.cms.gov/Outreach-and-Education/Medicare-Learning-Network-MLN/MLNProducts/html/medicare-payment-systems.html#Hospic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aapc.kansascity@gmail.com"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hyperlink" Target="https://www.liveabout.com/best-thank-you-memes-416571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hyperlink" Target="https://hp.davidwindham.com/services/hospice-house/"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36E5685-0972-E2A9-6530-6AAE34F95DCF}"/>
              </a:ext>
            </a:extLst>
          </p:cNvPr>
          <p:cNvSpPr>
            <a:spLocks noGrp="1"/>
          </p:cNvSpPr>
          <p:nvPr>
            <p:ph type="title"/>
          </p:nvPr>
        </p:nvSpPr>
        <p:spPr/>
        <p:txBody>
          <a:bodyPr/>
          <a:lstStyle/>
          <a:p>
            <a:r>
              <a:rPr lang="en-US" dirty="0"/>
              <a:t>Hospice Modifiers: GW, GV and Condition Code 07</a:t>
            </a:r>
            <a:br>
              <a:rPr lang="en-US" dirty="0"/>
            </a:br>
            <a:r>
              <a:rPr lang="en-US" dirty="0"/>
              <a:t>Kansas City Chapter AAPC </a:t>
            </a:r>
          </a:p>
        </p:txBody>
      </p:sp>
      <p:sp>
        <p:nvSpPr>
          <p:cNvPr id="2" name="Text Placeholder 1">
            <a:extLst>
              <a:ext uri="{FF2B5EF4-FFF2-40B4-BE49-F238E27FC236}">
                <a16:creationId xmlns:a16="http://schemas.microsoft.com/office/drawing/2014/main" id="{257C9870-BD18-ECAF-0BF0-9D916F61E33F}"/>
              </a:ext>
            </a:extLst>
          </p:cNvPr>
          <p:cNvSpPr>
            <a:spLocks noGrp="1"/>
          </p:cNvSpPr>
          <p:nvPr>
            <p:ph type="body" sz="quarter" idx="13"/>
          </p:nvPr>
        </p:nvSpPr>
        <p:spPr/>
        <p:txBody>
          <a:bodyPr/>
          <a:lstStyle/>
          <a:p>
            <a:r>
              <a:rPr lang="en-US" dirty="0"/>
              <a:t>March 2024 </a:t>
            </a:r>
          </a:p>
        </p:txBody>
      </p:sp>
    </p:spTree>
    <p:extLst>
      <p:ext uri="{BB962C8B-B14F-4D97-AF65-F5344CB8AC3E}">
        <p14:creationId xmlns:p14="http://schemas.microsoft.com/office/powerpoint/2010/main" val="457981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4EA11E-1670-8227-E534-36A5B24F70A0}"/>
              </a:ext>
            </a:extLst>
          </p:cNvPr>
          <p:cNvSpPr>
            <a:spLocks noGrp="1"/>
          </p:cNvSpPr>
          <p:nvPr>
            <p:ph type="title"/>
          </p:nvPr>
        </p:nvSpPr>
        <p:spPr>
          <a:xfrm>
            <a:off x="547585" y="342407"/>
            <a:ext cx="9279906" cy="723011"/>
          </a:xfrm>
        </p:spPr>
        <p:txBody>
          <a:bodyPr/>
          <a:lstStyle/>
          <a:p>
            <a:r>
              <a:rPr lang="en-US" dirty="0"/>
              <a:t>Attending Physician Services </a:t>
            </a:r>
          </a:p>
        </p:txBody>
      </p:sp>
      <p:sp>
        <p:nvSpPr>
          <p:cNvPr id="6" name="Content Placeholder 5">
            <a:extLst>
              <a:ext uri="{FF2B5EF4-FFF2-40B4-BE49-F238E27FC236}">
                <a16:creationId xmlns:a16="http://schemas.microsoft.com/office/drawing/2014/main" id="{15DA50CE-6A81-2FA7-2ED0-2C85B9FCC681}"/>
              </a:ext>
            </a:extLst>
          </p:cNvPr>
          <p:cNvSpPr>
            <a:spLocks noGrp="1"/>
          </p:cNvSpPr>
          <p:nvPr>
            <p:ph sz="half" idx="2"/>
          </p:nvPr>
        </p:nvSpPr>
        <p:spPr>
          <a:xfrm>
            <a:off x="547585" y="1280160"/>
            <a:ext cx="5766129" cy="4424901"/>
          </a:xfrm>
        </p:spPr>
        <p:txBody>
          <a:bodyPr/>
          <a:lstStyle/>
          <a:p>
            <a:r>
              <a:rPr lang="en-US" dirty="0"/>
              <a:t>Designated by beneficiary</a:t>
            </a:r>
          </a:p>
          <a:p>
            <a:pPr lvl="1"/>
            <a:r>
              <a:rPr lang="en-US" dirty="0"/>
              <a:t>Physician </a:t>
            </a:r>
          </a:p>
          <a:p>
            <a:pPr lvl="1"/>
            <a:r>
              <a:rPr lang="en-US" dirty="0"/>
              <a:t>Nurse Practitioner </a:t>
            </a:r>
          </a:p>
          <a:p>
            <a:pPr lvl="1"/>
            <a:r>
              <a:rPr lang="en-US" dirty="0"/>
              <a:t>Physician Assistant</a:t>
            </a:r>
          </a:p>
          <a:p>
            <a:r>
              <a:rPr lang="en-US" dirty="0"/>
              <a:t>Hospice employed— Part A</a:t>
            </a:r>
          </a:p>
          <a:p>
            <a:r>
              <a:rPr lang="en-US" dirty="0"/>
              <a:t>Not employed — Part B</a:t>
            </a:r>
          </a:p>
        </p:txBody>
      </p:sp>
      <p:pic>
        <p:nvPicPr>
          <p:cNvPr id="3" name="Picture 2">
            <a:extLst>
              <a:ext uri="{FF2B5EF4-FFF2-40B4-BE49-F238E27FC236}">
                <a16:creationId xmlns:a16="http://schemas.microsoft.com/office/drawing/2014/main" id="{C97BD1CA-A1A7-7E27-9851-3226BCA39C8C}"/>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 uri="{837473B0-CC2E-450A-ABE3-18F120FF3D39}">
                <a1611:picAttrSrcUrl xmlns:a1611="http://schemas.microsoft.com/office/drawing/2016/11/main" r:id="rId4"/>
              </a:ext>
            </a:extLst>
          </a:blip>
          <a:stretch>
            <a:fillRect/>
          </a:stretch>
        </p:blipFill>
        <p:spPr>
          <a:xfrm>
            <a:off x="6083215" y="1589700"/>
            <a:ext cx="4833830" cy="3628337"/>
          </a:xfrm>
          <a:prstGeom prst="rect">
            <a:avLst/>
          </a:prstGeom>
          <a:effectLst>
            <a:softEdge rad="317500"/>
          </a:effectLst>
        </p:spPr>
      </p:pic>
    </p:spTree>
    <p:extLst>
      <p:ext uri="{BB962C8B-B14F-4D97-AF65-F5344CB8AC3E}">
        <p14:creationId xmlns:p14="http://schemas.microsoft.com/office/powerpoint/2010/main" val="3883985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a:extLst>
              <a:ext uri="{FF2B5EF4-FFF2-40B4-BE49-F238E27FC236}">
                <a16:creationId xmlns:a16="http://schemas.microsoft.com/office/drawing/2014/main" id="{D8CDA4B1-92FC-2AA1-FC41-201C562D5155}"/>
              </a:ext>
            </a:extLst>
          </p:cNvPr>
          <p:cNvSpPr txBox="1">
            <a:spLocks noGrp="1"/>
          </p:cNvSpPr>
          <p:nvPr>
            <p:ph type="title" idx="4294967295"/>
          </p:nvPr>
        </p:nvSpPr>
        <p:spPr>
          <a:xfrm>
            <a:off x="548640" y="365760"/>
            <a:ext cx="9142060" cy="72301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kern="1200">
                <a:solidFill>
                  <a:srgbClr val="017DB4"/>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srgbClr val="017DB4"/>
                </a:solidFill>
                <a:effectLst/>
                <a:uLnTx/>
                <a:uFillTx/>
                <a:latin typeface="Arial" panose="020B0604020202020204" pitchFamily="34" charset="0"/>
                <a:ea typeface="+mj-ea"/>
                <a:cs typeface="Arial" panose="020B0604020202020204" pitchFamily="34" charset="0"/>
              </a:rPr>
              <a:t>GV Modifier</a:t>
            </a:r>
          </a:p>
        </p:txBody>
      </p:sp>
      <p:grpSp>
        <p:nvGrpSpPr>
          <p:cNvPr id="2" name="Group 1" descr="Boxes highlighting appropriate and inappropriate use of the GV modifier.  the box on the left illustrates appropriate usage including attending physician services provided by a provider not employed by the hospice  and not arranged by the hospice, &#10;">
            <a:extLst>
              <a:ext uri="{FF2B5EF4-FFF2-40B4-BE49-F238E27FC236}">
                <a16:creationId xmlns:a16="http://schemas.microsoft.com/office/drawing/2014/main" id="{7DBA0567-4904-6906-B235-B1EF6D00449D}"/>
              </a:ext>
            </a:extLst>
          </p:cNvPr>
          <p:cNvGrpSpPr/>
          <p:nvPr/>
        </p:nvGrpSpPr>
        <p:grpSpPr>
          <a:xfrm>
            <a:off x="1088567" y="1564641"/>
            <a:ext cx="9354459" cy="4020458"/>
            <a:chOff x="1088567" y="1564641"/>
            <a:chExt cx="9354459" cy="4020458"/>
          </a:xfrm>
        </p:grpSpPr>
        <p:sp>
          <p:nvSpPr>
            <p:cNvPr id="10" name="Rectangle: Rounded Corners 9" descr="&#10;the box on the left illustrates inappropriate usage including attending physicians  services provided by a provider employed by the hospice provided by a provider employed by the hospice or being paid under arrangement. ">
              <a:extLst>
                <a:ext uri="{FF2B5EF4-FFF2-40B4-BE49-F238E27FC236}">
                  <a16:creationId xmlns:a16="http://schemas.microsoft.com/office/drawing/2014/main" id="{D93F8194-83DF-235C-9413-769CD5004E6E}"/>
                </a:ext>
                <a:ext uri="{C183D7F6-B498-43B3-948B-1728B52AA6E4}">
                  <adec:decorative xmlns:adec="http://schemas.microsoft.com/office/drawing/2017/decorative" val="0"/>
                </a:ext>
              </a:extLst>
            </p:cNvPr>
            <p:cNvSpPr/>
            <p:nvPr/>
          </p:nvSpPr>
          <p:spPr>
            <a:xfrm>
              <a:off x="1088567" y="1564641"/>
              <a:ext cx="4107543" cy="4020458"/>
            </a:xfrm>
            <a:prstGeom prst="roundRect">
              <a:avLst/>
            </a:prstGeom>
            <a:gradFill>
              <a:gsLst>
                <a:gs pos="0">
                  <a:schemeClr val="accent6">
                    <a:lumMod val="20000"/>
                    <a:lumOff val="80000"/>
                  </a:schemeClr>
                </a:gs>
                <a:gs pos="50000">
                  <a:schemeClr val="accent6">
                    <a:lumMod val="20000"/>
                    <a:lumOff val="80000"/>
                  </a:schemeClr>
                </a:gs>
                <a:gs pos="100000">
                  <a:schemeClr val="accent6">
                    <a:lumMod val="105000"/>
                    <a:satMod val="109000"/>
                    <a:tint val="81000"/>
                  </a:schemeClr>
                </a:gs>
              </a:gsLst>
            </a:gradFill>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marL="457200" indent="-457200">
                <a:buFont typeface="Arial" panose="020B0604020202020204" pitchFamily="34" charset="0"/>
                <a:buChar char="•"/>
              </a:pPr>
              <a:r>
                <a:rPr lang="en-US" sz="3200" dirty="0"/>
                <a:t>Attending not employed by Hospice</a:t>
              </a:r>
            </a:p>
            <a:p>
              <a:pPr marL="457200" indent="-457200">
                <a:buFont typeface="Arial" panose="020B0604020202020204" pitchFamily="34" charset="0"/>
                <a:buChar char="•"/>
              </a:pPr>
              <a:r>
                <a:rPr lang="en-US" sz="3200" dirty="0"/>
                <a:t>Not arranged by hospice</a:t>
              </a:r>
            </a:p>
          </p:txBody>
        </p:sp>
        <p:sp>
          <p:nvSpPr>
            <p:cNvPr id="11" name="Rectangle: Rounded Corners 10">
              <a:extLst>
                <a:ext uri="{FF2B5EF4-FFF2-40B4-BE49-F238E27FC236}">
                  <a16:creationId xmlns:a16="http://schemas.microsoft.com/office/drawing/2014/main" id="{C15B87C4-3BB9-5145-C615-6F0788FB737E}"/>
                </a:ext>
                <a:ext uri="{C183D7F6-B498-43B3-948B-1728B52AA6E4}">
                  <adec:decorative xmlns:adec="http://schemas.microsoft.com/office/drawing/2017/decorative" val="1"/>
                </a:ext>
              </a:extLst>
            </p:cNvPr>
            <p:cNvSpPr/>
            <p:nvPr/>
          </p:nvSpPr>
          <p:spPr>
            <a:xfrm>
              <a:off x="6335483" y="1564641"/>
              <a:ext cx="4107543" cy="4020458"/>
            </a:xfrm>
            <a:prstGeom prst="roundRect">
              <a:avLst/>
            </a:prstGeom>
            <a:gradFill>
              <a:gsLst>
                <a:gs pos="0">
                  <a:schemeClr val="accent4">
                    <a:lumMod val="20000"/>
                    <a:lumOff val="80000"/>
                  </a:schemeClr>
                </a:gs>
                <a:gs pos="50000">
                  <a:schemeClr val="accent4">
                    <a:lumMod val="20000"/>
                    <a:lumOff val="80000"/>
                  </a:schemeClr>
                </a:gs>
                <a:gs pos="100000">
                  <a:schemeClr val="accent4">
                    <a:lumMod val="105000"/>
                    <a:satMod val="109000"/>
                    <a:tint val="81000"/>
                  </a:schemeClr>
                </a:gs>
              </a:gsLst>
            </a:gradFill>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Attending Physician employed by hospice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black"/>
                  </a:solidFill>
                  <a:latin typeface="Calibri" panose="020F0502020204030204"/>
                </a:rPr>
                <a:t>Paid under arrangement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gn="ctr"/>
              <a:endParaRPr lang="en-US" b="1" dirty="0"/>
            </a:p>
          </p:txBody>
        </p:sp>
      </p:grpSp>
      <p:sp>
        <p:nvSpPr>
          <p:cNvPr id="12" name="Text Placeholder 10">
            <a:extLst>
              <a:ext uri="{FF2B5EF4-FFF2-40B4-BE49-F238E27FC236}">
                <a16:creationId xmlns:a16="http://schemas.microsoft.com/office/drawing/2014/main" id="{7B05AE53-ED2B-9850-BBB2-E50707BF840B}"/>
              </a:ext>
            </a:extLst>
          </p:cNvPr>
          <p:cNvSpPr txBox="1">
            <a:spLocks/>
          </p:cNvSpPr>
          <p:nvPr/>
        </p:nvSpPr>
        <p:spPr>
          <a:xfrm>
            <a:off x="2070919" y="1690031"/>
            <a:ext cx="1993081" cy="5845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sng" strike="noStrike" kern="1200" cap="none" spc="0" normalizeH="0" baseline="0" noProof="0" dirty="0">
                <a:ln>
                  <a:noFill/>
                </a:ln>
                <a:solidFill>
                  <a:schemeClr val="tx1"/>
                </a:solidFill>
                <a:effectLst/>
                <a:uLnTx/>
                <a:uFillTx/>
                <a:latin typeface="+mn-lt"/>
                <a:ea typeface="+mn-ea"/>
                <a:cs typeface="+mn-cs"/>
              </a:rPr>
              <a:t>Appropriate</a:t>
            </a:r>
            <a:r>
              <a:rPr kumimoji="0" lang="en-US" sz="2800" b="0" i="0" u="none" strike="noStrike" kern="1200" cap="none" spc="0" normalizeH="0" baseline="0" noProof="0" dirty="0">
                <a:ln>
                  <a:noFill/>
                </a:ln>
                <a:solidFill>
                  <a:schemeClr val="tx1"/>
                </a:solidFill>
                <a:effectLst/>
                <a:uLnTx/>
                <a:uFillTx/>
                <a:latin typeface="+mn-lt"/>
                <a:ea typeface="+mn-ea"/>
                <a:cs typeface="+mn-cs"/>
              </a:rPr>
              <a:t>	</a:t>
            </a:r>
          </a:p>
        </p:txBody>
      </p:sp>
      <p:sp>
        <p:nvSpPr>
          <p:cNvPr id="13" name="Text Placeholder 12">
            <a:extLst>
              <a:ext uri="{FF2B5EF4-FFF2-40B4-BE49-F238E27FC236}">
                <a16:creationId xmlns:a16="http://schemas.microsoft.com/office/drawing/2014/main" id="{F288891B-DC05-2B33-C07A-B716A147FCA0}"/>
              </a:ext>
            </a:extLst>
          </p:cNvPr>
          <p:cNvSpPr txBox="1">
            <a:spLocks/>
          </p:cNvSpPr>
          <p:nvPr/>
        </p:nvSpPr>
        <p:spPr>
          <a:xfrm>
            <a:off x="7327732" y="1675517"/>
            <a:ext cx="2362968" cy="5845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u="sng" dirty="0"/>
              <a:t>Inappropriate</a:t>
            </a:r>
          </a:p>
        </p:txBody>
      </p:sp>
    </p:spTree>
    <p:extLst>
      <p:ext uri="{BB962C8B-B14F-4D97-AF65-F5344CB8AC3E}">
        <p14:creationId xmlns:p14="http://schemas.microsoft.com/office/powerpoint/2010/main" val="4283694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a:extLst>
              <a:ext uri="{FF2B5EF4-FFF2-40B4-BE49-F238E27FC236}">
                <a16:creationId xmlns:a16="http://schemas.microsoft.com/office/drawing/2014/main" id="{D8CDA4B1-92FC-2AA1-FC41-201C562D5155}"/>
              </a:ext>
            </a:extLst>
          </p:cNvPr>
          <p:cNvSpPr txBox="1">
            <a:spLocks noGrp="1"/>
          </p:cNvSpPr>
          <p:nvPr>
            <p:ph type="title"/>
          </p:nvPr>
        </p:nvSpPr>
        <p:spPr>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kern="1200">
                <a:solidFill>
                  <a:srgbClr val="017DB4"/>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srgbClr val="017DB4"/>
                </a:solidFill>
                <a:effectLst/>
                <a:uLnTx/>
                <a:uFillTx/>
                <a:latin typeface="Arial" panose="020B0604020202020204" pitchFamily="34" charset="0"/>
                <a:ea typeface="+mj-ea"/>
                <a:cs typeface="Arial" panose="020B0604020202020204" pitchFamily="34" charset="0"/>
              </a:rPr>
              <a:t>Unrelated Service </a:t>
            </a:r>
          </a:p>
        </p:txBody>
      </p:sp>
      <p:sp>
        <p:nvSpPr>
          <p:cNvPr id="10" name="Text Placeholder 9">
            <a:extLst>
              <a:ext uri="{FF2B5EF4-FFF2-40B4-BE49-F238E27FC236}">
                <a16:creationId xmlns:a16="http://schemas.microsoft.com/office/drawing/2014/main" id="{FC5D1A1D-DAB3-B519-ED7B-5ABDF749960B}"/>
              </a:ext>
            </a:extLst>
          </p:cNvPr>
          <p:cNvSpPr>
            <a:spLocks noGrp="1"/>
          </p:cNvSpPr>
          <p:nvPr>
            <p:ph type="body" idx="16"/>
          </p:nvPr>
        </p:nvSpPr>
        <p:spPr/>
        <p:txBody>
          <a:bodyPr/>
          <a:lstStyle/>
          <a:p>
            <a:r>
              <a:rPr lang="en-US" sz="2400" dirty="0"/>
              <a:t>Professional = GW Modifier</a:t>
            </a:r>
            <a:endParaRPr lang="en-US" dirty="0"/>
          </a:p>
        </p:txBody>
      </p:sp>
      <p:pic>
        <p:nvPicPr>
          <p:cNvPr id="16" name="Content Placeholder 15">
            <a:extLst>
              <a:ext uri="{FF2B5EF4-FFF2-40B4-BE49-F238E27FC236}">
                <a16:creationId xmlns:a16="http://schemas.microsoft.com/office/drawing/2014/main" id="{A7E7FA47-CB89-BAA3-F23C-56E19332A568}"/>
              </a:ext>
              <a:ext uri="{C183D7F6-B498-43B3-948B-1728B52AA6E4}">
                <adec:decorative xmlns:adec="http://schemas.microsoft.com/office/drawing/2017/decorative" val="1"/>
              </a:ext>
            </a:extLst>
          </p:cNvPr>
          <p:cNvPicPr>
            <a:picLocks noGrp="1" noChangeAspect="1"/>
          </p:cNvPicPr>
          <p:nvPr>
            <p:ph sz="half" idx="13"/>
          </p:nvPr>
        </p:nvPicPr>
        <p:blipFill>
          <a:blip r:embed="rId3"/>
          <a:stretch>
            <a:fillRect/>
          </a:stretch>
        </p:blipFill>
        <p:spPr>
          <a:xfrm>
            <a:off x="549275" y="2057133"/>
            <a:ext cx="5029200" cy="3559710"/>
          </a:xfrm>
        </p:spPr>
      </p:pic>
      <p:sp>
        <p:nvSpPr>
          <p:cNvPr id="14" name="Text Placeholder 13">
            <a:extLst>
              <a:ext uri="{FF2B5EF4-FFF2-40B4-BE49-F238E27FC236}">
                <a16:creationId xmlns:a16="http://schemas.microsoft.com/office/drawing/2014/main" id="{D188701A-40CB-496F-8A4D-C44A74CC7A15}"/>
              </a:ext>
            </a:extLst>
          </p:cNvPr>
          <p:cNvSpPr>
            <a:spLocks noGrp="1"/>
          </p:cNvSpPr>
          <p:nvPr>
            <p:ph type="body" idx="18"/>
          </p:nvPr>
        </p:nvSpPr>
        <p:spPr/>
        <p:txBody>
          <a:bodyPr/>
          <a:lstStyle/>
          <a:p>
            <a:r>
              <a:rPr lang="en-US" sz="2400" dirty="0"/>
              <a:t>Institutional = Condition Code 07</a:t>
            </a:r>
            <a:endParaRPr lang="en-US" dirty="0"/>
          </a:p>
        </p:txBody>
      </p:sp>
      <p:pic>
        <p:nvPicPr>
          <p:cNvPr id="18" name="Content Placeholder 17">
            <a:extLst>
              <a:ext uri="{FF2B5EF4-FFF2-40B4-BE49-F238E27FC236}">
                <a16:creationId xmlns:a16="http://schemas.microsoft.com/office/drawing/2014/main" id="{C0E75CC6-948E-3292-26DB-E1AF99E7DA4C}"/>
              </a:ext>
              <a:ext uri="{C183D7F6-B498-43B3-948B-1728B52AA6E4}">
                <adec:decorative xmlns:adec="http://schemas.microsoft.com/office/drawing/2017/decorative" val="1"/>
              </a:ext>
            </a:extLst>
          </p:cNvPr>
          <p:cNvPicPr>
            <a:picLocks noGrp="1" noChangeAspect="1"/>
          </p:cNvPicPr>
          <p:nvPr>
            <p:ph sz="half" idx="17"/>
          </p:nvPr>
        </p:nvPicPr>
        <p:blipFill>
          <a:blip r:embed="rId4" cstate="email">
            <a:extLst>
              <a:ext uri="{28A0092B-C50C-407E-A947-70E740481C1C}">
                <a14:useLocalDpi xmlns:a14="http://schemas.microsoft.com/office/drawing/2010/main"/>
              </a:ext>
            </a:extLst>
          </a:blip>
          <a:stretch>
            <a:fillRect/>
          </a:stretch>
        </p:blipFill>
        <p:spPr>
          <a:xfrm>
            <a:off x="6505575" y="2085340"/>
            <a:ext cx="5029200" cy="3550920"/>
          </a:xfrm>
        </p:spPr>
      </p:pic>
    </p:spTree>
    <p:extLst>
      <p:ext uri="{BB962C8B-B14F-4D97-AF65-F5344CB8AC3E}">
        <p14:creationId xmlns:p14="http://schemas.microsoft.com/office/powerpoint/2010/main" val="2189731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69A7FA-9E55-C096-590C-379743EB3267}"/>
              </a:ext>
            </a:extLst>
          </p:cNvPr>
          <p:cNvSpPr>
            <a:spLocks noGrp="1"/>
          </p:cNvSpPr>
          <p:nvPr>
            <p:ph type="title"/>
          </p:nvPr>
        </p:nvSpPr>
        <p:spPr>
          <a:xfrm>
            <a:off x="547585" y="-1555115"/>
            <a:ext cx="9279906" cy="723011"/>
          </a:xfrm>
        </p:spPr>
        <p:txBody>
          <a:bodyPr/>
          <a:lstStyle/>
          <a:p>
            <a:r>
              <a:rPr lang="en-US" dirty="0"/>
              <a:t>Questions </a:t>
            </a:r>
          </a:p>
        </p:txBody>
      </p:sp>
      <p:pic>
        <p:nvPicPr>
          <p:cNvPr id="16" name="Content Placeholder 15">
            <a:extLst>
              <a:ext uri="{FF2B5EF4-FFF2-40B4-BE49-F238E27FC236}">
                <a16:creationId xmlns:a16="http://schemas.microsoft.com/office/drawing/2014/main" id="{5F3740A1-F386-ADB0-3BE6-C89C41BDE683}"/>
              </a:ext>
              <a:ext uri="{C183D7F6-B498-43B3-948B-1728B52AA6E4}">
                <adec:decorative xmlns:adec="http://schemas.microsoft.com/office/drawing/2017/decorative" val="1"/>
              </a:ext>
            </a:extLst>
          </p:cNvPr>
          <p:cNvPicPr>
            <a:picLocks noGrp="1" noChangeAspect="1"/>
          </p:cNvPicPr>
          <p:nvPr>
            <p:ph sz="half" idx="2"/>
          </p:nvPr>
        </p:nvPicPr>
        <p:blipFill rotWithShape="1">
          <a:blip r:embed="rId3" cstate="email">
            <a:extLst>
              <a:ext uri="{28A0092B-C50C-407E-A947-70E740481C1C}">
                <a14:useLocalDpi xmlns:a14="http://schemas.microsoft.com/office/drawing/2010/main"/>
              </a:ext>
            </a:extLst>
          </a:blip>
          <a:srcRect/>
          <a:stretch/>
        </p:blipFill>
        <p:spPr>
          <a:xfrm>
            <a:off x="0" y="0"/>
            <a:ext cx="12191999" cy="6858000"/>
          </a:xfrm>
        </p:spPr>
      </p:pic>
    </p:spTree>
    <p:extLst>
      <p:ext uri="{BB962C8B-B14F-4D97-AF65-F5344CB8AC3E}">
        <p14:creationId xmlns:p14="http://schemas.microsoft.com/office/powerpoint/2010/main" val="4274759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87D8-D8F1-F5A4-DE43-450D2CACA8A1}"/>
              </a:ext>
            </a:extLst>
          </p:cNvPr>
          <p:cNvSpPr>
            <a:spLocks noGrp="1"/>
          </p:cNvSpPr>
          <p:nvPr>
            <p:ph type="title"/>
          </p:nvPr>
        </p:nvSpPr>
        <p:spPr/>
        <p:txBody>
          <a:bodyPr/>
          <a:lstStyle/>
          <a:p>
            <a:r>
              <a:rPr lang="en-US" dirty="0"/>
              <a:t>WPS Resources </a:t>
            </a:r>
          </a:p>
        </p:txBody>
      </p:sp>
      <p:sp>
        <p:nvSpPr>
          <p:cNvPr id="3" name="Content Placeholder 2">
            <a:extLst>
              <a:ext uri="{FF2B5EF4-FFF2-40B4-BE49-F238E27FC236}">
                <a16:creationId xmlns:a16="http://schemas.microsoft.com/office/drawing/2014/main" id="{09533B1E-8F3D-9E97-D6A3-E7F74EB2B24C}"/>
              </a:ext>
            </a:extLst>
          </p:cNvPr>
          <p:cNvSpPr>
            <a:spLocks noGrp="1"/>
          </p:cNvSpPr>
          <p:nvPr>
            <p:ph sz="half" idx="2"/>
          </p:nvPr>
        </p:nvSpPr>
        <p:spPr/>
        <p:txBody>
          <a:bodyPr/>
          <a:lstStyle/>
          <a:p>
            <a:r>
              <a:rPr lang="en-US" dirty="0"/>
              <a:t>WPS: </a:t>
            </a:r>
          </a:p>
          <a:p>
            <a:pPr lvl="1"/>
            <a:r>
              <a:rPr lang="en-US" dirty="0">
                <a:hlinkClick r:id="rId3"/>
              </a:rPr>
              <a:t>Billing Services During a Hospice Election</a:t>
            </a:r>
            <a:endParaRPr lang="en-US" dirty="0"/>
          </a:p>
          <a:p>
            <a:pPr lvl="1"/>
            <a:r>
              <a:rPr lang="en-US" dirty="0"/>
              <a:t>WPS GHA Secure </a:t>
            </a:r>
            <a:r>
              <a:rPr lang="en-US" sz="3200" dirty="0"/>
              <a:t>Portal</a:t>
            </a:r>
            <a:r>
              <a:rPr lang="en-US" dirty="0"/>
              <a:t> User Manual, </a:t>
            </a:r>
            <a:r>
              <a:rPr lang="en-US" dirty="0">
                <a:hlinkClick r:id="rId4"/>
              </a:rPr>
              <a:t>Eligibility-Check</a:t>
            </a:r>
            <a:endParaRPr lang="en-US" dirty="0"/>
          </a:p>
        </p:txBody>
      </p:sp>
    </p:spTree>
    <p:extLst>
      <p:ext uri="{BB962C8B-B14F-4D97-AF65-F5344CB8AC3E}">
        <p14:creationId xmlns:p14="http://schemas.microsoft.com/office/powerpoint/2010/main" val="1544576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87D8-D8F1-F5A4-DE43-450D2CACA8A1}"/>
              </a:ext>
            </a:extLst>
          </p:cNvPr>
          <p:cNvSpPr>
            <a:spLocks noGrp="1"/>
          </p:cNvSpPr>
          <p:nvPr>
            <p:ph type="title"/>
          </p:nvPr>
        </p:nvSpPr>
        <p:spPr/>
        <p:txBody>
          <a:bodyPr/>
          <a:lstStyle/>
          <a:p>
            <a:r>
              <a:rPr lang="en-US" dirty="0"/>
              <a:t>CMS Resources </a:t>
            </a:r>
          </a:p>
        </p:txBody>
      </p:sp>
      <p:sp>
        <p:nvSpPr>
          <p:cNvPr id="3" name="Content Placeholder 2">
            <a:extLst>
              <a:ext uri="{FF2B5EF4-FFF2-40B4-BE49-F238E27FC236}">
                <a16:creationId xmlns:a16="http://schemas.microsoft.com/office/drawing/2014/main" id="{09533B1E-8F3D-9E97-D6A3-E7F74EB2B24C}"/>
              </a:ext>
            </a:extLst>
          </p:cNvPr>
          <p:cNvSpPr>
            <a:spLocks noGrp="1"/>
          </p:cNvSpPr>
          <p:nvPr>
            <p:ph sz="half" idx="2"/>
          </p:nvPr>
        </p:nvSpPr>
        <p:spPr/>
        <p:txBody>
          <a:bodyPr/>
          <a:lstStyle/>
          <a:p>
            <a:r>
              <a:rPr lang="en-US" b="0" i="0" dirty="0">
                <a:solidFill>
                  <a:srgbClr val="333333"/>
                </a:solidFill>
                <a:effectLst/>
                <a:latin typeface="Tahoma" panose="020B0604030504040204" pitchFamily="34" charset="0"/>
                <a:hlinkClick r:id="rId3"/>
              </a:rPr>
              <a:t>Home Health and Hospice MAC Jurisdictions</a:t>
            </a:r>
            <a:endParaRPr lang="en-US" b="0" i="0" dirty="0">
              <a:solidFill>
                <a:srgbClr val="333333"/>
              </a:solidFill>
              <a:effectLst/>
              <a:latin typeface="Tahoma" panose="020B0604030504040204" pitchFamily="34" charset="0"/>
            </a:endParaRPr>
          </a:p>
          <a:p>
            <a:r>
              <a:rPr lang="en-US" b="0" i="0" dirty="0">
                <a:solidFill>
                  <a:srgbClr val="333333"/>
                </a:solidFill>
                <a:effectLst/>
                <a:latin typeface="Tahoma" panose="020B0604030504040204" pitchFamily="34" charset="0"/>
                <a:hlinkClick r:id="rId4"/>
              </a:rPr>
              <a:t>MLN6922507</a:t>
            </a:r>
            <a:r>
              <a:rPr lang="en-US" b="0" i="0" dirty="0">
                <a:solidFill>
                  <a:srgbClr val="333333"/>
                </a:solidFill>
                <a:effectLst/>
                <a:latin typeface="Tahoma" panose="020B0604030504040204" pitchFamily="34" charset="0"/>
              </a:rPr>
              <a:t> Hospice Payment System and Coverage</a:t>
            </a:r>
          </a:p>
          <a:p>
            <a:r>
              <a:rPr lang="en-US" b="0" i="0" dirty="0">
                <a:solidFill>
                  <a:srgbClr val="333333"/>
                </a:solidFill>
                <a:effectLst/>
                <a:latin typeface="Tahoma" panose="020B0604030504040204" pitchFamily="34" charset="0"/>
              </a:rPr>
              <a:t> Publication 100-04, </a:t>
            </a:r>
            <a:r>
              <a:rPr lang="en-US" b="0" i="1" dirty="0">
                <a:solidFill>
                  <a:srgbClr val="333333"/>
                </a:solidFill>
                <a:effectLst/>
                <a:latin typeface="Tahoma" panose="020B0604030504040204" pitchFamily="34" charset="0"/>
              </a:rPr>
              <a:t>Medicare Claims Processing Manual</a:t>
            </a:r>
            <a:r>
              <a:rPr lang="en-US" b="0" i="0" dirty="0">
                <a:solidFill>
                  <a:srgbClr val="333333"/>
                </a:solidFill>
                <a:effectLst/>
                <a:latin typeface="Tahoma" panose="020B0604030504040204" pitchFamily="34" charset="0"/>
              </a:rPr>
              <a:t>, </a:t>
            </a:r>
            <a:r>
              <a:rPr lang="en-US" b="0" i="0" dirty="0">
                <a:solidFill>
                  <a:srgbClr val="333333"/>
                </a:solidFill>
                <a:effectLst/>
                <a:latin typeface="Tahoma" panose="020B0604030504040204" pitchFamily="34" charset="0"/>
                <a:hlinkClick r:id="rId5"/>
              </a:rPr>
              <a:t>Chapter 11 – Processing Hospice Claims</a:t>
            </a:r>
            <a:r>
              <a:rPr lang="en-US" b="0" i="0" dirty="0">
                <a:solidFill>
                  <a:srgbClr val="333333"/>
                </a:solidFill>
                <a:effectLst/>
                <a:latin typeface="Tahoma" panose="020B0604030504040204" pitchFamily="34" charset="0"/>
              </a:rPr>
              <a:t>, sections 30, 40, and 50</a:t>
            </a:r>
          </a:p>
          <a:p>
            <a:r>
              <a:rPr lang="en-US" b="0" i="0" dirty="0">
                <a:solidFill>
                  <a:srgbClr val="333333"/>
                </a:solidFill>
                <a:effectLst/>
                <a:latin typeface="Tahoma" panose="020B0604030504040204" pitchFamily="34" charset="0"/>
              </a:rPr>
              <a:t>Publication 100-02, </a:t>
            </a:r>
            <a:r>
              <a:rPr lang="en-US" b="0" i="1" dirty="0">
                <a:solidFill>
                  <a:srgbClr val="333333"/>
                </a:solidFill>
                <a:effectLst/>
                <a:latin typeface="Tahoma" panose="020B0604030504040204" pitchFamily="34" charset="0"/>
              </a:rPr>
              <a:t>Medicare Benefit Policy Manual</a:t>
            </a:r>
            <a:r>
              <a:rPr lang="en-US" b="0" i="0" dirty="0">
                <a:solidFill>
                  <a:srgbClr val="333333"/>
                </a:solidFill>
                <a:effectLst/>
                <a:latin typeface="Tahoma" panose="020B0604030504040204" pitchFamily="34" charset="0"/>
              </a:rPr>
              <a:t>, </a:t>
            </a:r>
            <a:r>
              <a:rPr lang="en-US" b="0" i="0" u="none" strike="noStrike" dirty="0">
                <a:solidFill>
                  <a:srgbClr val="0645AD"/>
                </a:solidFill>
                <a:effectLst/>
                <a:latin typeface="Tahoma" panose="020B0604030504040204" pitchFamily="34" charset="0"/>
                <a:hlinkClick r:id="rId6" tooltip="Publication 100-02, Medicare Benefit Policy Manual, Chapter 9"/>
              </a:rPr>
              <a:t>Chapter 9 – Coverage of Hospice Services Under Hospital Insurance</a:t>
            </a:r>
            <a:endParaRPr lang="en-US" b="0" i="0" dirty="0">
              <a:solidFill>
                <a:srgbClr val="333333"/>
              </a:solidFill>
              <a:effectLst/>
              <a:latin typeface="Tahoma" panose="020B0604030504040204" pitchFamily="34" charset="0"/>
            </a:endParaRPr>
          </a:p>
        </p:txBody>
      </p:sp>
    </p:spTree>
    <p:extLst>
      <p:ext uri="{BB962C8B-B14F-4D97-AF65-F5344CB8AC3E}">
        <p14:creationId xmlns:p14="http://schemas.microsoft.com/office/powerpoint/2010/main" val="3833487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B3F7D0-8D94-7940-612E-72E5C9B50807}"/>
              </a:ext>
            </a:extLst>
          </p:cNvPr>
          <p:cNvSpPr>
            <a:spLocks noGrp="1"/>
          </p:cNvSpPr>
          <p:nvPr>
            <p:ph type="title"/>
          </p:nvPr>
        </p:nvSpPr>
        <p:spPr/>
        <p:txBody>
          <a:bodyPr/>
          <a:lstStyle/>
          <a:p>
            <a:r>
              <a:rPr lang="en-US" dirty="0"/>
              <a:t>Closing</a:t>
            </a:r>
          </a:p>
        </p:txBody>
      </p:sp>
      <p:sp>
        <p:nvSpPr>
          <p:cNvPr id="2" name="Content Placeholder 1">
            <a:extLst>
              <a:ext uri="{FF2B5EF4-FFF2-40B4-BE49-F238E27FC236}">
                <a16:creationId xmlns:a16="http://schemas.microsoft.com/office/drawing/2014/main" id="{6601C443-80F3-ED1C-F6FF-B2D0A911F5CF}"/>
              </a:ext>
            </a:extLst>
          </p:cNvPr>
          <p:cNvSpPr>
            <a:spLocks noGrp="1"/>
          </p:cNvSpPr>
          <p:nvPr>
            <p:ph sz="half" idx="2"/>
          </p:nvPr>
        </p:nvSpPr>
        <p:spPr>
          <a:xfrm>
            <a:off x="547585" y="1280160"/>
            <a:ext cx="11071258" cy="4979836"/>
          </a:xfrm>
        </p:spPr>
        <p:txBody>
          <a:bodyPr/>
          <a:lstStyle/>
          <a:p>
            <a:r>
              <a:rPr lang="en-US" dirty="0"/>
              <a:t>Follow-up Questions</a:t>
            </a:r>
          </a:p>
          <a:p>
            <a:pPr lvl="1"/>
            <a:r>
              <a:rPr lang="en-US" dirty="0">
                <a:solidFill>
                  <a:schemeClr val="tx1"/>
                </a:solidFill>
              </a:rPr>
              <a:t>Send to </a:t>
            </a:r>
            <a:r>
              <a:rPr lang="en-US" sz="2800" u="sng" dirty="0">
                <a:solidFill>
                  <a:srgbClr val="000000"/>
                </a:solidFill>
                <a:effectLst/>
                <a:ea typeface="Times New Roman" panose="02020603050405020304" pitchFamily="18" charset="0"/>
                <a:hlinkClick r:id="rId3"/>
              </a:rPr>
              <a:t>aapc.kansascity@gmail.com</a:t>
            </a:r>
            <a:endParaRPr lang="en-US" dirty="0">
              <a:solidFill>
                <a:schemeClr val="tx1"/>
              </a:solidFill>
            </a:endParaRPr>
          </a:p>
          <a:p>
            <a:pPr lvl="1"/>
            <a:r>
              <a:rPr lang="en-US" dirty="0"/>
              <a:t>Submit by 03/24/2024 at 12:00 P.M. CT</a:t>
            </a:r>
          </a:p>
          <a:p>
            <a:r>
              <a:rPr lang="en-US" dirty="0"/>
              <a:t>Send claim specific questions to Customer Service </a:t>
            </a:r>
          </a:p>
        </p:txBody>
      </p:sp>
      <p:pic>
        <p:nvPicPr>
          <p:cNvPr id="5" name="Picture 4" descr="Survey QR code">
            <a:extLst>
              <a:ext uri="{FF2B5EF4-FFF2-40B4-BE49-F238E27FC236}">
                <a16:creationId xmlns:a16="http://schemas.microsoft.com/office/drawing/2014/main" id="{BDE90058-A51A-7A0B-568B-6B7120A989FA}"/>
              </a:ext>
            </a:extLst>
          </p:cNvPr>
          <p:cNvPicPr>
            <a:picLocks noChangeAspect="1"/>
          </p:cNvPicPr>
          <p:nvPr/>
        </p:nvPicPr>
        <p:blipFill>
          <a:blip r:embed="rId4"/>
          <a:stretch>
            <a:fillRect/>
          </a:stretch>
        </p:blipFill>
        <p:spPr>
          <a:xfrm>
            <a:off x="3805859" y="3402496"/>
            <a:ext cx="2857500" cy="2857500"/>
          </a:xfrm>
          <a:prstGeom prst="rect">
            <a:avLst/>
          </a:prstGeom>
        </p:spPr>
      </p:pic>
    </p:spTree>
    <p:extLst>
      <p:ext uri="{BB962C8B-B14F-4D97-AF65-F5344CB8AC3E}">
        <p14:creationId xmlns:p14="http://schemas.microsoft.com/office/powerpoint/2010/main" val="3098640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8" name="Picture Placeholder 7">
            <a:extLst>
              <a:ext uri="{FF2B5EF4-FFF2-40B4-BE49-F238E27FC236}">
                <a16:creationId xmlns:a16="http://schemas.microsoft.com/office/drawing/2014/main" id="{27FFDBE8-628F-2988-D4F6-279EDDE3EC34}"/>
              </a:ext>
              <a:ext uri="{C183D7F6-B498-43B3-948B-1728B52AA6E4}">
                <adec:decorative xmlns:adec="http://schemas.microsoft.com/office/drawing/2017/decorative" val="1"/>
              </a:ext>
            </a:extLst>
          </p:cNvPr>
          <p:cNvPicPr>
            <a:picLocks noGrp="1" noChangeAspect="1"/>
          </p:cNvPicPr>
          <p:nvPr>
            <p:ph type="pic" idx="17"/>
          </p:nvPr>
        </p:nvPicPr>
        <p:blipFill rotWithShape="1">
          <a:blip r:embed="rId3" cstate="email">
            <a:extLst>
              <a:ext uri="{28A0092B-C50C-407E-A947-70E740481C1C}">
                <a14:useLocalDpi xmlns:a14="http://schemas.microsoft.com/office/drawing/2010/main"/>
              </a:ext>
              <a:ext uri="{837473B0-CC2E-450A-ABE3-18F120FF3D39}">
                <a1611:picAttrSrcUrl xmlns:a1611="http://schemas.microsoft.com/office/drawing/2016/11/main" r:id="rId4"/>
              </a:ext>
            </a:extLst>
          </a:blip>
          <a:srcRect/>
          <a:stretch/>
        </p:blipFill>
        <p:spPr>
          <a:xfrm>
            <a:off x="20" y="1282"/>
            <a:ext cx="12191980" cy="6856718"/>
          </a:xfrm>
          <a:prstGeom prst="rect">
            <a:avLst/>
          </a:prstGeom>
        </p:spPr>
      </p:pic>
      <p:sp>
        <p:nvSpPr>
          <p:cNvPr id="5" name="Title 4">
            <a:extLst>
              <a:ext uri="{FF2B5EF4-FFF2-40B4-BE49-F238E27FC236}">
                <a16:creationId xmlns:a16="http://schemas.microsoft.com/office/drawing/2014/main" id="{24427B40-4BA1-1895-7291-E4CB9EBF0440}"/>
              </a:ext>
            </a:extLst>
          </p:cNvPr>
          <p:cNvSpPr>
            <a:spLocks noGrp="1"/>
          </p:cNvSpPr>
          <p:nvPr>
            <p:ph type="title"/>
          </p:nvPr>
        </p:nvSpPr>
        <p:spPr>
          <a:xfrm>
            <a:off x="676581" y="-911265"/>
            <a:ext cx="9143999" cy="723011"/>
          </a:xfrm>
        </p:spPr>
        <p:txBody>
          <a:bodyPr/>
          <a:lstStyle/>
          <a:p>
            <a:r>
              <a:rPr lang="en-US" dirty="0"/>
              <a:t>Thank you </a:t>
            </a:r>
          </a:p>
        </p:txBody>
      </p:sp>
    </p:spTree>
    <p:extLst>
      <p:ext uri="{BB962C8B-B14F-4D97-AF65-F5344CB8AC3E}">
        <p14:creationId xmlns:p14="http://schemas.microsoft.com/office/powerpoint/2010/main" val="203509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A24A76-36F6-EA6A-705A-0B9361A21E8F}"/>
              </a:ext>
            </a:extLst>
          </p:cNvPr>
          <p:cNvSpPr>
            <a:spLocks noGrp="1"/>
          </p:cNvSpPr>
          <p:nvPr>
            <p:ph type="title"/>
          </p:nvPr>
        </p:nvSpPr>
        <p:spPr/>
        <p:txBody>
          <a:bodyPr/>
          <a:lstStyle/>
          <a:p>
            <a:r>
              <a:rPr lang="en-US" dirty="0"/>
              <a:t>Disclaimer</a:t>
            </a:r>
          </a:p>
        </p:txBody>
      </p:sp>
      <p:sp>
        <p:nvSpPr>
          <p:cNvPr id="6" name="Content Placeholder 5">
            <a:extLst>
              <a:ext uri="{FF2B5EF4-FFF2-40B4-BE49-F238E27FC236}">
                <a16:creationId xmlns:a16="http://schemas.microsoft.com/office/drawing/2014/main" id="{FFF7A49A-C83D-D64C-9687-E70ABE7990E1}"/>
              </a:ext>
            </a:extLst>
          </p:cNvPr>
          <p:cNvSpPr>
            <a:spLocks noGrp="1"/>
          </p:cNvSpPr>
          <p:nvPr>
            <p:ph sz="half" idx="2"/>
          </p:nvPr>
        </p:nvSpPr>
        <p:spPr/>
        <p:txBody>
          <a:bodyPr/>
          <a:lstStyle/>
          <a:p>
            <a:r>
              <a:rPr lang="en-US" dirty="0">
                <a:effectLst/>
                <a:ea typeface="Calibri" panose="020F0502020204030204" pitchFamily="34" charset="0"/>
              </a:rPr>
              <a:t>We prepared this education as a tool to assist the provider community.  Medicare rules change often. They are in the relevant laws, regulations and rulings on the Centers for Medicare &amp; Medicaid Services (CMS) website. </a:t>
            </a:r>
          </a:p>
          <a:p>
            <a:r>
              <a:rPr lang="en-US" dirty="0">
                <a:effectLst/>
                <a:ea typeface="Calibri" panose="020F0502020204030204" pitchFamily="34" charset="0"/>
              </a:rPr>
              <a:t>We will provide responses to questions based on the facts given, but the Medicare rules will determine final coverage.  </a:t>
            </a:r>
          </a:p>
          <a:p>
            <a:r>
              <a:rPr lang="en-US" dirty="0">
                <a:effectLst/>
                <a:ea typeface="Calibri" panose="020F0502020204030204" pitchFamily="34" charset="0"/>
              </a:rPr>
              <a:t>CMS prohibits recording of the presentation for profit-making purposes.</a:t>
            </a:r>
          </a:p>
        </p:txBody>
      </p:sp>
    </p:spTree>
    <p:extLst>
      <p:ext uri="{BB962C8B-B14F-4D97-AF65-F5344CB8AC3E}">
        <p14:creationId xmlns:p14="http://schemas.microsoft.com/office/powerpoint/2010/main" val="4005203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AEB88-9E04-FB11-DAB2-C17EE4981F1B}"/>
              </a:ext>
            </a:extLst>
          </p:cNvPr>
          <p:cNvSpPr>
            <a:spLocks noGrp="1"/>
          </p:cNvSpPr>
          <p:nvPr>
            <p:ph type="title"/>
          </p:nvPr>
        </p:nvSpPr>
        <p:spPr/>
        <p:txBody>
          <a:bodyPr/>
          <a:lstStyle/>
          <a:p>
            <a:r>
              <a:rPr lang="en-US" dirty="0"/>
              <a:t>Acronyms </a:t>
            </a:r>
          </a:p>
        </p:txBody>
      </p:sp>
      <p:sp>
        <p:nvSpPr>
          <p:cNvPr id="3" name="Content Placeholder 2">
            <a:extLst>
              <a:ext uri="{FF2B5EF4-FFF2-40B4-BE49-F238E27FC236}">
                <a16:creationId xmlns:a16="http://schemas.microsoft.com/office/drawing/2014/main" id="{7177181D-1695-5C40-B15D-10A73BBBCD4D}"/>
              </a:ext>
            </a:extLst>
          </p:cNvPr>
          <p:cNvSpPr>
            <a:spLocks noGrp="1"/>
          </p:cNvSpPr>
          <p:nvPr>
            <p:ph sz="half" idx="2"/>
          </p:nvPr>
        </p:nvSpPr>
        <p:spPr/>
        <p:txBody>
          <a:bodyPr/>
          <a:lstStyle/>
          <a:p>
            <a:r>
              <a:rPr lang="en-US" dirty="0"/>
              <a:t>MAC – Medicare Administrative Contractor </a:t>
            </a:r>
          </a:p>
          <a:p>
            <a:r>
              <a:rPr lang="en-US" dirty="0"/>
              <a:t>NOE – Notice of Election </a:t>
            </a:r>
          </a:p>
        </p:txBody>
      </p:sp>
    </p:spTree>
    <p:extLst>
      <p:ext uri="{BB962C8B-B14F-4D97-AF65-F5344CB8AC3E}">
        <p14:creationId xmlns:p14="http://schemas.microsoft.com/office/powerpoint/2010/main" val="1594635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4" name="Title 2">
            <a:extLst>
              <a:ext uri="{FF2B5EF4-FFF2-40B4-BE49-F238E27FC236}">
                <a16:creationId xmlns:a16="http://schemas.microsoft.com/office/drawing/2014/main" id="{68C2F7D6-A711-1FB5-680B-4218BADFB467}"/>
              </a:ext>
            </a:extLst>
          </p:cNvPr>
          <p:cNvSpPr>
            <a:spLocks noGrp="1"/>
          </p:cNvSpPr>
          <p:nvPr>
            <p:ph type="title"/>
          </p:nvPr>
        </p:nvSpPr>
        <p:spPr>
          <a:xfrm>
            <a:off x="547585" y="-1478189"/>
            <a:ext cx="9279906" cy="723011"/>
          </a:xfrm>
        </p:spPr>
        <p:txBody>
          <a:bodyPr/>
          <a:lstStyle/>
          <a:p>
            <a:r>
              <a:rPr lang="en-US" dirty="0"/>
              <a:t>Agenda</a:t>
            </a:r>
          </a:p>
        </p:txBody>
      </p:sp>
      <p:pic>
        <p:nvPicPr>
          <p:cNvPr id="8" name="Content Placeholder 7">
            <a:extLst>
              <a:ext uri="{FF2B5EF4-FFF2-40B4-BE49-F238E27FC236}">
                <a16:creationId xmlns:a16="http://schemas.microsoft.com/office/drawing/2014/main" id="{E2E27CEB-E483-1C27-C968-DC79C091E14C}"/>
              </a:ext>
              <a:ext uri="{C183D7F6-B498-43B3-948B-1728B52AA6E4}">
                <adec:decorative xmlns:adec="http://schemas.microsoft.com/office/drawing/2017/decorative" val="1"/>
              </a:ext>
            </a:extLst>
          </p:cNvPr>
          <p:cNvPicPr>
            <a:picLocks noGrp="1" noChangeAspect="1"/>
          </p:cNvPicPr>
          <p:nvPr>
            <p:ph sz="half" idx="2"/>
          </p:nvPr>
        </p:nvPicPr>
        <p:blipFill rotWithShape="1">
          <a:blip r:embed="rId3" cstate="email">
            <a:extLst>
              <a:ext uri="{28A0092B-C50C-407E-A947-70E740481C1C}">
                <a14:useLocalDpi xmlns:a14="http://schemas.microsoft.com/office/drawing/2010/main"/>
              </a:ext>
            </a:extLst>
          </a:blip>
          <a:srcRect/>
          <a:stretch/>
        </p:blipFill>
        <p:spPr>
          <a:xfrm>
            <a:off x="1524" y="0"/>
            <a:ext cx="12191980" cy="7032171"/>
          </a:xfrm>
          <a:prstGeom prst="rect">
            <a:avLst/>
          </a:prstGeom>
        </p:spPr>
      </p:pic>
    </p:spTree>
    <p:extLst>
      <p:ext uri="{BB962C8B-B14F-4D97-AF65-F5344CB8AC3E}">
        <p14:creationId xmlns:p14="http://schemas.microsoft.com/office/powerpoint/2010/main" val="404707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7F6F08-6FE9-89C5-6C69-569F894A9904}"/>
              </a:ext>
            </a:extLst>
          </p:cNvPr>
          <p:cNvSpPr>
            <a:spLocks noGrp="1"/>
          </p:cNvSpPr>
          <p:nvPr>
            <p:ph type="title"/>
          </p:nvPr>
        </p:nvSpPr>
        <p:spPr/>
        <p:txBody>
          <a:bodyPr/>
          <a:lstStyle/>
          <a:p>
            <a:r>
              <a:rPr lang="en-US" dirty="0"/>
              <a:t>Home Health and Hospice MACs</a:t>
            </a:r>
          </a:p>
        </p:txBody>
      </p:sp>
      <p:pic>
        <p:nvPicPr>
          <p:cNvPr id="8" name="Picture 7">
            <a:extLst>
              <a:ext uri="{FF2B5EF4-FFF2-40B4-BE49-F238E27FC236}">
                <a16:creationId xmlns:a16="http://schemas.microsoft.com/office/drawing/2014/main" id="{E8107588-F4C6-5143-DE2A-2A0A440762F7}"/>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87872" y="1297162"/>
            <a:ext cx="7616256" cy="4263675"/>
          </a:xfrm>
          <a:prstGeom prst="rect">
            <a:avLst/>
          </a:prstGeom>
        </p:spPr>
      </p:pic>
    </p:spTree>
    <p:extLst>
      <p:ext uri="{BB962C8B-B14F-4D97-AF65-F5344CB8AC3E}">
        <p14:creationId xmlns:p14="http://schemas.microsoft.com/office/powerpoint/2010/main" val="2030980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AD427E1-FD34-318B-00F2-76113B886C13}"/>
              </a:ext>
            </a:extLst>
          </p:cNvPr>
          <p:cNvSpPr>
            <a:spLocks noGrp="1"/>
          </p:cNvSpPr>
          <p:nvPr>
            <p:ph type="title"/>
          </p:nvPr>
        </p:nvSpPr>
        <p:spPr/>
        <p:txBody>
          <a:bodyPr/>
          <a:lstStyle/>
          <a:p>
            <a:r>
              <a:rPr lang="en-US" dirty="0"/>
              <a:t>Hospice Election</a:t>
            </a:r>
          </a:p>
        </p:txBody>
      </p:sp>
      <p:pic>
        <p:nvPicPr>
          <p:cNvPr id="8" name="Content Placeholder 7">
            <a:extLst>
              <a:ext uri="{FF2B5EF4-FFF2-40B4-BE49-F238E27FC236}">
                <a16:creationId xmlns:a16="http://schemas.microsoft.com/office/drawing/2014/main" id="{530763FB-E3F8-FCDF-0F07-3B7F168514EB}"/>
              </a:ext>
              <a:ext uri="{C183D7F6-B498-43B3-948B-1728B52AA6E4}">
                <adec:decorative xmlns:adec="http://schemas.microsoft.com/office/drawing/2017/decorative" val="1"/>
              </a:ext>
            </a:extLst>
          </p:cNvPr>
          <p:cNvPicPr>
            <a:picLocks noGrp="1" noChangeAspect="1"/>
          </p:cNvPicPr>
          <p:nvPr>
            <p:ph sz="half" idx="2"/>
          </p:nvPr>
        </p:nvPicPr>
        <p:blipFill>
          <a:blip r:embed="rId3" cstate="email">
            <a:extLst>
              <a:ext uri="{28A0092B-C50C-407E-A947-70E740481C1C}">
                <a14:useLocalDpi xmlns:a14="http://schemas.microsoft.com/office/drawing/2010/main"/>
              </a:ext>
              <a:ext uri="{837473B0-CC2E-450A-ABE3-18F120FF3D39}">
                <a1611:picAttrSrcUrl xmlns:a1611="http://schemas.microsoft.com/office/drawing/2016/11/main" r:id="rId4"/>
              </a:ext>
            </a:extLst>
          </a:blip>
          <a:stretch>
            <a:fillRect/>
          </a:stretch>
        </p:blipFill>
        <p:spPr>
          <a:xfrm>
            <a:off x="7506340" y="1978726"/>
            <a:ext cx="3734090" cy="2971425"/>
          </a:xfrm>
        </p:spPr>
      </p:pic>
      <p:pic>
        <p:nvPicPr>
          <p:cNvPr id="11" name="Picture 10" descr="Visual list of Hospice Election reequipments which include: Terminal condition, 6 month life expectancy and Notice of Election.">
            <a:extLst>
              <a:ext uri="{FF2B5EF4-FFF2-40B4-BE49-F238E27FC236}">
                <a16:creationId xmlns:a16="http://schemas.microsoft.com/office/drawing/2014/main" id="{F244692A-DE1A-56AD-0F9E-601647166C3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47585" y="1737339"/>
            <a:ext cx="6450739" cy="4297722"/>
          </a:xfrm>
          <a:prstGeom prst="rect">
            <a:avLst/>
          </a:prstGeom>
        </p:spPr>
      </p:pic>
    </p:spTree>
    <p:extLst>
      <p:ext uri="{BB962C8B-B14F-4D97-AF65-F5344CB8AC3E}">
        <p14:creationId xmlns:p14="http://schemas.microsoft.com/office/powerpoint/2010/main" val="1096738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776E37-87CC-7448-61AD-43EC9225F651}"/>
              </a:ext>
            </a:extLst>
          </p:cNvPr>
          <p:cNvSpPr>
            <a:spLocks noGrp="1"/>
          </p:cNvSpPr>
          <p:nvPr>
            <p:ph type="title"/>
          </p:nvPr>
        </p:nvSpPr>
        <p:spPr/>
        <p:txBody>
          <a:bodyPr/>
          <a:lstStyle/>
          <a:p>
            <a:r>
              <a:rPr lang="en-US" dirty="0"/>
              <a:t>Notice of Election (NOE) </a:t>
            </a:r>
          </a:p>
        </p:txBody>
      </p:sp>
      <p:sp>
        <p:nvSpPr>
          <p:cNvPr id="6" name="Content Placeholder 5">
            <a:extLst>
              <a:ext uri="{FF2B5EF4-FFF2-40B4-BE49-F238E27FC236}">
                <a16:creationId xmlns:a16="http://schemas.microsoft.com/office/drawing/2014/main" id="{4F704659-01B0-68C5-43EF-684AEE427639}"/>
              </a:ext>
            </a:extLst>
          </p:cNvPr>
          <p:cNvSpPr>
            <a:spLocks noGrp="1"/>
          </p:cNvSpPr>
          <p:nvPr>
            <p:ph sz="half" idx="2"/>
          </p:nvPr>
        </p:nvSpPr>
        <p:spPr/>
        <p:txBody>
          <a:bodyPr/>
          <a:lstStyle/>
          <a:p>
            <a:r>
              <a:rPr lang="en-US" dirty="0"/>
              <a:t>Identify hospice agency</a:t>
            </a:r>
          </a:p>
          <a:p>
            <a:r>
              <a:rPr lang="en-US" dirty="0"/>
              <a:t>Acknowledgment of understanding</a:t>
            </a:r>
          </a:p>
          <a:p>
            <a:pPr lvl="1"/>
            <a:r>
              <a:rPr lang="en-US" dirty="0"/>
              <a:t>Hospice care </a:t>
            </a:r>
          </a:p>
          <a:p>
            <a:pPr lvl="1"/>
            <a:r>
              <a:rPr lang="en-US" dirty="0"/>
              <a:t>Waiver of benefits</a:t>
            </a:r>
          </a:p>
          <a:p>
            <a:r>
              <a:rPr lang="en-US" dirty="0"/>
              <a:t>Election effective date</a:t>
            </a:r>
          </a:p>
          <a:p>
            <a:r>
              <a:rPr lang="en-US" dirty="0"/>
              <a:t>Attending physician designation</a:t>
            </a:r>
          </a:p>
          <a:p>
            <a:r>
              <a:rPr lang="en-US" dirty="0"/>
              <a:t>Disclosures</a:t>
            </a:r>
          </a:p>
          <a:p>
            <a:r>
              <a:rPr lang="en-US" dirty="0"/>
              <a:t>Signature </a:t>
            </a:r>
          </a:p>
        </p:txBody>
      </p:sp>
    </p:spTree>
    <p:extLst>
      <p:ext uri="{BB962C8B-B14F-4D97-AF65-F5344CB8AC3E}">
        <p14:creationId xmlns:p14="http://schemas.microsoft.com/office/powerpoint/2010/main" val="882360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5CBDED-6135-1382-ED0B-63F2D0C7CA88}"/>
              </a:ext>
            </a:extLst>
          </p:cNvPr>
          <p:cNvSpPr>
            <a:spLocks noGrp="1"/>
          </p:cNvSpPr>
          <p:nvPr>
            <p:ph type="title"/>
          </p:nvPr>
        </p:nvSpPr>
        <p:spPr/>
        <p:txBody>
          <a:bodyPr/>
          <a:lstStyle/>
          <a:p>
            <a:r>
              <a:rPr lang="en-US" dirty="0"/>
              <a:t>Hospice Eligibility</a:t>
            </a:r>
          </a:p>
        </p:txBody>
      </p:sp>
      <p:pic>
        <p:nvPicPr>
          <p:cNvPr id="8" name="Content Placeholder 7" descr="Visual of the Hospice eligibility screen in the WPS Secure Portal.  The image shows the information available regarding hospice elections period. this includes, Hospice provider NPI, start date, receipt date of the election revocation date and revocations code.&#10;&#10;It also includes information for the Hospice benefit period including Benefit period provider NPI, start and end date, dates of the earliest and latest billing activity and the number is Hospice days used for the benefit period. ">
            <a:extLst>
              <a:ext uri="{FF2B5EF4-FFF2-40B4-BE49-F238E27FC236}">
                <a16:creationId xmlns:a16="http://schemas.microsoft.com/office/drawing/2014/main" id="{FE878E4E-5F82-86AF-B606-0B5EE8DC2138}"/>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2075243" y="1216025"/>
            <a:ext cx="8041514" cy="44259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91788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AD90DD-D831-B01F-C3D4-74C99D1B1A89}"/>
              </a:ext>
            </a:extLst>
          </p:cNvPr>
          <p:cNvSpPr>
            <a:spLocks noGrp="1"/>
          </p:cNvSpPr>
          <p:nvPr>
            <p:ph type="title"/>
          </p:nvPr>
        </p:nvSpPr>
        <p:spPr/>
        <p:txBody>
          <a:bodyPr/>
          <a:lstStyle/>
          <a:p>
            <a:r>
              <a:rPr lang="en-US" dirty="0"/>
              <a:t>Coverage </a:t>
            </a:r>
          </a:p>
        </p:txBody>
      </p:sp>
      <p:pic>
        <p:nvPicPr>
          <p:cNvPr id="11" name="Content Placeholder 10" descr="Diagram outlining high level hospice coverage. This includes Direct Hospice care services, services arranged by the hospice, services unrelated to the terminal conditions and attending physician services.">
            <a:extLst>
              <a:ext uri="{FF2B5EF4-FFF2-40B4-BE49-F238E27FC236}">
                <a16:creationId xmlns:a16="http://schemas.microsoft.com/office/drawing/2014/main" id="{95363B5A-18FA-EE11-B1B9-B049BFCE81A1}"/>
              </a:ext>
              <a:ext uri="{C183D7F6-B498-43B3-948B-1728B52AA6E4}">
                <adec:decorative xmlns:adec="http://schemas.microsoft.com/office/drawing/2017/decorative" val="0"/>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568119" y="1279525"/>
            <a:ext cx="11030362" cy="4425950"/>
          </a:xfrm>
        </p:spPr>
      </p:pic>
    </p:spTree>
    <p:extLst>
      <p:ext uri="{BB962C8B-B14F-4D97-AF65-F5344CB8AC3E}">
        <p14:creationId xmlns:p14="http://schemas.microsoft.com/office/powerpoint/2010/main" val="214298265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5747</TotalTime>
  <Words>312</Words>
  <Application>Microsoft Office PowerPoint</Application>
  <PresentationFormat>Widescreen</PresentationFormat>
  <Paragraphs>72</Paragraphs>
  <Slides>17</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Tahoma</vt:lpstr>
      <vt:lpstr>Times New Roman</vt:lpstr>
      <vt:lpstr>Trebuchet MS</vt:lpstr>
      <vt:lpstr>Custom Design</vt:lpstr>
      <vt:lpstr>Hospice Modifiers: GW, GV and Condition Code 07 Kansas City Chapter AAPC </vt:lpstr>
      <vt:lpstr>Disclaimer</vt:lpstr>
      <vt:lpstr>Acronyms </vt:lpstr>
      <vt:lpstr>Agenda</vt:lpstr>
      <vt:lpstr>Home Health and Hospice MACs</vt:lpstr>
      <vt:lpstr>Hospice Election</vt:lpstr>
      <vt:lpstr>Notice of Election (NOE) </vt:lpstr>
      <vt:lpstr>Hospice Eligibility</vt:lpstr>
      <vt:lpstr>Coverage </vt:lpstr>
      <vt:lpstr>Attending Physician Services </vt:lpstr>
      <vt:lpstr>GV Modifier</vt:lpstr>
      <vt:lpstr>Unrelated Service </vt:lpstr>
      <vt:lpstr>Questions </vt:lpstr>
      <vt:lpstr>WPS Resources </vt:lpstr>
      <vt:lpstr>CMS Resources </vt:lpstr>
      <vt:lpstr>Closing</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Rasmussen, Benjamin - Corp Comm</dc:creator>
  <cp:lastModifiedBy>Diaz, Maria</cp:lastModifiedBy>
  <cp:revision>272</cp:revision>
  <dcterms:created xsi:type="dcterms:W3CDTF">2020-11-15T21:40:28Z</dcterms:created>
  <dcterms:modified xsi:type="dcterms:W3CDTF">2024-03-07T16:08:03Z</dcterms:modified>
</cp:coreProperties>
</file>