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4"/>
  </p:sldMasterIdLst>
  <p:notesMasterIdLst>
    <p:notesMasterId r:id="rId53"/>
  </p:notesMasterIdLst>
  <p:handoutMasterIdLst>
    <p:handoutMasterId r:id="rId54"/>
  </p:handoutMasterIdLst>
  <p:sldIdLst>
    <p:sldId id="258" r:id="rId5"/>
    <p:sldId id="259" r:id="rId6"/>
    <p:sldId id="272" r:id="rId7"/>
    <p:sldId id="1454" r:id="rId8"/>
    <p:sldId id="264" r:id="rId9"/>
    <p:sldId id="1466" r:id="rId10"/>
    <p:sldId id="1475" r:id="rId11"/>
    <p:sldId id="1476" r:id="rId12"/>
    <p:sldId id="1477" r:id="rId13"/>
    <p:sldId id="1478" r:id="rId14"/>
    <p:sldId id="1479" r:id="rId15"/>
    <p:sldId id="1511" r:id="rId16"/>
    <p:sldId id="1480" r:id="rId17"/>
    <p:sldId id="1468" r:id="rId18"/>
    <p:sldId id="1495" r:id="rId19"/>
    <p:sldId id="1472" r:id="rId20"/>
    <p:sldId id="1470" r:id="rId21"/>
    <p:sldId id="1481" r:id="rId22"/>
    <p:sldId id="1462" r:id="rId23"/>
    <p:sldId id="1463" r:id="rId24"/>
    <p:sldId id="1484" r:id="rId25"/>
    <p:sldId id="1512" r:id="rId26"/>
    <p:sldId id="1465" r:id="rId27"/>
    <p:sldId id="1485" r:id="rId28"/>
    <p:sldId id="1482" r:id="rId29"/>
    <p:sldId id="1496" r:id="rId30"/>
    <p:sldId id="1483" r:id="rId31"/>
    <p:sldId id="1486" r:id="rId32"/>
    <p:sldId id="1487" r:id="rId33"/>
    <p:sldId id="270" r:id="rId34"/>
    <p:sldId id="1501" r:id="rId35"/>
    <p:sldId id="1509" r:id="rId36"/>
    <p:sldId id="1510" r:id="rId37"/>
    <p:sldId id="1494" r:id="rId38"/>
    <p:sldId id="267" r:id="rId39"/>
    <p:sldId id="1503" r:id="rId40"/>
    <p:sldId id="1504" r:id="rId41"/>
    <p:sldId id="1505" r:id="rId42"/>
    <p:sldId id="1502" r:id="rId43"/>
    <p:sldId id="268" r:id="rId44"/>
    <p:sldId id="269" r:id="rId45"/>
    <p:sldId id="1433" r:id="rId46"/>
    <p:sldId id="1416" r:id="rId47"/>
    <p:sldId id="1417" r:id="rId48"/>
    <p:sldId id="1396" r:id="rId49"/>
    <p:sldId id="1403" r:id="rId50"/>
    <p:sldId id="289" r:id="rId51"/>
    <p:sldId id="1412"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6F3"/>
    <a:srgbClr val="0069FF"/>
    <a:srgbClr val="00AA9C"/>
    <a:srgbClr val="D8D800"/>
    <a:srgbClr val="008375"/>
    <a:srgbClr val="158873"/>
    <a:srgbClr val="0465AC"/>
    <a:srgbClr val="088774"/>
    <a:srgbClr val="1169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0CC710-6B6F-4725-9A37-28887F533955}" v="318" dt="2023-03-23T12:48:33.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53701" autoAdjust="0"/>
  </p:normalViewPr>
  <p:slideViewPr>
    <p:cSldViewPr snapToGrid="0">
      <p:cViewPr varScale="1">
        <p:scale>
          <a:sx n="49" d="100"/>
          <a:sy n="49" d="100"/>
        </p:scale>
        <p:origin x="2022" y="5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30" d="100"/>
          <a:sy n="130" d="100"/>
        </p:scale>
        <p:origin x="4216"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 Scott" userId="3d2a6d7b-0dd2-44aa-b1c6-b4f41ad7a0ec" providerId="ADAL" clId="{380CC710-6B6F-4725-9A37-28887F533955}"/>
    <pc:docChg chg="undo redo custSel addSld delSld modSld sldOrd modMainMaster">
      <pc:chgData name="Stephani Scott" userId="3d2a6d7b-0dd2-44aa-b1c6-b4f41ad7a0ec" providerId="ADAL" clId="{380CC710-6B6F-4725-9A37-28887F533955}" dt="2023-03-23T12:48:28.525" v="7712" actId="20577"/>
      <pc:docMkLst>
        <pc:docMk/>
      </pc:docMkLst>
      <pc:sldChg chg="addSp delSp modSp mod">
        <pc:chgData name="Stephani Scott" userId="3d2a6d7b-0dd2-44aa-b1c6-b4f41ad7a0ec" providerId="ADAL" clId="{380CC710-6B6F-4725-9A37-28887F533955}" dt="2023-03-21T22:55:05.780" v="2036" actId="20577"/>
        <pc:sldMkLst>
          <pc:docMk/>
          <pc:sldMk cId="1119090421" sldId="259"/>
        </pc:sldMkLst>
        <pc:spChg chg="mod">
          <ac:chgData name="Stephani Scott" userId="3d2a6d7b-0dd2-44aa-b1c6-b4f41ad7a0ec" providerId="ADAL" clId="{380CC710-6B6F-4725-9A37-28887F533955}" dt="2023-03-21T21:09:15.166" v="62" actId="14100"/>
          <ac:spMkLst>
            <pc:docMk/>
            <pc:sldMk cId="1119090421" sldId="259"/>
            <ac:spMk id="5" creationId="{AA4BAF83-7FF4-1E4E-8BDB-9274609271D5}"/>
          </ac:spMkLst>
        </pc:spChg>
        <pc:spChg chg="mod">
          <ac:chgData name="Stephani Scott" userId="3d2a6d7b-0dd2-44aa-b1c6-b4f41ad7a0ec" providerId="ADAL" clId="{380CC710-6B6F-4725-9A37-28887F533955}" dt="2023-03-21T22:55:05.780" v="2036" actId="20577"/>
          <ac:spMkLst>
            <pc:docMk/>
            <pc:sldMk cId="1119090421" sldId="259"/>
            <ac:spMk id="7" creationId="{36535F0C-F324-F308-6C28-D741434C1425}"/>
          </ac:spMkLst>
        </pc:spChg>
        <pc:picChg chg="add mod">
          <ac:chgData name="Stephani Scott" userId="3d2a6d7b-0dd2-44aa-b1c6-b4f41ad7a0ec" providerId="ADAL" clId="{380CC710-6B6F-4725-9A37-28887F533955}" dt="2023-03-21T21:09:17.513" v="63" actId="14100"/>
          <ac:picMkLst>
            <pc:docMk/>
            <pc:sldMk cId="1119090421" sldId="259"/>
            <ac:picMk id="2" creationId="{F07B8877-A4AB-A28E-4803-4F8D91547934}"/>
          </ac:picMkLst>
        </pc:picChg>
        <pc:picChg chg="del">
          <ac:chgData name="Stephani Scott" userId="3d2a6d7b-0dd2-44aa-b1c6-b4f41ad7a0ec" providerId="ADAL" clId="{380CC710-6B6F-4725-9A37-28887F533955}" dt="2023-03-21T21:08:44.568" v="57" actId="478"/>
          <ac:picMkLst>
            <pc:docMk/>
            <pc:sldMk cId="1119090421" sldId="259"/>
            <ac:picMk id="3" creationId="{261BC0C2-3439-E1B0-3543-02980235F050}"/>
          </ac:picMkLst>
        </pc:picChg>
      </pc:sldChg>
      <pc:sldChg chg="del">
        <pc:chgData name="Stephani Scott" userId="3d2a6d7b-0dd2-44aa-b1c6-b4f41ad7a0ec" providerId="ADAL" clId="{380CC710-6B6F-4725-9A37-28887F533955}" dt="2023-03-21T22:06:46.464" v="1096" actId="47"/>
        <pc:sldMkLst>
          <pc:docMk/>
          <pc:sldMk cId="2637490609" sldId="265"/>
        </pc:sldMkLst>
      </pc:sldChg>
      <pc:sldChg chg="del">
        <pc:chgData name="Stephani Scott" userId="3d2a6d7b-0dd2-44aa-b1c6-b4f41ad7a0ec" providerId="ADAL" clId="{380CC710-6B6F-4725-9A37-28887F533955}" dt="2023-03-21T22:06:46.464" v="1096" actId="47"/>
        <pc:sldMkLst>
          <pc:docMk/>
          <pc:sldMk cId="2283491411" sldId="266"/>
        </pc:sldMkLst>
      </pc:sldChg>
      <pc:sldChg chg="addSp delSp modSp mod modClrScheme chgLayout modNotesTx">
        <pc:chgData name="Stephani Scott" userId="3d2a6d7b-0dd2-44aa-b1c6-b4f41ad7a0ec" providerId="ADAL" clId="{380CC710-6B6F-4725-9A37-28887F533955}" dt="2023-03-23T11:30:23.024" v="4316" actId="20577"/>
        <pc:sldMkLst>
          <pc:docMk/>
          <pc:sldMk cId="1920330866" sldId="267"/>
        </pc:sldMkLst>
        <pc:spChg chg="add mod">
          <ac:chgData name="Stephani Scott" userId="3d2a6d7b-0dd2-44aa-b1c6-b4f41ad7a0ec" providerId="ADAL" clId="{380CC710-6B6F-4725-9A37-28887F533955}" dt="2023-03-23T11:30:01.416" v="4251" actId="20577"/>
          <ac:spMkLst>
            <pc:docMk/>
            <pc:sldMk cId="1920330866" sldId="267"/>
            <ac:spMk id="3" creationId="{E38D6340-D222-F532-6319-9CC0EE77024B}"/>
          </ac:spMkLst>
        </pc:spChg>
        <pc:spChg chg="add mod">
          <ac:chgData name="Stephani Scott" userId="3d2a6d7b-0dd2-44aa-b1c6-b4f41ad7a0ec" providerId="ADAL" clId="{380CC710-6B6F-4725-9A37-28887F533955}" dt="2023-03-21T22:24:24.165" v="1412" actId="700"/>
          <ac:spMkLst>
            <pc:docMk/>
            <pc:sldMk cId="1920330866" sldId="267"/>
            <ac:spMk id="4" creationId="{2024C58C-32A1-9A6A-7FAC-1E4F0C88E678}"/>
          </ac:spMkLst>
        </pc:spChg>
        <pc:picChg chg="del">
          <ac:chgData name="Stephani Scott" userId="3d2a6d7b-0dd2-44aa-b1c6-b4f41ad7a0ec" providerId="ADAL" clId="{380CC710-6B6F-4725-9A37-28887F533955}" dt="2023-03-21T22:24:14.012" v="1411" actId="478"/>
          <ac:picMkLst>
            <pc:docMk/>
            <pc:sldMk cId="1920330866" sldId="267"/>
            <ac:picMk id="2" creationId="{BAAD842A-17A5-413D-7AF6-2B75F79AA3B5}"/>
          </ac:picMkLst>
        </pc:picChg>
        <pc:picChg chg="add mod">
          <ac:chgData name="Stephani Scott" userId="3d2a6d7b-0dd2-44aa-b1c6-b4f41ad7a0ec" providerId="ADAL" clId="{380CC710-6B6F-4725-9A37-28887F533955}" dt="2023-03-21T22:40:26.519" v="1648" actId="14100"/>
          <ac:picMkLst>
            <pc:docMk/>
            <pc:sldMk cId="1920330866" sldId="267"/>
            <ac:picMk id="6" creationId="{865EF4B0-5105-1B9F-7521-69CE6D917BFC}"/>
          </ac:picMkLst>
        </pc:picChg>
      </pc:sldChg>
      <pc:sldChg chg="del">
        <pc:chgData name="Stephani Scott" userId="3d2a6d7b-0dd2-44aa-b1c6-b4f41ad7a0ec" providerId="ADAL" clId="{380CC710-6B6F-4725-9A37-28887F533955}" dt="2023-03-21T22:06:46.464" v="1096" actId="47"/>
        <pc:sldMkLst>
          <pc:docMk/>
          <pc:sldMk cId="2878484124" sldId="267"/>
        </pc:sldMkLst>
      </pc:sldChg>
      <pc:sldChg chg="modNotesTx">
        <pc:chgData name="Stephani Scott" userId="3d2a6d7b-0dd2-44aa-b1c6-b4f41ad7a0ec" providerId="ADAL" clId="{380CC710-6B6F-4725-9A37-28887F533955}" dt="2023-03-23T11:44:52.118" v="5032" actId="20577"/>
        <pc:sldMkLst>
          <pc:docMk/>
          <pc:sldMk cId="2512299305" sldId="269"/>
        </pc:sldMkLst>
      </pc:sldChg>
      <pc:sldChg chg="modSp mod modNotesTx">
        <pc:chgData name="Stephani Scott" userId="3d2a6d7b-0dd2-44aa-b1c6-b4f41ad7a0ec" providerId="ADAL" clId="{380CC710-6B6F-4725-9A37-28887F533955}" dt="2023-03-23T11:51:54.285" v="5165" actId="20577"/>
        <pc:sldMkLst>
          <pc:docMk/>
          <pc:sldMk cId="2960063329" sldId="270"/>
        </pc:sldMkLst>
        <pc:spChg chg="mod">
          <ac:chgData name="Stephani Scott" userId="3d2a6d7b-0dd2-44aa-b1c6-b4f41ad7a0ec" providerId="ADAL" clId="{380CC710-6B6F-4725-9A37-28887F533955}" dt="2023-03-21T22:00:48.642" v="968" actId="20577"/>
          <ac:spMkLst>
            <pc:docMk/>
            <pc:sldMk cId="2960063329" sldId="270"/>
            <ac:spMk id="2" creationId="{4FB87E17-6522-0457-906E-839F5E5E5741}"/>
          </ac:spMkLst>
        </pc:spChg>
        <pc:spChg chg="mod">
          <ac:chgData name="Stephani Scott" userId="3d2a6d7b-0dd2-44aa-b1c6-b4f41ad7a0ec" providerId="ADAL" clId="{380CC710-6B6F-4725-9A37-28887F533955}" dt="2023-03-23T11:43:40.039" v="4975" actId="113"/>
          <ac:spMkLst>
            <pc:docMk/>
            <pc:sldMk cId="2960063329" sldId="270"/>
            <ac:spMk id="3" creationId="{C37ABFC3-9178-36DC-4307-AFE35C0FDD39}"/>
          </ac:spMkLst>
        </pc:spChg>
      </pc:sldChg>
      <pc:sldChg chg="del">
        <pc:chgData name="Stephani Scott" userId="3d2a6d7b-0dd2-44aa-b1c6-b4f41ad7a0ec" providerId="ADAL" clId="{380CC710-6B6F-4725-9A37-28887F533955}" dt="2023-03-21T22:00:37.550" v="945" actId="47"/>
        <pc:sldMkLst>
          <pc:docMk/>
          <pc:sldMk cId="1941701386" sldId="271"/>
        </pc:sldMkLst>
      </pc:sldChg>
      <pc:sldChg chg="modSp mod">
        <pc:chgData name="Stephani Scott" userId="3d2a6d7b-0dd2-44aa-b1c6-b4f41ad7a0ec" providerId="ADAL" clId="{380CC710-6B6F-4725-9A37-28887F533955}" dt="2023-03-23T10:52:51.921" v="3177" actId="20577"/>
        <pc:sldMkLst>
          <pc:docMk/>
          <pc:sldMk cId="996970314" sldId="272"/>
        </pc:sldMkLst>
        <pc:spChg chg="mod">
          <ac:chgData name="Stephani Scott" userId="3d2a6d7b-0dd2-44aa-b1c6-b4f41ad7a0ec" providerId="ADAL" clId="{380CC710-6B6F-4725-9A37-28887F533955}" dt="2023-03-23T10:52:51.921" v="3177" actId="20577"/>
          <ac:spMkLst>
            <pc:docMk/>
            <pc:sldMk cId="996970314" sldId="272"/>
            <ac:spMk id="8" creationId="{BE0724BD-FB91-442A-ADB7-F3CE819DCDBB}"/>
          </ac:spMkLst>
        </pc:spChg>
      </pc:sldChg>
      <pc:sldChg chg="del">
        <pc:chgData name="Stephani Scott" userId="3d2a6d7b-0dd2-44aa-b1c6-b4f41ad7a0ec" providerId="ADAL" clId="{380CC710-6B6F-4725-9A37-28887F533955}" dt="2023-03-21T22:06:51.892" v="1097" actId="47"/>
        <pc:sldMkLst>
          <pc:docMk/>
          <pc:sldMk cId="211807973" sldId="273"/>
        </pc:sldMkLst>
      </pc:sldChg>
      <pc:sldChg chg="del">
        <pc:chgData name="Stephani Scott" userId="3d2a6d7b-0dd2-44aa-b1c6-b4f41ad7a0ec" providerId="ADAL" clId="{380CC710-6B6F-4725-9A37-28887F533955}" dt="2023-03-21T22:01:18.087" v="970" actId="47"/>
        <pc:sldMkLst>
          <pc:docMk/>
          <pc:sldMk cId="3496264443" sldId="274"/>
        </pc:sldMkLst>
      </pc:sldChg>
      <pc:sldChg chg="del">
        <pc:chgData name="Stephani Scott" userId="3d2a6d7b-0dd2-44aa-b1c6-b4f41ad7a0ec" providerId="ADAL" clId="{380CC710-6B6F-4725-9A37-28887F533955}" dt="2023-03-21T22:01:19.688" v="971" actId="47"/>
        <pc:sldMkLst>
          <pc:docMk/>
          <pc:sldMk cId="3889504573" sldId="275"/>
        </pc:sldMkLst>
      </pc:sldChg>
      <pc:sldChg chg="modSp del mod modNotesTx">
        <pc:chgData name="Stephani Scott" userId="3d2a6d7b-0dd2-44aa-b1c6-b4f41ad7a0ec" providerId="ADAL" clId="{380CC710-6B6F-4725-9A37-28887F533955}" dt="2023-03-21T22:06:17.299" v="1095" actId="47"/>
        <pc:sldMkLst>
          <pc:docMk/>
          <pc:sldMk cId="614925946" sldId="278"/>
        </pc:sldMkLst>
        <pc:spChg chg="mod">
          <ac:chgData name="Stephani Scott" userId="3d2a6d7b-0dd2-44aa-b1c6-b4f41ad7a0ec" providerId="ADAL" clId="{380CC710-6B6F-4725-9A37-28887F533955}" dt="2023-03-21T22:05:09.472" v="1092" actId="6549"/>
          <ac:spMkLst>
            <pc:docMk/>
            <pc:sldMk cId="614925946" sldId="278"/>
            <ac:spMk id="2" creationId="{9BF71AE5-64EC-6BB4-5B76-B48CFA930526}"/>
          </ac:spMkLst>
        </pc:spChg>
        <pc:spChg chg="mod">
          <ac:chgData name="Stephani Scott" userId="3d2a6d7b-0dd2-44aa-b1c6-b4f41ad7a0ec" providerId="ADAL" clId="{380CC710-6B6F-4725-9A37-28887F533955}" dt="2023-03-21T22:05:05.052" v="1091" actId="20577"/>
          <ac:spMkLst>
            <pc:docMk/>
            <pc:sldMk cId="614925946" sldId="278"/>
            <ac:spMk id="3" creationId="{C63ABAF6-4C42-F32D-943A-D934D7A9A321}"/>
          </ac:spMkLst>
        </pc:spChg>
      </pc:sldChg>
      <pc:sldChg chg="del">
        <pc:chgData name="Stephani Scott" userId="3d2a6d7b-0dd2-44aa-b1c6-b4f41ad7a0ec" providerId="ADAL" clId="{380CC710-6B6F-4725-9A37-28887F533955}" dt="2023-03-21T22:04:23.415" v="1075" actId="47"/>
        <pc:sldMkLst>
          <pc:docMk/>
          <pc:sldMk cId="2353389932" sldId="279"/>
        </pc:sldMkLst>
      </pc:sldChg>
      <pc:sldChg chg="del">
        <pc:chgData name="Stephani Scott" userId="3d2a6d7b-0dd2-44aa-b1c6-b4f41ad7a0ec" providerId="ADAL" clId="{380CC710-6B6F-4725-9A37-28887F533955}" dt="2023-03-21T22:06:51.892" v="1097" actId="47"/>
        <pc:sldMkLst>
          <pc:docMk/>
          <pc:sldMk cId="128751323" sldId="280"/>
        </pc:sldMkLst>
      </pc:sldChg>
      <pc:sldChg chg="del">
        <pc:chgData name="Stephani Scott" userId="3d2a6d7b-0dd2-44aa-b1c6-b4f41ad7a0ec" providerId="ADAL" clId="{380CC710-6B6F-4725-9A37-28887F533955}" dt="2023-03-21T22:06:51.892" v="1097" actId="47"/>
        <pc:sldMkLst>
          <pc:docMk/>
          <pc:sldMk cId="3016554555" sldId="281"/>
        </pc:sldMkLst>
      </pc:sldChg>
      <pc:sldChg chg="del">
        <pc:chgData name="Stephani Scott" userId="3d2a6d7b-0dd2-44aa-b1c6-b4f41ad7a0ec" providerId="ADAL" clId="{380CC710-6B6F-4725-9A37-28887F533955}" dt="2023-03-21T22:41:11.739" v="1652" actId="47"/>
        <pc:sldMkLst>
          <pc:docMk/>
          <pc:sldMk cId="504974757" sldId="288"/>
        </pc:sldMkLst>
      </pc:sldChg>
      <pc:sldChg chg="del modNotesTx">
        <pc:chgData name="Stephani Scott" userId="3d2a6d7b-0dd2-44aa-b1c6-b4f41ad7a0ec" providerId="ADAL" clId="{380CC710-6B6F-4725-9A37-28887F533955}" dt="2023-03-21T22:41:16.715" v="1654" actId="47"/>
        <pc:sldMkLst>
          <pc:docMk/>
          <pc:sldMk cId="477972606" sldId="289"/>
        </pc:sldMkLst>
      </pc:sldChg>
      <pc:sldChg chg="del">
        <pc:chgData name="Stephani Scott" userId="3d2a6d7b-0dd2-44aa-b1c6-b4f41ad7a0ec" providerId="ADAL" clId="{380CC710-6B6F-4725-9A37-28887F533955}" dt="2023-03-21T22:41:18.727" v="1655" actId="47"/>
        <pc:sldMkLst>
          <pc:docMk/>
          <pc:sldMk cId="1828649909" sldId="290"/>
        </pc:sldMkLst>
      </pc:sldChg>
      <pc:sldChg chg="modSp mod">
        <pc:chgData name="Stephani Scott" userId="3d2a6d7b-0dd2-44aa-b1c6-b4f41ad7a0ec" providerId="ADAL" clId="{380CC710-6B6F-4725-9A37-28887F533955}" dt="2023-03-23T10:53:45.555" v="3201" actId="20577"/>
        <pc:sldMkLst>
          <pc:docMk/>
          <pc:sldMk cId="3685685605" sldId="1403"/>
        </pc:sldMkLst>
        <pc:spChg chg="mod">
          <ac:chgData name="Stephani Scott" userId="3d2a6d7b-0dd2-44aa-b1c6-b4f41ad7a0ec" providerId="ADAL" clId="{380CC710-6B6F-4725-9A37-28887F533955}" dt="2023-03-23T10:53:45.555" v="3201" actId="20577"/>
          <ac:spMkLst>
            <pc:docMk/>
            <pc:sldMk cId="3685685605" sldId="1403"/>
            <ac:spMk id="3" creationId="{0B26798A-85B9-3ECC-10FC-EB6540667E21}"/>
          </ac:spMkLst>
        </pc:spChg>
      </pc:sldChg>
      <pc:sldChg chg="modSp mod">
        <pc:chgData name="Stephani Scott" userId="3d2a6d7b-0dd2-44aa-b1c6-b4f41ad7a0ec" providerId="ADAL" clId="{380CC710-6B6F-4725-9A37-28887F533955}" dt="2023-03-21T22:42:32.732" v="1656" actId="27636"/>
        <pc:sldMkLst>
          <pc:docMk/>
          <pc:sldMk cId="1587104940" sldId="1416"/>
        </pc:sldMkLst>
        <pc:spChg chg="mod">
          <ac:chgData name="Stephani Scott" userId="3d2a6d7b-0dd2-44aa-b1c6-b4f41ad7a0ec" providerId="ADAL" clId="{380CC710-6B6F-4725-9A37-28887F533955}" dt="2023-03-21T22:42:32.732" v="1656" actId="27636"/>
          <ac:spMkLst>
            <pc:docMk/>
            <pc:sldMk cId="1587104940" sldId="1416"/>
            <ac:spMk id="3" creationId="{59507C55-7546-F9EC-5906-3B8ECE82BCB2}"/>
          </ac:spMkLst>
        </pc:spChg>
      </pc:sldChg>
      <pc:sldChg chg="addSp delSp modSp mod">
        <pc:chgData name="Stephani Scott" userId="3d2a6d7b-0dd2-44aa-b1c6-b4f41ad7a0ec" providerId="ADAL" clId="{380CC710-6B6F-4725-9A37-28887F533955}" dt="2023-03-23T10:52:29.355" v="3174" actId="478"/>
        <pc:sldMkLst>
          <pc:docMk/>
          <pc:sldMk cId="2384150102" sldId="1417"/>
        </pc:sldMkLst>
        <pc:spChg chg="mod">
          <ac:chgData name="Stephani Scott" userId="3d2a6d7b-0dd2-44aa-b1c6-b4f41ad7a0ec" providerId="ADAL" clId="{380CC710-6B6F-4725-9A37-28887F533955}" dt="2023-03-21T22:42:32.734" v="1657" actId="27636"/>
          <ac:spMkLst>
            <pc:docMk/>
            <pc:sldMk cId="2384150102" sldId="1417"/>
            <ac:spMk id="3" creationId="{59507C55-7546-F9EC-5906-3B8ECE82BCB2}"/>
          </ac:spMkLst>
        </pc:spChg>
        <pc:picChg chg="add del">
          <ac:chgData name="Stephani Scott" userId="3d2a6d7b-0dd2-44aa-b1c6-b4f41ad7a0ec" providerId="ADAL" clId="{380CC710-6B6F-4725-9A37-28887F533955}" dt="2023-03-23T10:52:29.355" v="3174" actId="478"/>
          <ac:picMkLst>
            <pc:docMk/>
            <pc:sldMk cId="2384150102" sldId="1417"/>
            <ac:picMk id="6" creationId="{9F7FA929-7399-BFB3-A120-093274763E68}"/>
          </ac:picMkLst>
        </pc:picChg>
      </pc:sldChg>
      <pc:sldChg chg="modSp mod">
        <pc:chgData name="Stephani Scott" userId="3d2a6d7b-0dd2-44aa-b1c6-b4f41ad7a0ec" providerId="ADAL" clId="{380CC710-6B6F-4725-9A37-28887F533955}" dt="2023-03-23T10:51:18.770" v="3141" actId="6549"/>
        <pc:sldMkLst>
          <pc:docMk/>
          <pc:sldMk cId="724581646" sldId="1433"/>
        </pc:sldMkLst>
        <pc:spChg chg="mod">
          <ac:chgData name="Stephani Scott" userId="3d2a6d7b-0dd2-44aa-b1c6-b4f41ad7a0ec" providerId="ADAL" clId="{380CC710-6B6F-4725-9A37-28887F533955}" dt="2023-03-23T10:51:18.770" v="3141" actId="6549"/>
          <ac:spMkLst>
            <pc:docMk/>
            <pc:sldMk cId="724581646" sldId="1433"/>
            <ac:spMk id="6" creationId="{6EA03A3F-2A86-E945-9807-8EC97194725C}"/>
          </ac:spMkLst>
        </pc:spChg>
        <pc:spChg chg="mod">
          <ac:chgData name="Stephani Scott" userId="3d2a6d7b-0dd2-44aa-b1c6-b4f41ad7a0ec" providerId="ADAL" clId="{380CC710-6B6F-4725-9A37-28887F533955}" dt="2023-03-21T22:42:42.211" v="1659" actId="20577"/>
          <ac:spMkLst>
            <pc:docMk/>
            <pc:sldMk cId="724581646" sldId="1433"/>
            <ac:spMk id="9" creationId="{FFEDCDA7-9C4D-F948-8EDD-885478172F23}"/>
          </ac:spMkLst>
        </pc:spChg>
      </pc:sldChg>
      <pc:sldChg chg="modNotesTx">
        <pc:chgData name="Stephani Scott" userId="3d2a6d7b-0dd2-44aa-b1c6-b4f41ad7a0ec" providerId="ADAL" clId="{380CC710-6B6F-4725-9A37-28887F533955}" dt="2023-03-23T11:59:49.094" v="5271" actId="6549"/>
        <pc:sldMkLst>
          <pc:docMk/>
          <pc:sldMk cId="343118341" sldId="1454"/>
        </pc:sldMkLst>
      </pc:sldChg>
      <pc:sldChg chg="modNotesTx">
        <pc:chgData name="Stephani Scott" userId="3d2a6d7b-0dd2-44aa-b1c6-b4f41ad7a0ec" providerId="ADAL" clId="{380CC710-6B6F-4725-9A37-28887F533955}" dt="2023-03-23T12:22:02.393" v="6449"/>
        <pc:sldMkLst>
          <pc:docMk/>
          <pc:sldMk cId="3391796691" sldId="1462"/>
        </pc:sldMkLst>
      </pc:sldChg>
      <pc:sldChg chg="modNotesTx">
        <pc:chgData name="Stephani Scott" userId="3d2a6d7b-0dd2-44aa-b1c6-b4f41ad7a0ec" providerId="ADAL" clId="{380CC710-6B6F-4725-9A37-28887F533955}" dt="2023-03-23T12:23:39.374" v="6537"/>
        <pc:sldMkLst>
          <pc:docMk/>
          <pc:sldMk cId="1500247576" sldId="1463"/>
        </pc:sldMkLst>
      </pc:sldChg>
      <pc:sldChg chg="modSp mod modNotesTx">
        <pc:chgData name="Stephani Scott" userId="3d2a6d7b-0dd2-44aa-b1c6-b4f41ad7a0ec" providerId="ADAL" clId="{380CC710-6B6F-4725-9A37-28887F533955}" dt="2023-03-23T12:43:47.304" v="7650" actId="20577"/>
        <pc:sldMkLst>
          <pc:docMk/>
          <pc:sldMk cId="3165919397" sldId="1465"/>
        </pc:sldMkLst>
        <pc:spChg chg="mod">
          <ac:chgData name="Stephani Scott" userId="3d2a6d7b-0dd2-44aa-b1c6-b4f41ad7a0ec" providerId="ADAL" clId="{380CC710-6B6F-4725-9A37-28887F533955}" dt="2023-03-23T12:43:47.304" v="7650" actId="20577"/>
          <ac:spMkLst>
            <pc:docMk/>
            <pc:sldMk cId="3165919397" sldId="1465"/>
            <ac:spMk id="2" creationId="{9982CD83-3DE9-BDE6-F882-DDA3C841075A}"/>
          </ac:spMkLst>
        </pc:spChg>
      </pc:sldChg>
      <pc:sldChg chg="modNotesTx">
        <pc:chgData name="Stephani Scott" userId="3d2a6d7b-0dd2-44aa-b1c6-b4f41ad7a0ec" providerId="ADAL" clId="{380CC710-6B6F-4725-9A37-28887F533955}" dt="2023-03-23T12:00:37.401" v="5272" actId="6549"/>
        <pc:sldMkLst>
          <pc:docMk/>
          <pc:sldMk cId="2034322310" sldId="1466"/>
        </pc:sldMkLst>
      </pc:sldChg>
      <pc:sldChg chg="del">
        <pc:chgData name="Stephani Scott" userId="3d2a6d7b-0dd2-44aa-b1c6-b4f41ad7a0ec" providerId="ADAL" clId="{380CC710-6B6F-4725-9A37-28887F533955}" dt="2023-03-23T10:50:07.045" v="3119" actId="47"/>
        <pc:sldMkLst>
          <pc:docMk/>
          <pc:sldMk cId="3591986353" sldId="1467"/>
        </pc:sldMkLst>
      </pc:sldChg>
      <pc:sldChg chg="modNotesTx">
        <pc:chgData name="Stephani Scott" userId="3d2a6d7b-0dd2-44aa-b1c6-b4f41ad7a0ec" providerId="ADAL" clId="{380CC710-6B6F-4725-9A37-28887F533955}" dt="2023-03-21T21:13:34.842" v="68"/>
        <pc:sldMkLst>
          <pc:docMk/>
          <pc:sldMk cId="3018698352" sldId="1468"/>
        </pc:sldMkLst>
      </pc:sldChg>
      <pc:sldChg chg="addSp delSp del mod">
        <pc:chgData name="Stephani Scott" userId="3d2a6d7b-0dd2-44aa-b1c6-b4f41ad7a0ec" providerId="ADAL" clId="{380CC710-6B6F-4725-9A37-28887F533955}" dt="2023-03-21T23:19:56.745" v="2900" actId="47"/>
        <pc:sldMkLst>
          <pc:docMk/>
          <pc:sldMk cId="58364307" sldId="1469"/>
        </pc:sldMkLst>
        <pc:picChg chg="add del">
          <ac:chgData name="Stephani Scott" userId="3d2a6d7b-0dd2-44aa-b1c6-b4f41ad7a0ec" providerId="ADAL" clId="{380CC710-6B6F-4725-9A37-28887F533955}" dt="2023-03-21T23:12:53.204" v="2846" actId="478"/>
          <ac:picMkLst>
            <pc:docMk/>
            <pc:sldMk cId="58364307" sldId="1469"/>
            <ac:picMk id="4" creationId="{5C4348D2-A01E-670F-5D84-125A7DDD236A}"/>
          </ac:picMkLst>
        </pc:picChg>
      </pc:sldChg>
      <pc:sldChg chg="modNotesTx">
        <pc:chgData name="Stephani Scott" userId="3d2a6d7b-0dd2-44aa-b1c6-b4f41ad7a0ec" providerId="ADAL" clId="{380CC710-6B6F-4725-9A37-28887F533955}" dt="2023-03-23T12:19:06.857" v="6243" actId="6549"/>
        <pc:sldMkLst>
          <pc:docMk/>
          <pc:sldMk cId="1422807967" sldId="1470"/>
        </pc:sldMkLst>
      </pc:sldChg>
      <pc:sldChg chg="modNotesTx">
        <pc:chgData name="Stephani Scott" userId="3d2a6d7b-0dd2-44aa-b1c6-b4f41ad7a0ec" providerId="ADAL" clId="{380CC710-6B6F-4725-9A37-28887F533955}" dt="2023-03-23T12:48:17.152" v="7701" actId="313"/>
        <pc:sldMkLst>
          <pc:docMk/>
          <pc:sldMk cId="791646475" sldId="1475"/>
        </pc:sldMkLst>
      </pc:sldChg>
      <pc:sldChg chg="modNotesTx">
        <pc:chgData name="Stephani Scott" userId="3d2a6d7b-0dd2-44aa-b1c6-b4f41ad7a0ec" providerId="ADAL" clId="{380CC710-6B6F-4725-9A37-28887F533955}" dt="2023-03-23T12:05:51.027" v="5667" actId="20577"/>
        <pc:sldMkLst>
          <pc:docMk/>
          <pc:sldMk cId="4066150045" sldId="1476"/>
        </pc:sldMkLst>
      </pc:sldChg>
      <pc:sldChg chg="modNotesTx">
        <pc:chgData name="Stephani Scott" userId="3d2a6d7b-0dd2-44aa-b1c6-b4f41ad7a0ec" providerId="ADAL" clId="{380CC710-6B6F-4725-9A37-28887F533955}" dt="2023-03-23T12:06:22.068" v="5673" actId="6549"/>
        <pc:sldMkLst>
          <pc:docMk/>
          <pc:sldMk cId="4038757793" sldId="1477"/>
        </pc:sldMkLst>
      </pc:sldChg>
      <pc:sldChg chg="modNotesTx">
        <pc:chgData name="Stephani Scott" userId="3d2a6d7b-0dd2-44aa-b1c6-b4f41ad7a0ec" providerId="ADAL" clId="{380CC710-6B6F-4725-9A37-28887F533955}" dt="2023-03-23T12:08:00.626" v="5693" actId="113"/>
        <pc:sldMkLst>
          <pc:docMk/>
          <pc:sldMk cId="887885638" sldId="1479"/>
        </pc:sldMkLst>
      </pc:sldChg>
      <pc:sldChg chg="modNotesTx">
        <pc:chgData name="Stephani Scott" userId="3d2a6d7b-0dd2-44aa-b1c6-b4f41ad7a0ec" providerId="ADAL" clId="{380CC710-6B6F-4725-9A37-28887F533955}" dt="2023-03-23T12:16:46.220" v="6241"/>
        <pc:sldMkLst>
          <pc:docMk/>
          <pc:sldMk cId="1505613495" sldId="1480"/>
        </pc:sldMkLst>
      </pc:sldChg>
      <pc:sldChg chg="modNotesTx">
        <pc:chgData name="Stephani Scott" userId="3d2a6d7b-0dd2-44aa-b1c6-b4f41ad7a0ec" providerId="ADAL" clId="{380CC710-6B6F-4725-9A37-28887F533955}" dt="2023-03-23T12:20:56.167" v="6446" actId="6549"/>
        <pc:sldMkLst>
          <pc:docMk/>
          <pc:sldMk cId="728273437" sldId="1481"/>
        </pc:sldMkLst>
      </pc:sldChg>
      <pc:sldChg chg="modSp mod">
        <pc:chgData name="Stephani Scott" userId="3d2a6d7b-0dd2-44aa-b1c6-b4f41ad7a0ec" providerId="ADAL" clId="{380CC710-6B6F-4725-9A37-28887F533955}" dt="2023-03-23T12:47:30.744" v="7700" actId="108"/>
        <pc:sldMkLst>
          <pc:docMk/>
          <pc:sldMk cId="3159358618" sldId="1483"/>
        </pc:sldMkLst>
        <pc:spChg chg="mod">
          <ac:chgData name="Stephani Scott" userId="3d2a6d7b-0dd2-44aa-b1c6-b4f41ad7a0ec" providerId="ADAL" clId="{380CC710-6B6F-4725-9A37-28887F533955}" dt="2023-03-23T12:47:30.744" v="7700" actId="108"/>
          <ac:spMkLst>
            <pc:docMk/>
            <pc:sldMk cId="3159358618" sldId="1483"/>
            <ac:spMk id="2" creationId="{B3E8DBA3-9F0F-B5D9-CE60-1C5011E11C45}"/>
          </ac:spMkLst>
        </pc:spChg>
      </pc:sldChg>
      <pc:sldChg chg="modNotesTx">
        <pc:chgData name="Stephani Scott" userId="3d2a6d7b-0dd2-44aa-b1c6-b4f41ad7a0ec" providerId="ADAL" clId="{380CC710-6B6F-4725-9A37-28887F533955}" dt="2023-03-21T23:13:01.499" v="2847" actId="313"/>
        <pc:sldMkLst>
          <pc:docMk/>
          <pc:sldMk cId="4036525068" sldId="1484"/>
        </pc:sldMkLst>
      </pc:sldChg>
      <pc:sldChg chg="addSp delSp modSp mod">
        <pc:chgData name="Stephani Scott" userId="3d2a6d7b-0dd2-44aa-b1c6-b4f41ad7a0ec" providerId="ADAL" clId="{380CC710-6B6F-4725-9A37-28887F533955}" dt="2023-03-21T22:57:44.041" v="2099" actId="1076"/>
        <pc:sldMkLst>
          <pc:docMk/>
          <pc:sldMk cId="3108924276" sldId="1486"/>
        </pc:sldMkLst>
        <pc:spChg chg="mod">
          <ac:chgData name="Stephani Scott" userId="3d2a6d7b-0dd2-44aa-b1c6-b4f41ad7a0ec" providerId="ADAL" clId="{380CC710-6B6F-4725-9A37-28887F533955}" dt="2023-03-21T22:57:25.119" v="2090" actId="27636"/>
          <ac:spMkLst>
            <pc:docMk/>
            <pc:sldMk cId="3108924276" sldId="1486"/>
            <ac:spMk id="3" creationId="{AFF3C2DB-0475-C387-107B-B84FBF2E1437}"/>
          </ac:spMkLst>
        </pc:spChg>
        <pc:picChg chg="add mod">
          <ac:chgData name="Stephani Scott" userId="3d2a6d7b-0dd2-44aa-b1c6-b4f41ad7a0ec" providerId="ADAL" clId="{380CC710-6B6F-4725-9A37-28887F533955}" dt="2023-03-21T22:57:37.660" v="2097" actId="14100"/>
          <ac:picMkLst>
            <pc:docMk/>
            <pc:sldMk cId="3108924276" sldId="1486"/>
            <ac:picMk id="4" creationId="{CB00C95D-DD5C-80D6-B2A0-96AD1DC5D841}"/>
          </ac:picMkLst>
        </pc:picChg>
        <pc:picChg chg="del">
          <ac:chgData name="Stephani Scott" userId="3d2a6d7b-0dd2-44aa-b1c6-b4f41ad7a0ec" providerId="ADAL" clId="{380CC710-6B6F-4725-9A37-28887F533955}" dt="2023-03-21T21:21:51.571" v="85" actId="478"/>
          <ac:picMkLst>
            <pc:docMk/>
            <pc:sldMk cId="3108924276" sldId="1486"/>
            <ac:picMk id="5" creationId="{7B181451-FCEB-2430-B140-8232A41A7415}"/>
          </ac:picMkLst>
        </pc:picChg>
        <pc:picChg chg="add mod">
          <ac:chgData name="Stephani Scott" userId="3d2a6d7b-0dd2-44aa-b1c6-b4f41ad7a0ec" providerId="ADAL" clId="{380CC710-6B6F-4725-9A37-28887F533955}" dt="2023-03-21T22:57:44.041" v="2099" actId="1076"/>
          <ac:picMkLst>
            <pc:docMk/>
            <pc:sldMk cId="3108924276" sldId="1486"/>
            <ac:picMk id="7" creationId="{7A960CFD-A335-15B4-F3CF-45C596B5C595}"/>
          </ac:picMkLst>
        </pc:picChg>
      </pc:sldChg>
      <pc:sldChg chg="modSp mod">
        <pc:chgData name="Stephani Scott" userId="3d2a6d7b-0dd2-44aa-b1c6-b4f41ad7a0ec" providerId="ADAL" clId="{380CC710-6B6F-4725-9A37-28887F533955}" dt="2023-03-23T10:48:36.466" v="3079" actId="20577"/>
        <pc:sldMkLst>
          <pc:docMk/>
          <pc:sldMk cId="4042680940" sldId="1487"/>
        </pc:sldMkLst>
        <pc:spChg chg="mod">
          <ac:chgData name="Stephani Scott" userId="3d2a6d7b-0dd2-44aa-b1c6-b4f41ad7a0ec" providerId="ADAL" clId="{380CC710-6B6F-4725-9A37-28887F533955}" dt="2023-03-23T10:48:36.466" v="3079" actId="20577"/>
          <ac:spMkLst>
            <pc:docMk/>
            <pc:sldMk cId="4042680940" sldId="1487"/>
            <ac:spMk id="6" creationId="{6EA03A3F-2A86-E945-9807-8EC97194725C}"/>
          </ac:spMkLst>
        </pc:spChg>
      </pc:sldChg>
      <pc:sldChg chg="del">
        <pc:chgData name="Stephani Scott" userId="3d2a6d7b-0dd2-44aa-b1c6-b4f41ad7a0ec" providerId="ADAL" clId="{380CC710-6B6F-4725-9A37-28887F533955}" dt="2023-03-21T22:06:46.464" v="1096" actId="47"/>
        <pc:sldMkLst>
          <pc:docMk/>
          <pc:sldMk cId="542822909" sldId="1489"/>
        </pc:sldMkLst>
      </pc:sldChg>
      <pc:sldChg chg="del">
        <pc:chgData name="Stephani Scott" userId="3d2a6d7b-0dd2-44aa-b1c6-b4f41ad7a0ec" providerId="ADAL" clId="{380CC710-6B6F-4725-9A37-28887F533955}" dt="2023-03-21T22:06:46.464" v="1096" actId="47"/>
        <pc:sldMkLst>
          <pc:docMk/>
          <pc:sldMk cId="2059160523" sldId="1490"/>
        </pc:sldMkLst>
      </pc:sldChg>
      <pc:sldChg chg="del">
        <pc:chgData name="Stephani Scott" userId="3d2a6d7b-0dd2-44aa-b1c6-b4f41ad7a0ec" providerId="ADAL" clId="{380CC710-6B6F-4725-9A37-28887F533955}" dt="2023-03-21T22:06:51.892" v="1097" actId="47"/>
        <pc:sldMkLst>
          <pc:docMk/>
          <pc:sldMk cId="748120909" sldId="1491"/>
        </pc:sldMkLst>
      </pc:sldChg>
      <pc:sldChg chg="del">
        <pc:chgData name="Stephani Scott" userId="3d2a6d7b-0dd2-44aa-b1c6-b4f41ad7a0ec" providerId="ADAL" clId="{380CC710-6B6F-4725-9A37-28887F533955}" dt="2023-03-21T22:06:51.892" v="1097" actId="47"/>
        <pc:sldMkLst>
          <pc:docMk/>
          <pc:sldMk cId="2879130011" sldId="1492"/>
        </pc:sldMkLst>
      </pc:sldChg>
      <pc:sldChg chg="del">
        <pc:chgData name="Stephani Scott" userId="3d2a6d7b-0dd2-44aa-b1c6-b4f41ad7a0ec" providerId="ADAL" clId="{380CC710-6B6F-4725-9A37-28887F533955}" dt="2023-03-21T22:06:51.892" v="1097" actId="47"/>
        <pc:sldMkLst>
          <pc:docMk/>
          <pc:sldMk cId="3289468589" sldId="1493"/>
        </pc:sldMkLst>
      </pc:sldChg>
      <pc:sldChg chg="modSp mod">
        <pc:chgData name="Stephani Scott" userId="3d2a6d7b-0dd2-44aa-b1c6-b4f41ad7a0ec" providerId="ADAL" clId="{380CC710-6B6F-4725-9A37-28887F533955}" dt="2023-03-21T22:08:53.240" v="1113" actId="20577"/>
        <pc:sldMkLst>
          <pc:docMk/>
          <pc:sldMk cId="644734506" sldId="1494"/>
        </pc:sldMkLst>
        <pc:spChg chg="mod">
          <ac:chgData name="Stephani Scott" userId="3d2a6d7b-0dd2-44aa-b1c6-b4f41ad7a0ec" providerId="ADAL" clId="{380CC710-6B6F-4725-9A37-28887F533955}" dt="2023-03-21T22:08:53.240" v="1113" actId="20577"/>
          <ac:spMkLst>
            <pc:docMk/>
            <pc:sldMk cId="644734506" sldId="1494"/>
            <ac:spMk id="6" creationId="{6EA03A3F-2A86-E945-9807-8EC97194725C}"/>
          </ac:spMkLst>
        </pc:spChg>
      </pc:sldChg>
      <pc:sldChg chg="modNotesTx">
        <pc:chgData name="Stephani Scott" userId="3d2a6d7b-0dd2-44aa-b1c6-b4f41ad7a0ec" providerId="ADAL" clId="{380CC710-6B6F-4725-9A37-28887F533955}" dt="2023-03-23T12:17:23.894" v="6242" actId="20577"/>
        <pc:sldMkLst>
          <pc:docMk/>
          <pc:sldMk cId="3295400880" sldId="1495"/>
        </pc:sldMkLst>
      </pc:sldChg>
      <pc:sldChg chg="addSp modSp add mod modNotesTx">
        <pc:chgData name="Stephani Scott" userId="3d2a6d7b-0dd2-44aa-b1c6-b4f41ad7a0ec" providerId="ADAL" clId="{380CC710-6B6F-4725-9A37-28887F533955}" dt="2023-03-21T22:57:14.901" v="2086" actId="14100"/>
        <pc:sldMkLst>
          <pc:docMk/>
          <pc:sldMk cId="2462988576" sldId="1496"/>
        </pc:sldMkLst>
        <pc:spChg chg="mod">
          <ac:chgData name="Stephani Scott" userId="3d2a6d7b-0dd2-44aa-b1c6-b4f41ad7a0ec" providerId="ADAL" clId="{380CC710-6B6F-4725-9A37-28887F533955}" dt="2023-03-21T21:24:37.314" v="98" actId="27636"/>
          <ac:spMkLst>
            <pc:docMk/>
            <pc:sldMk cId="2462988576" sldId="1496"/>
            <ac:spMk id="2" creationId="{3F8EE1EA-B3FF-EE6C-5B6F-2B2849C49ED8}"/>
          </ac:spMkLst>
        </pc:spChg>
        <pc:spChg chg="mod">
          <ac:chgData name="Stephani Scott" userId="3d2a6d7b-0dd2-44aa-b1c6-b4f41ad7a0ec" providerId="ADAL" clId="{380CC710-6B6F-4725-9A37-28887F533955}" dt="2023-03-21T22:57:09.596" v="2085" actId="20577"/>
          <ac:spMkLst>
            <pc:docMk/>
            <pc:sldMk cId="2462988576" sldId="1496"/>
            <ac:spMk id="3" creationId="{B24D4182-3E58-CC10-05FD-CC5EE0E9CA01}"/>
          </ac:spMkLst>
        </pc:spChg>
        <pc:picChg chg="add mod">
          <ac:chgData name="Stephani Scott" userId="3d2a6d7b-0dd2-44aa-b1c6-b4f41ad7a0ec" providerId="ADAL" clId="{380CC710-6B6F-4725-9A37-28887F533955}" dt="2023-03-21T22:56:59.584" v="2080" actId="14100"/>
          <ac:picMkLst>
            <pc:docMk/>
            <pc:sldMk cId="2462988576" sldId="1496"/>
            <ac:picMk id="5" creationId="{3C48418D-0382-F8CD-F867-49EECB82CD30}"/>
          </ac:picMkLst>
        </pc:picChg>
        <pc:picChg chg="add mod">
          <ac:chgData name="Stephani Scott" userId="3d2a6d7b-0dd2-44aa-b1c6-b4f41ad7a0ec" providerId="ADAL" clId="{380CC710-6B6F-4725-9A37-28887F533955}" dt="2023-03-21T22:57:14.901" v="2086" actId="14100"/>
          <ac:picMkLst>
            <pc:docMk/>
            <pc:sldMk cId="2462988576" sldId="1496"/>
            <ac:picMk id="7" creationId="{E503A1B2-C29B-59CE-A8E6-FCFE3EB4077B}"/>
          </ac:picMkLst>
        </pc:picChg>
      </pc:sldChg>
      <pc:sldChg chg="del">
        <pc:chgData name="Stephani Scott" userId="3d2a6d7b-0dd2-44aa-b1c6-b4f41ad7a0ec" providerId="ADAL" clId="{380CC710-6B6F-4725-9A37-28887F533955}" dt="2023-03-21T22:00:39.007" v="946" actId="47"/>
        <pc:sldMkLst>
          <pc:docMk/>
          <pc:sldMk cId="3657966142" sldId="1497"/>
        </pc:sldMkLst>
      </pc:sldChg>
      <pc:sldChg chg="del">
        <pc:chgData name="Stephani Scott" userId="3d2a6d7b-0dd2-44aa-b1c6-b4f41ad7a0ec" providerId="ADAL" clId="{380CC710-6B6F-4725-9A37-28887F533955}" dt="2023-03-21T22:01:16.016" v="969" actId="47"/>
        <pc:sldMkLst>
          <pc:docMk/>
          <pc:sldMk cId="444726047" sldId="1498"/>
        </pc:sldMkLst>
      </pc:sldChg>
      <pc:sldChg chg="del">
        <pc:chgData name="Stephani Scott" userId="3d2a6d7b-0dd2-44aa-b1c6-b4f41ad7a0ec" providerId="ADAL" clId="{380CC710-6B6F-4725-9A37-28887F533955}" dt="2023-03-21T22:06:11.307" v="1093" actId="47"/>
        <pc:sldMkLst>
          <pc:docMk/>
          <pc:sldMk cId="31801648" sldId="1499"/>
        </pc:sldMkLst>
      </pc:sldChg>
      <pc:sldChg chg="modSp new del mod">
        <pc:chgData name="Stephani Scott" userId="3d2a6d7b-0dd2-44aa-b1c6-b4f41ad7a0ec" providerId="ADAL" clId="{380CC710-6B6F-4725-9A37-28887F533955}" dt="2023-03-21T22:06:14.060" v="1094" actId="47"/>
        <pc:sldMkLst>
          <pc:docMk/>
          <pc:sldMk cId="1233586317" sldId="1500"/>
        </pc:sldMkLst>
        <pc:spChg chg="mod">
          <ac:chgData name="Stephani Scott" userId="3d2a6d7b-0dd2-44aa-b1c6-b4f41ad7a0ec" providerId="ADAL" clId="{380CC710-6B6F-4725-9A37-28887F533955}" dt="2023-03-21T21:51:55.677" v="777"/>
          <ac:spMkLst>
            <pc:docMk/>
            <pc:sldMk cId="1233586317" sldId="1500"/>
            <ac:spMk id="2" creationId="{D4F94D76-2DEC-FB3E-3779-AD91E9B59D80}"/>
          </ac:spMkLst>
        </pc:spChg>
      </pc:sldChg>
      <pc:sldChg chg="addSp modSp new mod modNotesTx">
        <pc:chgData name="Stephani Scott" userId="3d2a6d7b-0dd2-44aa-b1c6-b4f41ad7a0ec" providerId="ADAL" clId="{380CC710-6B6F-4725-9A37-28887F533955}" dt="2023-03-21T22:58:20.649" v="2110" actId="14100"/>
        <pc:sldMkLst>
          <pc:docMk/>
          <pc:sldMk cId="4109110118" sldId="1501"/>
        </pc:sldMkLst>
        <pc:spChg chg="mod">
          <ac:chgData name="Stephani Scott" userId="3d2a6d7b-0dd2-44aa-b1c6-b4f41ad7a0ec" providerId="ADAL" clId="{380CC710-6B6F-4725-9A37-28887F533955}" dt="2023-03-21T22:57:58.175" v="2103" actId="27636"/>
          <ac:spMkLst>
            <pc:docMk/>
            <pc:sldMk cId="4109110118" sldId="1501"/>
            <ac:spMk id="3" creationId="{F723EB7B-3C2E-996A-4B16-CCCD757F2513}"/>
          </ac:spMkLst>
        </pc:spChg>
        <pc:picChg chg="add mod">
          <ac:chgData name="Stephani Scott" userId="3d2a6d7b-0dd2-44aa-b1c6-b4f41ad7a0ec" providerId="ADAL" clId="{380CC710-6B6F-4725-9A37-28887F533955}" dt="2023-03-21T22:58:17.165" v="2109" actId="14100"/>
          <ac:picMkLst>
            <pc:docMk/>
            <pc:sldMk cId="4109110118" sldId="1501"/>
            <ac:picMk id="5" creationId="{3FFAD8C4-A4B1-8A0B-AC0F-803525C22034}"/>
          </ac:picMkLst>
        </pc:picChg>
        <pc:picChg chg="add mod">
          <ac:chgData name="Stephani Scott" userId="3d2a6d7b-0dd2-44aa-b1c6-b4f41ad7a0ec" providerId="ADAL" clId="{380CC710-6B6F-4725-9A37-28887F533955}" dt="2023-03-21T22:58:20.649" v="2110" actId="14100"/>
          <ac:picMkLst>
            <pc:docMk/>
            <pc:sldMk cId="4109110118" sldId="1501"/>
            <ac:picMk id="7" creationId="{3624FA89-AD5E-2C28-20DB-5BE4A564226A}"/>
          </ac:picMkLst>
        </pc:picChg>
      </pc:sldChg>
      <pc:sldChg chg="modSp add modNotesTx">
        <pc:chgData name="Stephani Scott" userId="3d2a6d7b-0dd2-44aa-b1c6-b4f41ad7a0ec" providerId="ADAL" clId="{380CC710-6B6F-4725-9A37-28887F533955}" dt="2023-03-23T11:41:09.799" v="4911" actId="313"/>
        <pc:sldMkLst>
          <pc:docMk/>
          <pc:sldMk cId="1779560098" sldId="1502"/>
        </pc:sldMkLst>
        <pc:picChg chg="mod">
          <ac:chgData name="Stephani Scott" userId="3d2a6d7b-0dd2-44aa-b1c6-b4f41ad7a0ec" providerId="ADAL" clId="{380CC710-6B6F-4725-9A37-28887F533955}" dt="2023-03-23T11:39:29.534" v="4790" actId="14100"/>
          <ac:picMkLst>
            <pc:docMk/>
            <pc:sldMk cId="1779560098" sldId="1502"/>
            <ac:picMk id="2" creationId="{BAAD842A-17A5-413D-7AF6-2B75F79AA3B5}"/>
          </ac:picMkLst>
        </pc:picChg>
      </pc:sldChg>
      <pc:sldChg chg="addSp delSp modSp add mod ord modClrScheme modAnim chgLayout modNotesTx">
        <pc:chgData name="Stephani Scott" userId="3d2a6d7b-0dd2-44aa-b1c6-b4f41ad7a0ec" providerId="ADAL" clId="{380CC710-6B6F-4725-9A37-28887F533955}" dt="2023-03-23T11:29:36.617" v="4243" actId="20577"/>
        <pc:sldMkLst>
          <pc:docMk/>
          <pc:sldMk cId="1527905493" sldId="1503"/>
        </pc:sldMkLst>
        <pc:spChg chg="del mod">
          <ac:chgData name="Stephani Scott" userId="3d2a6d7b-0dd2-44aa-b1c6-b4f41ad7a0ec" providerId="ADAL" clId="{380CC710-6B6F-4725-9A37-28887F533955}" dt="2023-03-21T22:25:04.984" v="1438" actId="700"/>
          <ac:spMkLst>
            <pc:docMk/>
            <pc:sldMk cId="1527905493" sldId="1503"/>
            <ac:spMk id="3" creationId="{E38D6340-D222-F532-6319-9CC0EE77024B}"/>
          </ac:spMkLst>
        </pc:spChg>
        <pc:spChg chg="del">
          <ac:chgData name="Stephani Scott" userId="3d2a6d7b-0dd2-44aa-b1c6-b4f41ad7a0ec" providerId="ADAL" clId="{380CC710-6B6F-4725-9A37-28887F533955}" dt="2023-03-21T22:25:04.984" v="1438" actId="700"/>
          <ac:spMkLst>
            <pc:docMk/>
            <pc:sldMk cId="1527905493" sldId="1503"/>
            <ac:spMk id="4" creationId="{2024C58C-32A1-9A6A-7FAC-1E4F0C88E678}"/>
          </ac:spMkLst>
        </pc:spChg>
        <pc:spChg chg="add mod ord">
          <ac:chgData name="Stephani Scott" userId="3d2a6d7b-0dd2-44aa-b1c6-b4f41ad7a0ec" providerId="ADAL" clId="{380CC710-6B6F-4725-9A37-28887F533955}" dt="2023-03-23T11:01:57.037" v="3256" actId="700"/>
          <ac:spMkLst>
            <pc:docMk/>
            <pc:sldMk cId="1527905493" sldId="1503"/>
            <ac:spMk id="4" creationId="{51455FA8-DBB4-7F99-313A-3A44D0C933E5}"/>
          </ac:spMkLst>
        </pc:spChg>
        <pc:spChg chg="add mod ord">
          <ac:chgData name="Stephani Scott" userId="3d2a6d7b-0dd2-44aa-b1c6-b4f41ad7a0ec" providerId="ADAL" clId="{380CC710-6B6F-4725-9A37-28887F533955}" dt="2023-03-23T11:26:53.766" v="4144" actId="120"/>
          <ac:spMkLst>
            <pc:docMk/>
            <pc:sldMk cId="1527905493" sldId="1503"/>
            <ac:spMk id="6" creationId="{6AB85D31-5DE2-44C3-DB51-4317276A93D3}"/>
          </ac:spMkLst>
        </pc:spChg>
        <pc:picChg chg="add mod">
          <ac:chgData name="Stephani Scott" userId="3d2a6d7b-0dd2-44aa-b1c6-b4f41ad7a0ec" providerId="ADAL" clId="{380CC710-6B6F-4725-9A37-28887F533955}" dt="2023-03-23T11:03:02.701" v="3292" actId="1076"/>
          <ac:picMkLst>
            <pc:docMk/>
            <pc:sldMk cId="1527905493" sldId="1503"/>
            <ac:picMk id="2" creationId="{9031969E-7610-93BE-44B6-8B94C0D2D91D}"/>
          </ac:picMkLst>
        </pc:picChg>
        <pc:picChg chg="add mod">
          <ac:chgData name="Stephani Scott" userId="3d2a6d7b-0dd2-44aa-b1c6-b4f41ad7a0ec" providerId="ADAL" clId="{380CC710-6B6F-4725-9A37-28887F533955}" dt="2023-03-23T11:03:01.028" v="3291" actId="1076"/>
          <ac:picMkLst>
            <pc:docMk/>
            <pc:sldMk cId="1527905493" sldId="1503"/>
            <ac:picMk id="3" creationId="{9731C61A-8E34-2A52-E2DE-72752D88F96D}"/>
          </ac:picMkLst>
        </pc:picChg>
        <pc:picChg chg="add mod">
          <ac:chgData name="Stephani Scott" userId="3d2a6d7b-0dd2-44aa-b1c6-b4f41ad7a0ec" providerId="ADAL" clId="{380CC710-6B6F-4725-9A37-28887F533955}" dt="2023-03-23T11:03:03.378" v="3293" actId="1076"/>
          <ac:picMkLst>
            <pc:docMk/>
            <pc:sldMk cId="1527905493" sldId="1503"/>
            <ac:picMk id="5" creationId="{B5F54FA8-D40B-9040-270B-886E428691D8}"/>
          </ac:picMkLst>
        </pc:picChg>
        <pc:picChg chg="add del mod">
          <ac:chgData name="Stephani Scott" userId="3d2a6d7b-0dd2-44aa-b1c6-b4f41ad7a0ec" providerId="ADAL" clId="{380CC710-6B6F-4725-9A37-28887F533955}" dt="2023-03-23T10:57:31.907" v="3207" actId="478"/>
          <ac:picMkLst>
            <pc:docMk/>
            <pc:sldMk cId="1527905493" sldId="1503"/>
            <ac:picMk id="7" creationId="{C5FAF2AE-37FF-6DE7-233F-4D75B814713A}"/>
          </ac:picMkLst>
        </pc:picChg>
      </pc:sldChg>
      <pc:sldChg chg="addSp delSp modSp new mod modClrScheme chgLayout modNotesTx">
        <pc:chgData name="Stephani Scott" userId="3d2a6d7b-0dd2-44aa-b1c6-b4f41ad7a0ec" providerId="ADAL" clId="{380CC710-6B6F-4725-9A37-28887F533955}" dt="2023-03-23T11:32:35.676" v="4540" actId="313"/>
        <pc:sldMkLst>
          <pc:docMk/>
          <pc:sldMk cId="439355719" sldId="1504"/>
        </pc:sldMkLst>
        <pc:spChg chg="add del mod ord">
          <ac:chgData name="Stephani Scott" userId="3d2a6d7b-0dd2-44aa-b1c6-b4f41ad7a0ec" providerId="ADAL" clId="{380CC710-6B6F-4725-9A37-28887F533955}" dt="2023-03-21T22:32:35.955" v="1583" actId="700"/>
          <ac:spMkLst>
            <pc:docMk/>
            <pc:sldMk cId="439355719" sldId="1504"/>
            <ac:spMk id="2" creationId="{12A3659A-1769-867A-BBA8-B3F5CB49FFEE}"/>
          </ac:spMkLst>
        </pc:spChg>
        <pc:spChg chg="add del mod ord">
          <ac:chgData name="Stephani Scott" userId="3d2a6d7b-0dd2-44aa-b1c6-b4f41ad7a0ec" providerId="ADAL" clId="{380CC710-6B6F-4725-9A37-28887F533955}" dt="2023-03-21T22:32:35.955" v="1583" actId="700"/>
          <ac:spMkLst>
            <pc:docMk/>
            <pc:sldMk cId="439355719" sldId="1504"/>
            <ac:spMk id="3" creationId="{6EDED687-2B1A-81F2-0F78-8B24E7FEDAA3}"/>
          </ac:spMkLst>
        </pc:spChg>
        <pc:spChg chg="add mod ord">
          <ac:chgData name="Stephani Scott" userId="3d2a6d7b-0dd2-44aa-b1c6-b4f41ad7a0ec" providerId="ADAL" clId="{380CC710-6B6F-4725-9A37-28887F533955}" dt="2023-03-23T11:21:40.097" v="3928" actId="20577"/>
          <ac:spMkLst>
            <pc:docMk/>
            <pc:sldMk cId="439355719" sldId="1504"/>
            <ac:spMk id="4" creationId="{4DE71D95-6C69-8897-3553-0563F68B566D}"/>
          </ac:spMkLst>
        </pc:spChg>
        <pc:spChg chg="add mod ord">
          <ac:chgData name="Stephani Scott" userId="3d2a6d7b-0dd2-44aa-b1c6-b4f41ad7a0ec" providerId="ADAL" clId="{380CC710-6B6F-4725-9A37-28887F533955}" dt="2023-03-21T22:34:10.749" v="1612" actId="5793"/>
          <ac:spMkLst>
            <pc:docMk/>
            <pc:sldMk cId="439355719" sldId="1504"/>
            <ac:spMk id="5" creationId="{BF59C72B-6D8A-EC99-EABB-ECBCC3B006F4}"/>
          </ac:spMkLst>
        </pc:spChg>
        <pc:picChg chg="add del">
          <ac:chgData name="Stephani Scott" userId="3d2a6d7b-0dd2-44aa-b1c6-b4f41ad7a0ec" providerId="ADAL" clId="{380CC710-6B6F-4725-9A37-28887F533955}" dt="2023-03-21T22:34:19.874" v="1614" actId="478"/>
          <ac:picMkLst>
            <pc:docMk/>
            <pc:sldMk cId="439355719" sldId="1504"/>
            <ac:picMk id="7" creationId="{A6191643-39F5-847B-C15F-0D307E6151A7}"/>
          </ac:picMkLst>
        </pc:picChg>
        <pc:picChg chg="add del mod">
          <ac:chgData name="Stephani Scott" userId="3d2a6d7b-0dd2-44aa-b1c6-b4f41ad7a0ec" providerId="ADAL" clId="{380CC710-6B6F-4725-9A37-28887F533955}" dt="2023-03-21T22:35:00.010" v="1620" actId="478"/>
          <ac:picMkLst>
            <pc:docMk/>
            <pc:sldMk cId="439355719" sldId="1504"/>
            <ac:picMk id="9" creationId="{02A5652E-0CB6-CBE3-9BC9-CFDA7EFC15E9}"/>
          </ac:picMkLst>
        </pc:picChg>
        <pc:picChg chg="add del mod">
          <ac:chgData name="Stephani Scott" userId="3d2a6d7b-0dd2-44aa-b1c6-b4f41ad7a0ec" providerId="ADAL" clId="{380CC710-6B6F-4725-9A37-28887F533955}" dt="2023-03-21T22:36:06.414" v="1632" actId="478"/>
          <ac:picMkLst>
            <pc:docMk/>
            <pc:sldMk cId="439355719" sldId="1504"/>
            <ac:picMk id="11" creationId="{16641EED-3B32-00A5-272E-E0C84C8C7F34}"/>
          </ac:picMkLst>
        </pc:picChg>
        <pc:picChg chg="add mod">
          <ac:chgData name="Stephani Scott" userId="3d2a6d7b-0dd2-44aa-b1c6-b4f41ad7a0ec" providerId="ADAL" clId="{380CC710-6B6F-4725-9A37-28887F533955}" dt="2023-03-21T22:36:23.365" v="1636" actId="1076"/>
          <ac:picMkLst>
            <pc:docMk/>
            <pc:sldMk cId="439355719" sldId="1504"/>
            <ac:picMk id="13" creationId="{EFB3F7A1-A8F9-CE35-E4C3-A4A2D37EBC85}"/>
          </ac:picMkLst>
        </pc:picChg>
        <pc:picChg chg="add mod">
          <ac:chgData name="Stephani Scott" userId="3d2a6d7b-0dd2-44aa-b1c6-b4f41ad7a0ec" providerId="ADAL" clId="{380CC710-6B6F-4725-9A37-28887F533955}" dt="2023-03-21T22:40:36.973" v="1650" actId="14100"/>
          <ac:picMkLst>
            <pc:docMk/>
            <pc:sldMk cId="439355719" sldId="1504"/>
            <ac:picMk id="15" creationId="{9BEFA918-3D4D-1F51-B5E0-80463FA49D1E}"/>
          </ac:picMkLst>
        </pc:picChg>
      </pc:sldChg>
      <pc:sldChg chg="addSp delSp modSp new del mod modClrScheme chgLayout">
        <pc:chgData name="Stephani Scott" userId="3d2a6d7b-0dd2-44aa-b1c6-b4f41ad7a0ec" providerId="ADAL" clId="{380CC710-6B6F-4725-9A37-28887F533955}" dt="2023-03-21T22:31:35.081" v="1576" actId="47"/>
        <pc:sldMkLst>
          <pc:docMk/>
          <pc:sldMk cId="1427342833" sldId="1504"/>
        </pc:sldMkLst>
        <pc:spChg chg="del">
          <ac:chgData name="Stephani Scott" userId="3d2a6d7b-0dd2-44aa-b1c6-b4f41ad7a0ec" providerId="ADAL" clId="{380CC710-6B6F-4725-9A37-28887F533955}" dt="2023-03-21T22:25:47.789" v="1444" actId="700"/>
          <ac:spMkLst>
            <pc:docMk/>
            <pc:sldMk cId="1427342833" sldId="1504"/>
            <ac:spMk id="2" creationId="{782F4CBE-941D-C533-C0DB-503A7098CC84}"/>
          </ac:spMkLst>
        </pc:spChg>
        <pc:spChg chg="mod ord">
          <ac:chgData name="Stephani Scott" userId="3d2a6d7b-0dd2-44aa-b1c6-b4f41ad7a0ec" providerId="ADAL" clId="{380CC710-6B6F-4725-9A37-28887F533955}" dt="2023-03-21T22:25:47.789" v="1444" actId="700"/>
          <ac:spMkLst>
            <pc:docMk/>
            <pc:sldMk cId="1427342833" sldId="1504"/>
            <ac:spMk id="3" creationId="{505F9324-9DE5-44E8-82E1-95646D5C8ABE}"/>
          </ac:spMkLst>
        </pc:spChg>
        <pc:spChg chg="del">
          <ac:chgData name="Stephani Scott" userId="3d2a6d7b-0dd2-44aa-b1c6-b4f41ad7a0ec" providerId="ADAL" clId="{380CC710-6B6F-4725-9A37-28887F533955}" dt="2023-03-21T22:25:47.789" v="1444" actId="700"/>
          <ac:spMkLst>
            <pc:docMk/>
            <pc:sldMk cId="1427342833" sldId="1504"/>
            <ac:spMk id="4" creationId="{969E7C89-ED65-CDDF-0FF9-1272AC25FD2C}"/>
          </ac:spMkLst>
        </pc:spChg>
        <pc:picChg chg="add mod">
          <ac:chgData name="Stephani Scott" userId="3d2a6d7b-0dd2-44aa-b1c6-b4f41ad7a0ec" providerId="ADAL" clId="{380CC710-6B6F-4725-9A37-28887F533955}" dt="2023-03-21T22:26:20.371" v="1447" actId="14100"/>
          <ac:picMkLst>
            <pc:docMk/>
            <pc:sldMk cId="1427342833" sldId="1504"/>
            <ac:picMk id="6" creationId="{B515F3EE-EEEF-975D-96D5-E35B07D2F5A9}"/>
          </ac:picMkLst>
        </pc:picChg>
      </pc:sldChg>
      <pc:sldChg chg="addSp delSp modSp new mod modClrScheme modAnim chgLayout modNotesTx">
        <pc:chgData name="Stephani Scott" userId="3d2a6d7b-0dd2-44aa-b1c6-b4f41ad7a0ec" providerId="ADAL" clId="{380CC710-6B6F-4725-9A37-28887F533955}" dt="2023-03-23T12:44:58.670" v="7699" actId="113"/>
        <pc:sldMkLst>
          <pc:docMk/>
          <pc:sldMk cId="2894518331" sldId="1505"/>
        </pc:sldMkLst>
        <pc:spChg chg="del">
          <ac:chgData name="Stephani Scott" userId="3d2a6d7b-0dd2-44aa-b1c6-b4f41ad7a0ec" providerId="ADAL" clId="{380CC710-6B6F-4725-9A37-28887F533955}" dt="2023-03-21T22:35:57.570" v="1631" actId="700"/>
          <ac:spMkLst>
            <pc:docMk/>
            <pc:sldMk cId="2894518331" sldId="1505"/>
            <ac:spMk id="2" creationId="{3C9953BE-7680-C374-E2A4-A4F4ADE4DF0B}"/>
          </ac:spMkLst>
        </pc:spChg>
        <pc:spChg chg="mod ord">
          <ac:chgData name="Stephani Scott" userId="3d2a6d7b-0dd2-44aa-b1c6-b4f41ad7a0ec" providerId="ADAL" clId="{380CC710-6B6F-4725-9A37-28887F533955}" dt="2023-03-21T22:43:57.197" v="1687" actId="700"/>
          <ac:spMkLst>
            <pc:docMk/>
            <pc:sldMk cId="2894518331" sldId="1505"/>
            <ac:spMk id="3" creationId="{479F90C0-44F3-ED14-A6BE-CA69B5977880}"/>
          </ac:spMkLst>
        </pc:spChg>
        <pc:spChg chg="del">
          <ac:chgData name="Stephani Scott" userId="3d2a6d7b-0dd2-44aa-b1c6-b4f41ad7a0ec" providerId="ADAL" clId="{380CC710-6B6F-4725-9A37-28887F533955}" dt="2023-03-21T22:35:57.570" v="1631" actId="700"/>
          <ac:spMkLst>
            <pc:docMk/>
            <pc:sldMk cId="2894518331" sldId="1505"/>
            <ac:spMk id="4" creationId="{7FD6683F-8630-C9F7-D711-43097636A6FA}"/>
          </ac:spMkLst>
        </pc:spChg>
        <pc:spChg chg="add mod ord">
          <ac:chgData name="Stephani Scott" userId="3d2a6d7b-0dd2-44aa-b1c6-b4f41ad7a0ec" providerId="ADAL" clId="{380CC710-6B6F-4725-9A37-28887F533955}" dt="2023-03-21T22:43:57.197" v="1687" actId="700"/>
          <ac:spMkLst>
            <pc:docMk/>
            <pc:sldMk cId="2894518331" sldId="1505"/>
            <ac:spMk id="7" creationId="{85F097F4-31C9-3CE4-88EA-4383D1AAEEC0}"/>
          </ac:spMkLst>
        </pc:spChg>
        <pc:spChg chg="add mod ord">
          <ac:chgData name="Stephani Scott" userId="3d2a6d7b-0dd2-44aa-b1c6-b4f41ad7a0ec" providerId="ADAL" clId="{380CC710-6B6F-4725-9A37-28887F533955}" dt="2023-03-23T12:44:58.670" v="7699" actId="113"/>
          <ac:spMkLst>
            <pc:docMk/>
            <pc:sldMk cId="2894518331" sldId="1505"/>
            <ac:spMk id="8" creationId="{5C55E2CC-B101-5942-4C74-1E5FF078AFC8}"/>
          </ac:spMkLst>
        </pc:spChg>
        <pc:picChg chg="add del mod">
          <ac:chgData name="Stephani Scott" userId="3d2a6d7b-0dd2-44aa-b1c6-b4f41ad7a0ec" providerId="ADAL" clId="{380CC710-6B6F-4725-9A37-28887F533955}" dt="2023-03-21T22:48:29.700" v="1974" actId="478"/>
          <ac:picMkLst>
            <pc:docMk/>
            <pc:sldMk cId="2894518331" sldId="1505"/>
            <ac:picMk id="6" creationId="{55579263-7E25-9E2A-8BCF-BABB1A831F46}"/>
          </ac:picMkLst>
        </pc:picChg>
        <pc:picChg chg="add mod">
          <ac:chgData name="Stephani Scott" userId="3d2a6d7b-0dd2-44aa-b1c6-b4f41ad7a0ec" providerId="ADAL" clId="{380CC710-6B6F-4725-9A37-28887F533955}" dt="2023-03-23T11:23:58.145" v="4001" actId="1076"/>
          <ac:picMkLst>
            <pc:docMk/>
            <pc:sldMk cId="2894518331" sldId="1505"/>
            <ac:picMk id="10" creationId="{AD4828FF-C4DA-6C30-68BF-7236B9B77803}"/>
          </ac:picMkLst>
        </pc:picChg>
      </pc:sldChg>
      <pc:sldChg chg="addSp delSp modSp add del mod modClrScheme chgLayout">
        <pc:chgData name="Stephani Scott" userId="3d2a6d7b-0dd2-44aa-b1c6-b4f41ad7a0ec" providerId="ADAL" clId="{380CC710-6B6F-4725-9A37-28887F533955}" dt="2023-03-21T22:31:50.336" v="1580" actId="47"/>
        <pc:sldMkLst>
          <pc:docMk/>
          <pc:sldMk cId="3530987530" sldId="1505"/>
        </pc:sldMkLst>
        <pc:spChg chg="add mod ord">
          <ac:chgData name="Stephani Scott" userId="3d2a6d7b-0dd2-44aa-b1c6-b4f41ad7a0ec" providerId="ADAL" clId="{380CC710-6B6F-4725-9A37-28887F533955}" dt="2023-03-21T22:28:36.961" v="1571" actId="6549"/>
          <ac:spMkLst>
            <pc:docMk/>
            <pc:sldMk cId="3530987530" sldId="1505"/>
            <ac:spMk id="2" creationId="{758CF016-9703-FA3F-D71D-782D2F6698BD}"/>
          </ac:spMkLst>
        </pc:spChg>
        <pc:spChg chg="mod ord">
          <ac:chgData name="Stephani Scott" userId="3d2a6d7b-0dd2-44aa-b1c6-b4f41ad7a0ec" providerId="ADAL" clId="{380CC710-6B6F-4725-9A37-28887F533955}" dt="2023-03-21T22:26:49.614" v="1450" actId="700"/>
          <ac:spMkLst>
            <pc:docMk/>
            <pc:sldMk cId="3530987530" sldId="1505"/>
            <ac:spMk id="3" creationId="{505F9324-9DE5-44E8-82E1-95646D5C8ABE}"/>
          </ac:spMkLst>
        </pc:spChg>
        <pc:spChg chg="add mod ord">
          <ac:chgData name="Stephani Scott" userId="3d2a6d7b-0dd2-44aa-b1c6-b4f41ad7a0ec" providerId="ADAL" clId="{380CC710-6B6F-4725-9A37-28887F533955}" dt="2023-03-21T22:27:13.583" v="1523" actId="20577"/>
          <ac:spMkLst>
            <pc:docMk/>
            <pc:sldMk cId="3530987530" sldId="1505"/>
            <ac:spMk id="4" creationId="{9BDD4851-D3CF-2DE5-FB58-80EADE5AB997}"/>
          </ac:spMkLst>
        </pc:spChg>
        <pc:picChg chg="del">
          <ac:chgData name="Stephani Scott" userId="3d2a6d7b-0dd2-44aa-b1c6-b4f41ad7a0ec" providerId="ADAL" clId="{380CC710-6B6F-4725-9A37-28887F533955}" dt="2023-03-21T22:26:27.015" v="1449" actId="478"/>
          <ac:picMkLst>
            <pc:docMk/>
            <pc:sldMk cId="3530987530" sldId="1505"/>
            <ac:picMk id="6" creationId="{B515F3EE-EEEF-975D-96D5-E35B07D2F5A9}"/>
          </ac:picMkLst>
        </pc:picChg>
      </pc:sldChg>
      <pc:sldChg chg="addSp modSp new del mod modClrScheme chgLayout">
        <pc:chgData name="Stephani Scott" userId="3d2a6d7b-0dd2-44aa-b1c6-b4f41ad7a0ec" providerId="ADAL" clId="{380CC710-6B6F-4725-9A37-28887F533955}" dt="2023-03-21T23:12:04.359" v="2839" actId="47"/>
        <pc:sldMkLst>
          <pc:docMk/>
          <pc:sldMk cId="881796621" sldId="1506"/>
        </pc:sldMkLst>
        <pc:spChg chg="add mod">
          <ac:chgData name="Stephani Scott" userId="3d2a6d7b-0dd2-44aa-b1c6-b4f41ad7a0ec" providerId="ADAL" clId="{380CC710-6B6F-4725-9A37-28887F533955}" dt="2023-03-21T22:58:52.345" v="2112" actId="700"/>
          <ac:spMkLst>
            <pc:docMk/>
            <pc:sldMk cId="881796621" sldId="1506"/>
            <ac:spMk id="2" creationId="{559473BC-AD9E-07A2-DC1E-320E8F70629A}"/>
          </ac:spMkLst>
        </pc:spChg>
        <pc:spChg chg="add mod">
          <ac:chgData name="Stephani Scott" userId="3d2a6d7b-0dd2-44aa-b1c6-b4f41ad7a0ec" providerId="ADAL" clId="{380CC710-6B6F-4725-9A37-28887F533955}" dt="2023-03-21T22:58:52.345" v="2112" actId="700"/>
          <ac:spMkLst>
            <pc:docMk/>
            <pc:sldMk cId="881796621" sldId="1506"/>
            <ac:spMk id="3" creationId="{9031FA58-9328-8DEC-51CB-5F8B73121349}"/>
          </ac:spMkLst>
        </pc:spChg>
      </pc:sldChg>
      <pc:sldChg chg="delSp modSp new del mod modClrScheme chgLayout">
        <pc:chgData name="Stephani Scott" userId="3d2a6d7b-0dd2-44aa-b1c6-b4f41ad7a0ec" providerId="ADAL" clId="{380CC710-6B6F-4725-9A37-28887F533955}" dt="2023-03-21T23:12:05.915" v="2840" actId="47"/>
        <pc:sldMkLst>
          <pc:docMk/>
          <pc:sldMk cId="3568915870" sldId="1507"/>
        </pc:sldMkLst>
        <pc:spChg chg="del">
          <ac:chgData name="Stephani Scott" userId="3d2a6d7b-0dd2-44aa-b1c6-b4f41ad7a0ec" providerId="ADAL" clId="{380CC710-6B6F-4725-9A37-28887F533955}" dt="2023-03-21T22:58:57.932" v="2114" actId="700"/>
          <ac:spMkLst>
            <pc:docMk/>
            <pc:sldMk cId="3568915870" sldId="1507"/>
            <ac:spMk id="2" creationId="{FD1B6600-6535-567E-DBF3-3A3425BB2D93}"/>
          </ac:spMkLst>
        </pc:spChg>
        <pc:spChg chg="mod ord">
          <ac:chgData name="Stephani Scott" userId="3d2a6d7b-0dd2-44aa-b1c6-b4f41ad7a0ec" providerId="ADAL" clId="{380CC710-6B6F-4725-9A37-28887F533955}" dt="2023-03-21T22:58:57.932" v="2114" actId="700"/>
          <ac:spMkLst>
            <pc:docMk/>
            <pc:sldMk cId="3568915870" sldId="1507"/>
            <ac:spMk id="3" creationId="{316DBEC0-AEEB-2C54-3C34-BDAFBA145AA1}"/>
          </ac:spMkLst>
        </pc:spChg>
        <pc:spChg chg="del">
          <ac:chgData name="Stephani Scott" userId="3d2a6d7b-0dd2-44aa-b1c6-b4f41ad7a0ec" providerId="ADAL" clId="{380CC710-6B6F-4725-9A37-28887F533955}" dt="2023-03-21T22:58:57.932" v="2114" actId="700"/>
          <ac:spMkLst>
            <pc:docMk/>
            <pc:sldMk cId="3568915870" sldId="1507"/>
            <ac:spMk id="4" creationId="{D5C4380C-34B9-BB57-F00E-00650FA28EC9}"/>
          </ac:spMkLst>
        </pc:spChg>
      </pc:sldChg>
      <pc:sldChg chg="modSp del mod">
        <pc:chgData name="Stephani Scott" userId="3d2a6d7b-0dd2-44aa-b1c6-b4f41ad7a0ec" providerId="ADAL" clId="{380CC710-6B6F-4725-9A37-28887F533955}" dt="2023-03-23T10:48:25.046" v="3055" actId="2696"/>
        <pc:sldMkLst>
          <pc:docMk/>
          <pc:sldMk cId="803528790" sldId="1508"/>
        </pc:sldMkLst>
        <pc:spChg chg="mod">
          <ac:chgData name="Stephani Scott" userId="3d2a6d7b-0dd2-44aa-b1c6-b4f41ad7a0ec" providerId="ADAL" clId="{380CC710-6B6F-4725-9A37-28887F533955}" dt="2023-03-21T23:00:09.424" v="2140" actId="20577"/>
          <ac:spMkLst>
            <pc:docMk/>
            <pc:sldMk cId="803528790" sldId="1508"/>
            <ac:spMk id="6" creationId="{6EA03A3F-2A86-E945-9807-8EC97194725C}"/>
          </ac:spMkLst>
        </pc:spChg>
      </pc:sldChg>
      <pc:sldChg chg="modSp mod modNotesTx">
        <pc:chgData name="Stephani Scott" userId="3d2a6d7b-0dd2-44aa-b1c6-b4f41ad7a0ec" providerId="ADAL" clId="{380CC710-6B6F-4725-9A37-28887F533955}" dt="2023-03-23T12:48:28.525" v="7712" actId="20577"/>
        <pc:sldMkLst>
          <pc:docMk/>
          <pc:sldMk cId="152784061" sldId="1509"/>
        </pc:sldMkLst>
        <pc:spChg chg="mod">
          <ac:chgData name="Stephani Scott" userId="3d2a6d7b-0dd2-44aa-b1c6-b4f41ad7a0ec" providerId="ADAL" clId="{380CC710-6B6F-4725-9A37-28887F533955}" dt="2023-03-21T23:02:17.439" v="2239" actId="20577"/>
          <ac:spMkLst>
            <pc:docMk/>
            <pc:sldMk cId="152784061" sldId="1509"/>
            <ac:spMk id="2" creationId="{4FB87E17-6522-0457-906E-839F5E5E5741}"/>
          </ac:spMkLst>
        </pc:spChg>
        <pc:spChg chg="mod">
          <ac:chgData name="Stephani Scott" userId="3d2a6d7b-0dd2-44aa-b1c6-b4f41ad7a0ec" providerId="ADAL" clId="{380CC710-6B6F-4725-9A37-28887F533955}" dt="2023-03-21T23:07:45.176" v="2633" actId="6549"/>
          <ac:spMkLst>
            <pc:docMk/>
            <pc:sldMk cId="152784061" sldId="1509"/>
            <ac:spMk id="3" creationId="{C37ABFC3-9178-36DC-4307-AFE35C0FDD39}"/>
          </ac:spMkLst>
        </pc:spChg>
      </pc:sldChg>
      <pc:sldChg chg="addSp delSp modSp mod modNotesTx">
        <pc:chgData name="Stephani Scott" userId="3d2a6d7b-0dd2-44aa-b1c6-b4f41ad7a0ec" providerId="ADAL" clId="{380CC710-6B6F-4725-9A37-28887F533955}" dt="2023-03-23T11:54:40.268" v="5195" actId="20577"/>
        <pc:sldMkLst>
          <pc:docMk/>
          <pc:sldMk cId="1238359411" sldId="1510"/>
        </pc:sldMkLst>
        <pc:spChg chg="mod">
          <ac:chgData name="Stephani Scott" userId="3d2a6d7b-0dd2-44aa-b1c6-b4f41ad7a0ec" providerId="ADAL" clId="{380CC710-6B6F-4725-9A37-28887F533955}" dt="2023-03-21T23:11:17.637" v="2835" actId="14100"/>
          <ac:spMkLst>
            <pc:docMk/>
            <pc:sldMk cId="1238359411" sldId="1510"/>
            <ac:spMk id="3" creationId="{F723EB7B-3C2E-996A-4B16-CCCD757F2513}"/>
          </ac:spMkLst>
        </pc:spChg>
        <pc:picChg chg="del">
          <ac:chgData name="Stephani Scott" userId="3d2a6d7b-0dd2-44aa-b1c6-b4f41ad7a0ec" providerId="ADAL" clId="{380CC710-6B6F-4725-9A37-28887F533955}" dt="2023-03-21T23:00:32.601" v="2148" actId="478"/>
          <ac:picMkLst>
            <pc:docMk/>
            <pc:sldMk cId="1238359411" sldId="1510"/>
            <ac:picMk id="5" creationId="{3FFAD8C4-A4B1-8A0B-AC0F-803525C22034}"/>
          </ac:picMkLst>
        </pc:picChg>
        <pc:picChg chg="add mod">
          <ac:chgData name="Stephani Scott" userId="3d2a6d7b-0dd2-44aa-b1c6-b4f41ad7a0ec" providerId="ADAL" clId="{380CC710-6B6F-4725-9A37-28887F533955}" dt="2023-03-21T23:11:27.871" v="2838" actId="1076"/>
          <ac:picMkLst>
            <pc:docMk/>
            <pc:sldMk cId="1238359411" sldId="1510"/>
            <ac:picMk id="6" creationId="{F928D83A-410E-F35B-5A3F-A489587EA3FE}"/>
          </ac:picMkLst>
        </pc:picChg>
        <pc:picChg chg="del">
          <ac:chgData name="Stephani Scott" userId="3d2a6d7b-0dd2-44aa-b1c6-b4f41ad7a0ec" providerId="ADAL" clId="{380CC710-6B6F-4725-9A37-28887F533955}" dt="2023-03-21T23:00:33.375" v="2149" actId="478"/>
          <ac:picMkLst>
            <pc:docMk/>
            <pc:sldMk cId="1238359411" sldId="1510"/>
            <ac:picMk id="7" creationId="{3624FA89-AD5E-2C28-20DB-5BE4A564226A}"/>
          </ac:picMkLst>
        </pc:picChg>
      </pc:sldChg>
      <pc:sldChg chg="modSp add mod modNotesTx">
        <pc:chgData name="Stephani Scott" userId="3d2a6d7b-0dd2-44aa-b1c6-b4f41ad7a0ec" providerId="ADAL" clId="{380CC710-6B6F-4725-9A37-28887F533955}" dt="2023-03-23T12:12:55.028" v="6108" actId="20577"/>
        <pc:sldMkLst>
          <pc:docMk/>
          <pc:sldMk cId="2895381428" sldId="1511"/>
        </pc:sldMkLst>
        <pc:spChg chg="mod">
          <ac:chgData name="Stephani Scott" userId="3d2a6d7b-0dd2-44aa-b1c6-b4f41ad7a0ec" providerId="ADAL" clId="{380CC710-6B6F-4725-9A37-28887F533955}" dt="2023-03-23T12:10:27.074" v="5829" actId="113"/>
          <ac:spMkLst>
            <pc:docMk/>
            <pc:sldMk cId="2895381428" sldId="1511"/>
            <ac:spMk id="2" creationId="{F2281732-10C4-142F-6E95-70D0F6474720}"/>
          </ac:spMkLst>
        </pc:spChg>
        <pc:cxnChg chg="mod">
          <ac:chgData name="Stephani Scott" userId="3d2a6d7b-0dd2-44aa-b1c6-b4f41ad7a0ec" providerId="ADAL" clId="{380CC710-6B6F-4725-9A37-28887F533955}" dt="2023-03-21T23:24:33.555" v="3054" actId="14100"/>
          <ac:cxnSpMkLst>
            <pc:docMk/>
            <pc:sldMk cId="2895381428" sldId="1511"/>
            <ac:cxnSpMk id="8" creationId="{DD9616C5-B09F-D983-E59D-8D3A0F4998F6}"/>
          </ac:cxnSpMkLst>
        </pc:cxnChg>
      </pc:sldChg>
      <pc:sldChg chg="modSp add del mod ord">
        <pc:chgData name="Stephani Scott" userId="3d2a6d7b-0dd2-44aa-b1c6-b4f41ad7a0ec" providerId="ADAL" clId="{380CC710-6B6F-4725-9A37-28887F533955}" dt="2023-03-23T10:55:13.906" v="3202" actId="47"/>
        <pc:sldMkLst>
          <pc:docMk/>
          <pc:sldMk cId="2406246010" sldId="1512"/>
        </pc:sldMkLst>
        <pc:spChg chg="mod">
          <ac:chgData name="Stephani Scott" userId="3d2a6d7b-0dd2-44aa-b1c6-b4f41ad7a0ec" providerId="ADAL" clId="{380CC710-6B6F-4725-9A37-28887F533955}" dt="2023-03-23T10:53:24.705" v="3181" actId="6549"/>
          <ac:spMkLst>
            <pc:docMk/>
            <pc:sldMk cId="2406246010" sldId="1512"/>
            <ac:spMk id="2" creationId="{6DD1EA87-8649-4E70-055D-0F927C5EAC00}"/>
          </ac:spMkLst>
        </pc:spChg>
        <pc:spChg chg="mod">
          <ac:chgData name="Stephani Scott" userId="3d2a6d7b-0dd2-44aa-b1c6-b4f41ad7a0ec" providerId="ADAL" clId="{380CC710-6B6F-4725-9A37-28887F533955}" dt="2023-03-23T10:53:40.801" v="3192" actId="20577"/>
          <ac:spMkLst>
            <pc:docMk/>
            <pc:sldMk cId="2406246010" sldId="1512"/>
            <ac:spMk id="3" creationId="{0B26798A-85B9-3ECC-10FC-EB6540667E21}"/>
          </ac:spMkLst>
        </pc:spChg>
      </pc:sldChg>
      <pc:sldChg chg="add del">
        <pc:chgData name="Stephani Scott" userId="3d2a6d7b-0dd2-44aa-b1c6-b4f41ad7a0ec" providerId="ADAL" clId="{380CC710-6B6F-4725-9A37-28887F533955}" dt="2023-03-23T10:52:46.341" v="3175" actId="2890"/>
        <pc:sldMkLst>
          <pc:docMk/>
          <pc:sldMk cId="3965323023" sldId="1512"/>
        </pc:sldMkLst>
      </pc:sldChg>
      <pc:sldChg chg="addSp delSp modSp new mod modNotesTx">
        <pc:chgData name="Stephani Scott" userId="3d2a6d7b-0dd2-44aa-b1c6-b4f41ad7a0ec" providerId="ADAL" clId="{380CC710-6B6F-4725-9A37-28887F533955}" dt="2023-03-23T12:39:57.723" v="7461"/>
        <pc:sldMkLst>
          <pc:docMk/>
          <pc:sldMk cId="4273092693" sldId="1512"/>
        </pc:sldMkLst>
        <pc:spChg chg="mod">
          <ac:chgData name="Stephani Scott" userId="3d2a6d7b-0dd2-44aa-b1c6-b4f41ad7a0ec" providerId="ADAL" clId="{380CC710-6B6F-4725-9A37-28887F533955}" dt="2023-03-23T12:31:59.390" v="7456" actId="5793"/>
          <ac:spMkLst>
            <pc:docMk/>
            <pc:sldMk cId="4273092693" sldId="1512"/>
            <ac:spMk id="2" creationId="{45AB2D39-A24D-1408-4C1F-948018509A34}"/>
          </ac:spMkLst>
        </pc:spChg>
        <pc:spChg chg="mod">
          <ac:chgData name="Stephani Scott" userId="3d2a6d7b-0dd2-44aa-b1c6-b4f41ad7a0ec" providerId="ADAL" clId="{380CC710-6B6F-4725-9A37-28887F533955}" dt="2023-03-23T12:24:56.160" v="6716" actId="20577"/>
          <ac:spMkLst>
            <pc:docMk/>
            <pc:sldMk cId="4273092693" sldId="1512"/>
            <ac:spMk id="3" creationId="{A1E9489C-7E75-F7FF-4148-17A2977BAB50}"/>
          </ac:spMkLst>
        </pc:spChg>
        <pc:spChg chg="add mod">
          <ac:chgData name="Stephani Scott" userId="3d2a6d7b-0dd2-44aa-b1c6-b4f41ad7a0ec" providerId="ADAL" clId="{380CC710-6B6F-4725-9A37-28887F533955}" dt="2023-03-23T12:39:50.388" v="7460"/>
          <ac:spMkLst>
            <pc:docMk/>
            <pc:sldMk cId="4273092693" sldId="1512"/>
            <ac:spMk id="5" creationId="{5CE7C9B8-3999-341F-045B-1F9C3FF7798C}"/>
          </ac:spMkLst>
        </pc:spChg>
        <pc:picChg chg="add del mod">
          <ac:chgData name="Stephani Scott" userId="3d2a6d7b-0dd2-44aa-b1c6-b4f41ad7a0ec" providerId="ADAL" clId="{380CC710-6B6F-4725-9A37-28887F533955}" dt="2023-03-23T12:39:41.469" v="7459" actId="478"/>
          <ac:picMkLst>
            <pc:docMk/>
            <pc:sldMk cId="4273092693" sldId="1512"/>
            <ac:picMk id="4" creationId="{543B5397-9D7A-50F6-6BB1-16D931FCEB48}"/>
          </ac:picMkLst>
        </pc:picChg>
        <pc:picChg chg="add mod">
          <ac:chgData name="Stephani Scott" userId="3d2a6d7b-0dd2-44aa-b1c6-b4f41ad7a0ec" providerId="ADAL" clId="{380CC710-6B6F-4725-9A37-28887F533955}" dt="2023-03-23T12:39:57.723" v="7461"/>
          <ac:picMkLst>
            <pc:docMk/>
            <pc:sldMk cId="4273092693" sldId="1512"/>
            <ac:picMk id="6" creationId="{2ECBD59F-A5B4-28BD-CED2-776AA999DB6C}"/>
          </ac:picMkLst>
        </pc:picChg>
      </pc:sldChg>
      <pc:sldMasterChg chg="modSldLayout">
        <pc:chgData name="Stephani Scott" userId="3d2a6d7b-0dd2-44aa-b1c6-b4f41ad7a0ec" providerId="ADAL" clId="{380CC710-6B6F-4725-9A37-28887F533955}" dt="2023-03-21T23:17:17.539" v="2895" actId="20577"/>
        <pc:sldMasterMkLst>
          <pc:docMk/>
          <pc:sldMasterMk cId="2961859815" sldId="2147483722"/>
        </pc:sldMasterMkLst>
        <pc:sldLayoutChg chg="modSp mod">
          <pc:chgData name="Stephani Scott" userId="3d2a6d7b-0dd2-44aa-b1c6-b4f41ad7a0ec" providerId="ADAL" clId="{380CC710-6B6F-4725-9A37-28887F533955}" dt="2023-03-21T23:17:17.539" v="2895" actId="20577"/>
          <pc:sldLayoutMkLst>
            <pc:docMk/>
            <pc:sldMasterMk cId="2961859815" sldId="2147483722"/>
            <pc:sldLayoutMk cId="2812845366" sldId="2147483723"/>
          </pc:sldLayoutMkLst>
          <pc:spChg chg="mod">
            <ac:chgData name="Stephani Scott" userId="3d2a6d7b-0dd2-44aa-b1c6-b4f41ad7a0ec" providerId="ADAL" clId="{380CC710-6B6F-4725-9A37-28887F533955}" dt="2023-03-21T23:17:17.539" v="2895" actId="20577"/>
            <ac:spMkLst>
              <pc:docMk/>
              <pc:sldMasterMk cId="2961859815" sldId="2147483722"/>
              <pc:sldLayoutMk cId="2812845366" sldId="2147483723"/>
              <ac:spMk id="1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91094-0D4C-4207-B1B7-17EC19C5DB80}" type="datetimeFigureOut">
              <a:rPr lang="en-US" smtClean="0"/>
              <a:t>3/23/2023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A57520-0C7B-4032-891D-D4B1685A4725}" type="slidenum">
              <a:rPr lang="en-US" smtClean="0"/>
              <a:t>‹#›</a:t>
            </a:fld>
            <a:endParaRPr lang="en-US" dirty="0"/>
          </a:p>
        </p:txBody>
      </p:sp>
    </p:spTree>
    <p:extLst>
      <p:ext uri="{BB962C8B-B14F-4D97-AF65-F5344CB8AC3E}">
        <p14:creationId xmlns:p14="http://schemas.microsoft.com/office/powerpoint/2010/main" val="3425774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B80F4-50DC-43A9-87B7-60E00F618CB3}" type="datetimeFigureOut">
              <a:rPr lang="en-US" smtClean="0"/>
              <a:t>3/23/2023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F4821-5D0A-4A90-AF88-942362C771BF}" type="slidenum">
              <a:rPr lang="en-US" smtClean="0"/>
              <a:t>‹#›</a:t>
            </a:fld>
            <a:endParaRPr lang="en-US" dirty="0"/>
          </a:p>
        </p:txBody>
      </p:sp>
    </p:spTree>
    <p:extLst>
      <p:ext uri="{BB962C8B-B14F-4D97-AF65-F5344CB8AC3E}">
        <p14:creationId xmlns:p14="http://schemas.microsoft.com/office/powerpoint/2010/main" val="40263814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asics/memory"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2</a:t>
            </a:fld>
            <a:endParaRPr lang="en-US" dirty="0"/>
          </a:p>
        </p:txBody>
      </p:sp>
    </p:spTree>
    <p:extLst>
      <p:ext uri="{BB962C8B-B14F-4D97-AF65-F5344CB8AC3E}">
        <p14:creationId xmlns:p14="http://schemas.microsoft.com/office/powerpoint/2010/main" val="48324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clarification definition for risk… READ</a:t>
            </a:r>
          </a:p>
          <a:p>
            <a:endParaRPr lang="en-US" dirty="0"/>
          </a:p>
          <a:p>
            <a:r>
              <a:rPr lang="en-US" dirty="0"/>
              <a:t>Inherent risks of surgery, medication, co-morbid conditions (URI in elderly with COPD, high risk to pneumonia, hypoxia)</a:t>
            </a:r>
          </a:p>
        </p:txBody>
      </p:sp>
      <p:sp>
        <p:nvSpPr>
          <p:cNvPr id="4" name="Slide Number Placeholder 3"/>
          <p:cNvSpPr>
            <a:spLocks noGrp="1"/>
          </p:cNvSpPr>
          <p:nvPr>
            <p:ph type="sldNum" sz="quarter" idx="5"/>
          </p:nvPr>
        </p:nvSpPr>
        <p:spPr/>
        <p:txBody>
          <a:bodyPr/>
          <a:lstStyle/>
          <a:p>
            <a:fld id="{1CFF4821-5D0A-4A90-AF88-942362C771BF}" type="slidenum">
              <a:rPr lang="en-US" smtClean="0"/>
              <a:t>12</a:t>
            </a:fld>
            <a:endParaRPr lang="en-US" dirty="0"/>
          </a:p>
        </p:txBody>
      </p:sp>
    </p:spTree>
    <p:extLst>
      <p:ext uri="{BB962C8B-B14F-4D97-AF65-F5344CB8AC3E}">
        <p14:creationId xmlns:p14="http://schemas.microsoft.com/office/powerpoint/2010/main" val="426740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 changed the wording around the monitoring of hypoglycemia. Previously, monitoring insulin for hypoglycemia was specifically excluded….It Now reads…..</a:t>
            </a:r>
            <a:r>
              <a:rPr lang="en-US" b="1" dirty="0"/>
              <a:t> unless severe hypoglycemia is a current, significant concern</a:t>
            </a:r>
            <a:r>
              <a:rPr lang="en-US" b="0" dirty="0"/>
              <a:t>…If a patient is admitted for hypoglycemia, it’s likely going to be severe. </a:t>
            </a:r>
          </a:p>
          <a:p>
            <a:endParaRPr lang="en-US" b="0" dirty="0"/>
          </a:p>
          <a:p>
            <a:r>
              <a:rPr lang="en-US" b="1" dirty="0"/>
              <a:t>As coders sometimes it’s hard to decide what drugs are truly toxic. Some, like chemo drugs are obvious. Others are not. Obviously, all drugs have some inherent toxicity. We are looking for those really high level, very challenging drugs that monitoring by labs must be done frequently.Some drugs, like in this example insulin, aren’t always considered toxic but in certain conditions they can be. Use the internet to research a drug’s risk level. We rely on the provider to tell us when a patient is being monitored for high toxicity. </a:t>
            </a:r>
          </a:p>
        </p:txBody>
      </p:sp>
      <p:sp>
        <p:nvSpPr>
          <p:cNvPr id="4" name="Slide Number Placeholder 3"/>
          <p:cNvSpPr>
            <a:spLocks noGrp="1"/>
          </p:cNvSpPr>
          <p:nvPr>
            <p:ph type="sldNum" sz="quarter" idx="5"/>
          </p:nvPr>
        </p:nvSpPr>
        <p:spPr/>
        <p:txBody>
          <a:bodyPr/>
          <a:lstStyle/>
          <a:p>
            <a:fld id="{1CFF4821-5D0A-4A90-AF88-942362C771BF}" type="slidenum">
              <a:rPr lang="en-US" smtClean="0"/>
              <a:t>13</a:t>
            </a:fld>
            <a:endParaRPr lang="en-US" dirty="0"/>
          </a:p>
        </p:txBody>
      </p:sp>
    </p:spTree>
    <p:extLst>
      <p:ext uri="{BB962C8B-B14F-4D97-AF65-F5344CB8AC3E}">
        <p14:creationId xmlns:p14="http://schemas.microsoft.com/office/powerpoint/2010/main" val="371253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p>
          <a:p>
            <a:endParaRPr lang="en-US" dirty="0"/>
          </a:p>
          <a:p>
            <a:r>
              <a:rPr lang="en-US" dirty="0"/>
              <a:t>Bolded items are what changed with the addition of hospital services</a:t>
            </a: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14</a:t>
            </a:fld>
            <a:endParaRPr lang="en-US" dirty="0"/>
          </a:p>
        </p:txBody>
      </p:sp>
    </p:spTree>
    <p:extLst>
      <p:ext uri="{BB962C8B-B14F-4D97-AF65-F5344CB8AC3E}">
        <p14:creationId xmlns:p14="http://schemas.microsoft.com/office/powerpoint/2010/main" val="330315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in 2023 form the 2021 guidelines</a:t>
            </a:r>
          </a:p>
          <a:p>
            <a:endParaRPr lang="en-US" dirty="0"/>
          </a:p>
          <a:p>
            <a:r>
              <a:rPr lang="en-US" dirty="0"/>
              <a:t>For those of you new to this calculation, we will provide a high level overview</a:t>
            </a:r>
          </a:p>
          <a:p>
            <a:endParaRPr lang="en-US" dirty="0"/>
          </a:p>
          <a:p>
            <a:r>
              <a:rPr lang="en-US" dirty="0"/>
              <a:t>Rules: </a:t>
            </a:r>
          </a:p>
          <a:p>
            <a:r>
              <a:rPr lang="en-US" dirty="0"/>
              <a:t>Points should be calculated for each category</a:t>
            </a:r>
          </a:p>
          <a:p>
            <a:r>
              <a:rPr lang="en-US" dirty="0"/>
              <a:t>Tests count as 1 point for each and are totaled to = category points. </a:t>
            </a:r>
          </a:p>
          <a:p>
            <a:r>
              <a:rPr lang="en-US" dirty="0"/>
              <a:t>The more points the higher the data level</a:t>
            </a:r>
          </a:p>
          <a:p>
            <a:r>
              <a:rPr lang="en-US" dirty="0"/>
              <a:t>For calculations purposes use the below abbreviations:</a:t>
            </a:r>
          </a:p>
          <a:p>
            <a:r>
              <a:rPr lang="en-US" dirty="0"/>
              <a:t>     Tests &amp; Documents = T&amp;D</a:t>
            </a:r>
          </a:p>
          <a:p>
            <a:r>
              <a:rPr lang="en-US" dirty="0"/>
              <a:t>     Assessment requiring an independent historian(s) = Ihx</a:t>
            </a:r>
          </a:p>
          <a:p>
            <a:r>
              <a:rPr lang="en-US" dirty="0"/>
              <a:t>     Independent interpretation of tests = Intpr </a:t>
            </a:r>
          </a:p>
          <a:p>
            <a:r>
              <a:rPr lang="en-US" dirty="0"/>
              <a:t>     Discussion</a:t>
            </a:r>
          </a:p>
          <a:p>
            <a:endParaRPr lang="en-US" dirty="0"/>
          </a:p>
          <a:p>
            <a:endParaRPr lang="en-US" dirty="0"/>
          </a:p>
          <a:p>
            <a:r>
              <a:rPr lang="en-US" dirty="0"/>
              <a:t>Points should be calculated for each category</a:t>
            </a:r>
          </a:p>
          <a:p>
            <a:r>
              <a:rPr lang="en-US" dirty="0"/>
              <a:t>Tests count as 1 point for each CPT code and are totaled to equal category points. </a:t>
            </a:r>
          </a:p>
          <a:p>
            <a:r>
              <a:rPr lang="en-US" dirty="0"/>
              <a:t>Basically, The more points the higher the data level</a:t>
            </a:r>
          </a:p>
          <a:p>
            <a:r>
              <a:rPr lang="en-US" dirty="0"/>
              <a:t>You cannot count a test that has an interpretation and component element if you are billing the CPT code. For example, for radiology procedures, the films/scans are interpretated and then a report is written. If you are billing for that test, you cannot double dip and count it towards your data. However, labs such as UA’s don’t really have that – the results are given via the lab machine. Therefore, labs can usually be counted as ordered Or reviewed.</a:t>
            </a:r>
          </a:p>
          <a:p>
            <a:r>
              <a:rPr lang="en-US" dirty="0"/>
              <a:t>Note that you cannot count both. It’s either order, or review. Even if on a different date. So you if order an A1c to be done in 6 months, you can count the order today but you cannot count the review at the 6 month visit. </a:t>
            </a:r>
          </a:p>
          <a:p>
            <a:r>
              <a:rPr lang="en-US" dirty="0"/>
              <a:t>Explain:</a:t>
            </a:r>
          </a:p>
          <a:p>
            <a:r>
              <a:rPr lang="en-US" dirty="0"/>
              <a:t>Assessment requiring an independent historian(s) = Ihx</a:t>
            </a:r>
          </a:p>
          <a:p>
            <a:r>
              <a:rPr lang="en-US" dirty="0"/>
              <a:t>     Independent interpretation of tests = Intpr </a:t>
            </a:r>
          </a:p>
          <a:p>
            <a:r>
              <a:rPr lang="en-US" dirty="0"/>
              <a:t>     Discussion of management or test interpretation = DISC</a:t>
            </a:r>
          </a:p>
          <a:p>
            <a:r>
              <a:rPr lang="en-US" dirty="0"/>
              <a:t>n of management or test interpretation = DISC</a:t>
            </a:r>
          </a:p>
        </p:txBody>
      </p:sp>
      <p:sp>
        <p:nvSpPr>
          <p:cNvPr id="4" name="Slide Number Placeholder 3"/>
          <p:cNvSpPr>
            <a:spLocks noGrp="1"/>
          </p:cNvSpPr>
          <p:nvPr>
            <p:ph type="sldNum" sz="quarter" idx="5"/>
          </p:nvPr>
        </p:nvSpPr>
        <p:spPr/>
        <p:txBody>
          <a:bodyPr/>
          <a:lstStyle/>
          <a:p>
            <a:fld id="{1CFF4821-5D0A-4A90-AF88-942362C771BF}" type="slidenum">
              <a:rPr lang="en-US" smtClean="0"/>
              <a:t>15</a:t>
            </a:fld>
            <a:endParaRPr lang="en-US" dirty="0"/>
          </a:p>
        </p:txBody>
      </p:sp>
    </p:spTree>
    <p:extLst>
      <p:ext uri="{BB962C8B-B14F-4D97-AF65-F5344CB8AC3E}">
        <p14:creationId xmlns:p14="http://schemas.microsoft.com/office/powerpoint/2010/main" val="2917364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put it together</a:t>
            </a:r>
          </a:p>
          <a:p>
            <a:r>
              <a:rPr lang="en-US" dirty="0"/>
              <a:t>This table shows the different combinations and the corresponding data level. </a:t>
            </a:r>
          </a:p>
          <a:p>
            <a:endParaRPr lang="en-US" dirty="0"/>
          </a:p>
          <a:p>
            <a:r>
              <a:rPr lang="en-US" dirty="0"/>
              <a:t>We can’t expect our providers to memorize all of them. We have found using the 80/20 rule works well. Train you providers to identify what they most often deal with and know those</a:t>
            </a:r>
          </a:p>
        </p:txBody>
      </p:sp>
      <p:sp>
        <p:nvSpPr>
          <p:cNvPr id="4" name="Slide Number Placeholder 3"/>
          <p:cNvSpPr>
            <a:spLocks noGrp="1"/>
          </p:cNvSpPr>
          <p:nvPr>
            <p:ph type="sldNum" sz="quarter" idx="5"/>
          </p:nvPr>
        </p:nvSpPr>
        <p:spPr/>
        <p:txBody>
          <a:bodyPr/>
          <a:lstStyle/>
          <a:p>
            <a:fld id="{1CFF4821-5D0A-4A90-AF88-942362C771BF}" type="slidenum">
              <a:rPr lang="en-US" smtClean="0"/>
              <a:t>16</a:t>
            </a:fld>
            <a:endParaRPr lang="en-US" dirty="0"/>
          </a:p>
        </p:txBody>
      </p:sp>
    </p:spTree>
    <p:extLst>
      <p:ext uri="{BB962C8B-B14F-4D97-AF65-F5344CB8AC3E}">
        <p14:creationId xmlns:p14="http://schemas.microsoft.com/office/powerpoint/2010/main" val="277292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p>
          <a:p>
            <a:endParaRPr lang="en-US" dirty="0"/>
          </a:p>
          <a:p>
            <a:r>
              <a:rPr lang="en-US" dirty="0"/>
              <a:t>Bolded items are what changed in 2023</a:t>
            </a:r>
          </a:p>
          <a:p>
            <a:endParaRPr lang="en-US" dirty="0"/>
          </a:p>
          <a:p>
            <a:endParaRPr lang="en-US" dirty="0"/>
          </a:p>
          <a:p>
            <a:endParaRPr lang="en-US" b="0" dirty="0"/>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17</a:t>
            </a:fld>
            <a:endParaRPr lang="en-US" dirty="0"/>
          </a:p>
        </p:txBody>
      </p:sp>
    </p:spTree>
    <p:extLst>
      <p:ext uri="{BB962C8B-B14F-4D97-AF65-F5344CB8AC3E}">
        <p14:creationId xmlns:p14="http://schemas.microsoft.com/office/powerpoint/2010/main" val="572369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18</a:t>
            </a:fld>
            <a:endParaRPr lang="en-US" dirty="0"/>
          </a:p>
        </p:txBody>
      </p:sp>
    </p:spTree>
    <p:extLst>
      <p:ext uri="{BB962C8B-B14F-4D97-AF65-F5344CB8AC3E}">
        <p14:creationId xmlns:p14="http://schemas.microsoft.com/office/powerpoint/2010/main" val="1875629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solidFill>
                  <a:srgbClr val="333333"/>
                </a:solidFill>
              </a:rPr>
              <a:t>E/M code categories that are time based (e.g., Critical Care) that do not have an MDM component do not apply</a:t>
            </a:r>
          </a:p>
          <a:p>
            <a:pPr>
              <a:lnSpc>
                <a:spcPct val="90000"/>
              </a:lnSpc>
            </a:pPr>
            <a:r>
              <a:rPr lang="en-US" sz="1200" dirty="0">
                <a:solidFill>
                  <a:srgbClr val="333333"/>
                </a:solidFill>
              </a:rPr>
              <a:t>Total visit time does not apply to ED Services</a:t>
            </a:r>
          </a:p>
          <a:p>
            <a:pPr>
              <a:lnSpc>
                <a:spcPct val="90000"/>
              </a:lnSpc>
            </a:pPr>
            <a:r>
              <a:rPr lang="en-US" sz="1200" dirty="0">
                <a:solidFill>
                  <a:srgbClr val="333333"/>
                </a:solidFill>
              </a:rPr>
              <a:t>Total visit time does not need to consecutive, it can be totaled for the date of the encounter</a:t>
            </a:r>
          </a:p>
          <a:p>
            <a:pPr>
              <a:lnSpc>
                <a:spcPct val="90000"/>
              </a:lnSpc>
            </a:pPr>
            <a:r>
              <a:rPr lang="en-US" sz="1200" dirty="0">
                <a:solidFill>
                  <a:srgbClr val="333333"/>
                </a:solidFill>
              </a:rPr>
              <a:t>Total time includes both face-to-face and non-face-to-face activities</a:t>
            </a:r>
          </a:p>
          <a:p>
            <a:pPr>
              <a:lnSpc>
                <a:spcPct val="90000"/>
              </a:lnSpc>
            </a:pPr>
            <a:r>
              <a:rPr lang="en-US" sz="1200" dirty="0">
                <a:solidFill>
                  <a:srgbClr val="333333"/>
                </a:solidFill>
              </a:rPr>
              <a:t>It does not matter the location of the provider</a:t>
            </a:r>
          </a:p>
          <a:p>
            <a:pPr>
              <a:lnSpc>
                <a:spcPct val="90000"/>
              </a:lnSpc>
            </a:pPr>
            <a:r>
              <a:rPr lang="en-US" sz="1200" b="1" dirty="0">
                <a:solidFill>
                  <a:srgbClr val="333333"/>
                </a:solidFill>
              </a:rPr>
              <a:t>Do not include time spent performing separately reported services</a:t>
            </a:r>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19</a:t>
            </a:fld>
            <a:endParaRPr lang="en-US" dirty="0"/>
          </a:p>
        </p:txBody>
      </p:sp>
    </p:spTree>
    <p:extLst>
      <p:ext uri="{BB962C8B-B14F-4D97-AF65-F5344CB8AC3E}">
        <p14:creationId xmlns:p14="http://schemas.microsoft.com/office/powerpoint/2010/main" val="3528454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time includes all of these activities. It is not just the time spent face to face with the patient. THIS LIST DID NOT CHANGE WITH 2023</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20</a:t>
            </a:fld>
            <a:endParaRPr lang="en-US" dirty="0"/>
          </a:p>
        </p:txBody>
      </p:sp>
    </p:spTree>
    <p:extLst>
      <p:ext uri="{BB962C8B-B14F-4D97-AF65-F5344CB8AC3E}">
        <p14:creationId xmlns:p14="http://schemas.microsoft.com/office/powerpoint/2010/main" val="3654248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proper time statements excluding services separately reported.</a:t>
            </a:r>
          </a:p>
        </p:txBody>
      </p:sp>
      <p:sp>
        <p:nvSpPr>
          <p:cNvPr id="4" name="Slide Number Placeholder 3"/>
          <p:cNvSpPr>
            <a:spLocks noGrp="1"/>
          </p:cNvSpPr>
          <p:nvPr>
            <p:ph type="sldNum" sz="quarter" idx="5"/>
          </p:nvPr>
        </p:nvSpPr>
        <p:spPr/>
        <p:txBody>
          <a:bodyPr/>
          <a:lstStyle/>
          <a:p>
            <a:fld id="{1CFF4821-5D0A-4A90-AF88-942362C771BF}" type="slidenum">
              <a:rPr lang="en-US" smtClean="0"/>
              <a:t>21</a:t>
            </a:fld>
            <a:endParaRPr lang="en-US" dirty="0"/>
          </a:p>
        </p:txBody>
      </p:sp>
    </p:spTree>
    <p:extLst>
      <p:ext uri="{BB962C8B-B14F-4D97-AF65-F5344CB8AC3E}">
        <p14:creationId xmlns:p14="http://schemas.microsoft.com/office/powerpoint/2010/main" val="1659751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Welcome to our webinar….</a:t>
            </a:r>
          </a:p>
          <a:p>
            <a:endParaRPr lang="en-US" sz="1200" dirty="0"/>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CFF4821-5D0A-4A90-AF88-942362C771BF}" type="slidenum">
              <a:rPr lang="en-US" smtClean="0"/>
              <a:t>3</a:t>
            </a:fld>
            <a:endParaRPr lang="en-US" dirty="0"/>
          </a:p>
        </p:txBody>
      </p:sp>
    </p:spTree>
    <p:extLst>
      <p:ext uri="{BB962C8B-B14F-4D97-AF65-F5344CB8AC3E}">
        <p14:creationId xmlns:p14="http://schemas.microsoft.com/office/powerpoint/2010/main" val="1193599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Switching for &gt;50% counseling coordination time calculation to total visit time proved to be harder than anyone of us thought. Here are a few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dirty="0"/>
              <a:t>With 2021 and now 2023 we see that organizations have forgotten to update their time statements. If &gt;50% is being used, how do we know for sure that the total time includes all of the allowed activities?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all have a smart phrase that you can use for time statements. BUT remember it must be patient specific. Auditors and payers do not like to see charts that say total time includes, review of history, exam, tests and … when there were not tests and they do not like it when 60 minutes spent on every single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 everyone understood the definition of total time.. </a:t>
            </a:r>
            <a:r>
              <a:rPr lang="en-US" sz="1200" dirty="0">
                <a:effectLst/>
                <a:latin typeface="Arial" panose="020B0604020202020204" pitchFamily="34" charset="0"/>
                <a:ea typeface="Calibri" panose="020F0502020204030204" pitchFamily="34" charset="0"/>
              </a:rPr>
              <a:t>word ‘total time’ </a:t>
            </a:r>
            <a:r>
              <a:rPr lang="en-US" sz="1200" u="sng" dirty="0">
                <a:effectLst/>
                <a:latin typeface="Arial" panose="020B0604020202020204" pitchFamily="34" charset="0"/>
                <a:ea typeface="Calibri" panose="020F0502020204030204" pitchFamily="34" charset="0"/>
              </a:rPr>
              <a:t>means t</a:t>
            </a:r>
            <a:r>
              <a:rPr lang="en-US" sz="1200" dirty="0">
                <a:effectLst/>
                <a:latin typeface="Arial" panose="020B0604020202020204" pitchFamily="34" charset="0"/>
                <a:ea typeface="Calibri" panose="020F0502020204030204" pitchFamily="34" charset="0"/>
              </a:rPr>
              <a:t>hat the exact unit of time must be documented. We still see documentation with time ranges…..not good. When you do see this you must use the lowest time. CMS wants to see total time documented not ranges.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22</a:t>
            </a:fld>
            <a:endParaRPr lang="en-US" dirty="0"/>
          </a:p>
        </p:txBody>
      </p:sp>
    </p:spTree>
    <p:extLst>
      <p:ext uri="{BB962C8B-B14F-4D97-AF65-F5344CB8AC3E}">
        <p14:creationId xmlns:p14="http://schemas.microsoft.com/office/powerpoint/2010/main" val="1259604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and AMA times are still different and Codes are different. </a:t>
            </a:r>
          </a:p>
          <a:p>
            <a:endParaRPr lang="en-US" dirty="0"/>
          </a:p>
          <a:p>
            <a:r>
              <a:rPr lang="en-US" dirty="0"/>
              <a:t>Many changes for prolonged first had the 2021 guidelines …July 2022 we the proposed rule, in November the final rule very confusing…., then in January announcement with more changes to be effective May 9, 2023</a:t>
            </a:r>
          </a:p>
          <a:p>
            <a:endParaRPr lang="en-US" sz="1800" b="0" i="0" u="none" strike="noStrike" baseline="0" dirty="0">
              <a:solidFill>
                <a:srgbClr val="221E1F"/>
              </a:solidFill>
              <a:latin typeface="Gilroy"/>
            </a:endParaRPr>
          </a:p>
          <a:p>
            <a:r>
              <a:rPr lang="en-US" sz="1800" b="0" i="0" u="none" strike="noStrike" baseline="0" dirty="0">
                <a:solidFill>
                  <a:srgbClr val="221E1F"/>
                </a:solidFill>
                <a:latin typeface="Gilroy"/>
              </a:rPr>
              <a:t>E/M service. It includes combined time with or without direct patient contact on the date of a patient visit. Reported in 15 minute increments beyond the max time code AND must be at least 15 minutes. </a:t>
            </a:r>
            <a:endParaRPr lang="en-US" dirty="0"/>
          </a:p>
          <a:p>
            <a:endParaRPr lang="en-US" dirty="0"/>
          </a:p>
          <a:p>
            <a:r>
              <a:rPr lang="en-US" dirty="0"/>
              <a:t>For example, Initial hospital visit, 99223 maximum time is 75 minutes. If documentation stated 80 minute cannot bill prolonged. Must meet at least the full 15 beyond the max time of 75 minutes. Once 90 minutes met than can report 99418. and then once another full 15 minutes was supported bill additional units. </a:t>
            </a:r>
          </a:p>
        </p:txBody>
      </p:sp>
      <p:sp>
        <p:nvSpPr>
          <p:cNvPr id="4" name="Slide Number Placeholder 3"/>
          <p:cNvSpPr>
            <a:spLocks noGrp="1"/>
          </p:cNvSpPr>
          <p:nvPr>
            <p:ph type="sldNum" sz="quarter" idx="5"/>
          </p:nvPr>
        </p:nvSpPr>
        <p:spPr/>
        <p:txBody>
          <a:bodyPr/>
          <a:lstStyle/>
          <a:p>
            <a:fld id="{1CFF4821-5D0A-4A90-AF88-942362C771BF}" type="slidenum">
              <a:rPr lang="en-US" smtClean="0"/>
              <a:t>23</a:t>
            </a:fld>
            <a:endParaRPr lang="en-US" dirty="0"/>
          </a:p>
        </p:txBody>
      </p:sp>
    </p:spTree>
    <p:extLst>
      <p:ext uri="{BB962C8B-B14F-4D97-AF65-F5344CB8AC3E}">
        <p14:creationId xmlns:p14="http://schemas.microsoft.com/office/powerpoint/2010/main" val="229008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codes are not new, but were revised due to the new prolonged codes.</a:t>
            </a:r>
          </a:p>
          <a:p>
            <a:r>
              <a:rPr lang="en-US" dirty="0"/>
              <a:t>There are some payers out there that will pay these but Medicare does not.</a:t>
            </a:r>
          </a:p>
        </p:txBody>
      </p:sp>
      <p:sp>
        <p:nvSpPr>
          <p:cNvPr id="4" name="Slide Number Placeholder 3"/>
          <p:cNvSpPr>
            <a:spLocks noGrp="1"/>
          </p:cNvSpPr>
          <p:nvPr>
            <p:ph type="sldNum" sz="quarter" idx="5"/>
          </p:nvPr>
        </p:nvSpPr>
        <p:spPr/>
        <p:txBody>
          <a:bodyPr/>
          <a:lstStyle/>
          <a:p>
            <a:fld id="{1CFF4821-5D0A-4A90-AF88-942362C771BF}" type="slidenum">
              <a:rPr lang="en-US" smtClean="0"/>
              <a:t>24</a:t>
            </a:fld>
            <a:endParaRPr lang="en-US" dirty="0"/>
          </a:p>
        </p:txBody>
      </p:sp>
    </p:spTree>
    <p:extLst>
      <p:ext uri="{BB962C8B-B14F-4D97-AF65-F5344CB8AC3E}">
        <p14:creationId xmlns:p14="http://schemas.microsoft.com/office/powerpoint/2010/main" val="305442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NewRomanPSMT"/>
              </a:rPr>
              <a:t>We would continue to use</a:t>
            </a:r>
          </a:p>
          <a:p>
            <a:pPr algn="l"/>
            <a:r>
              <a:rPr lang="en-US" sz="1800" b="0" i="0" u="none" strike="noStrike" baseline="0" dirty="0">
                <a:latin typeface="TimesNewRomanPSMT"/>
              </a:rPr>
              <a:t>HCPCS code G2212 as previously finalized in lieu of CPT code 99417. Now we also have G0318 added for home visits. 99417 can be used for home visits.</a:t>
            </a:r>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25</a:t>
            </a:fld>
            <a:endParaRPr lang="en-US" dirty="0"/>
          </a:p>
        </p:txBody>
      </p:sp>
    </p:spTree>
    <p:extLst>
      <p:ext uri="{BB962C8B-B14F-4D97-AF65-F5344CB8AC3E}">
        <p14:creationId xmlns:p14="http://schemas.microsoft.com/office/powerpoint/2010/main" val="65119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Look at the new times….</a:t>
            </a:r>
          </a:p>
        </p:txBody>
      </p:sp>
      <p:sp>
        <p:nvSpPr>
          <p:cNvPr id="4" name="Slide Number Placeholder 3"/>
          <p:cNvSpPr>
            <a:spLocks noGrp="1"/>
          </p:cNvSpPr>
          <p:nvPr>
            <p:ph type="sldNum" sz="quarter" idx="5"/>
          </p:nvPr>
        </p:nvSpPr>
        <p:spPr/>
        <p:txBody>
          <a:bodyPr/>
          <a:lstStyle/>
          <a:p>
            <a:fld id="{1CFF4821-5D0A-4A90-AF88-942362C771BF}" type="slidenum">
              <a:rPr lang="en-US" smtClean="0"/>
              <a:t>26</a:t>
            </a:fld>
            <a:endParaRPr lang="en-US" dirty="0"/>
          </a:p>
        </p:txBody>
      </p:sp>
    </p:spTree>
    <p:extLst>
      <p:ext uri="{BB962C8B-B14F-4D97-AF65-F5344CB8AC3E}">
        <p14:creationId xmlns:p14="http://schemas.microsoft.com/office/powerpoint/2010/main" val="3026254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is in IP or OBS, we will use these codes. Again, they are not used for any time unit of less than 15 minutes.</a:t>
            </a:r>
          </a:p>
        </p:txBody>
      </p:sp>
      <p:sp>
        <p:nvSpPr>
          <p:cNvPr id="4" name="Slide Number Placeholder 3"/>
          <p:cNvSpPr>
            <a:spLocks noGrp="1"/>
          </p:cNvSpPr>
          <p:nvPr>
            <p:ph type="sldNum" sz="quarter" idx="5"/>
          </p:nvPr>
        </p:nvSpPr>
        <p:spPr/>
        <p:txBody>
          <a:bodyPr/>
          <a:lstStyle/>
          <a:p>
            <a:fld id="{1CFF4821-5D0A-4A90-AF88-942362C771BF}" type="slidenum">
              <a:rPr lang="en-US" smtClean="0"/>
              <a:t>27</a:t>
            </a:fld>
            <a:endParaRPr lang="en-US" dirty="0"/>
          </a:p>
        </p:txBody>
      </p:sp>
    </p:spTree>
    <p:extLst>
      <p:ext uri="{BB962C8B-B14F-4D97-AF65-F5344CB8AC3E}">
        <p14:creationId xmlns:p14="http://schemas.microsoft.com/office/powerpoint/2010/main" val="314036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tables can be found on the sheet.</a:t>
            </a:r>
          </a:p>
        </p:txBody>
      </p:sp>
      <p:sp>
        <p:nvSpPr>
          <p:cNvPr id="4" name="Slide Number Placeholder 3"/>
          <p:cNvSpPr>
            <a:spLocks noGrp="1"/>
          </p:cNvSpPr>
          <p:nvPr>
            <p:ph type="sldNum" sz="quarter" idx="5"/>
          </p:nvPr>
        </p:nvSpPr>
        <p:spPr/>
        <p:txBody>
          <a:bodyPr/>
          <a:lstStyle/>
          <a:p>
            <a:fld id="{1CFF4821-5D0A-4A90-AF88-942362C771BF}" type="slidenum">
              <a:rPr lang="en-US" smtClean="0"/>
              <a:t>28</a:t>
            </a:fld>
            <a:endParaRPr lang="en-US" dirty="0"/>
          </a:p>
        </p:txBody>
      </p:sp>
    </p:spTree>
    <p:extLst>
      <p:ext uri="{BB962C8B-B14F-4D97-AF65-F5344CB8AC3E}">
        <p14:creationId xmlns:p14="http://schemas.microsoft.com/office/powerpoint/2010/main" val="2286788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Open Sans" panose="020B0606030504020204" pitchFamily="34" charset="0"/>
              </a:rPr>
              <a:t>As part of AMA’s initiative to ‘reduce documentation burden and Quoting Dr Hollmann with the AMA “to make it simple, practical and clinically relevant”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“consultation” initiated by a patient and/or family, and not requested by a physician, other qualified health care professional, or other appropriate source (eg, non-clinical social worker, educator, lawyer, or insurance company), is not reported using the consultation codes.</a:t>
            </a:r>
          </a:p>
          <a:p>
            <a:r>
              <a:rPr lang="en-US" b="0" i="0" dirty="0">
                <a:solidFill>
                  <a:srgbClr val="222222"/>
                </a:solidFill>
                <a:effectLst/>
                <a:latin typeface="Open Sans" panose="020B0606030504020204" pitchFamily="34" charset="0"/>
              </a:rPr>
              <a:t> request from another health care professional or appropriate source and a written report. Document both of these in the consult note. </a:t>
            </a:r>
          </a:p>
          <a:p>
            <a:endParaRPr lang="en-US" b="0" i="0" dirty="0">
              <a:solidFill>
                <a:srgbClr val="222222"/>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of transfer of care is removed from the 2023 CPT book and no longer is a lens with which to evaluate consults. No longer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In the past, if Services that constitute transfer of care </a:t>
            </a:r>
            <a:r>
              <a:rPr lang="en-US" dirty="0"/>
              <a:t>are NOT consults.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 consults should be reported with the appropriate est or subsequent EM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DOCUMENATION BACK TO THE 3 R’S , REQUEST, RECOMMENDATION, REPORT</a:t>
            </a: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30</a:t>
            </a:fld>
            <a:endParaRPr lang="en-US" dirty="0"/>
          </a:p>
        </p:txBody>
      </p:sp>
    </p:spTree>
    <p:extLst>
      <p:ext uri="{BB962C8B-B14F-4D97-AF65-F5344CB8AC3E}">
        <p14:creationId xmlns:p14="http://schemas.microsoft.com/office/powerpoint/2010/main" val="343331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includes 99241 or 99251</a:t>
            </a:r>
          </a:p>
          <a:p>
            <a:endParaRPr lang="en-US" dirty="0"/>
          </a:p>
          <a:p>
            <a:r>
              <a:rPr lang="en-US" dirty="0"/>
              <a:t>wanted to point out for outpatient consults we are to use the outpatient Prolonged time code 99417 For Inpatient we use the new 99418 code. Not covered by CMS</a:t>
            </a:r>
          </a:p>
        </p:txBody>
      </p:sp>
      <p:sp>
        <p:nvSpPr>
          <p:cNvPr id="4" name="Slide Number Placeholder 3"/>
          <p:cNvSpPr>
            <a:spLocks noGrp="1"/>
          </p:cNvSpPr>
          <p:nvPr>
            <p:ph type="sldNum" sz="quarter" idx="5"/>
          </p:nvPr>
        </p:nvSpPr>
        <p:spPr/>
        <p:txBody>
          <a:bodyPr/>
          <a:lstStyle/>
          <a:p>
            <a:fld id="{1CFF4821-5D0A-4A90-AF88-942362C771BF}" type="slidenum">
              <a:rPr lang="en-US" smtClean="0"/>
              <a:t>31</a:t>
            </a:fld>
            <a:endParaRPr lang="en-US" dirty="0"/>
          </a:p>
        </p:txBody>
      </p:sp>
    </p:spTree>
    <p:extLst>
      <p:ext uri="{BB962C8B-B14F-4D97-AF65-F5344CB8AC3E}">
        <p14:creationId xmlns:p14="http://schemas.microsoft.com/office/powerpoint/2010/main" val="205976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definition</a:t>
            </a:r>
          </a:p>
          <a:p>
            <a:r>
              <a:rPr lang="en-US" dirty="0"/>
              <a:t>AMA feels 99281, just like 99211 is a face 2 service performed by clinical staff so in the ED this code is no longer needed. </a:t>
            </a:r>
          </a:p>
          <a:p>
            <a:r>
              <a:rPr lang="en-US" dirty="0"/>
              <a:t>Time is not a descriptive component for the emergency department levels of E/M services because emergency department services are typically provided on a variable intensity basis, often involving multiple encounters with several patients over an extended period of time.</a:t>
            </a:r>
          </a:p>
        </p:txBody>
      </p:sp>
      <p:sp>
        <p:nvSpPr>
          <p:cNvPr id="4" name="Slide Number Placeholder 3"/>
          <p:cNvSpPr>
            <a:spLocks noGrp="1"/>
          </p:cNvSpPr>
          <p:nvPr>
            <p:ph type="sldNum" sz="quarter" idx="5"/>
          </p:nvPr>
        </p:nvSpPr>
        <p:spPr/>
        <p:txBody>
          <a:bodyPr/>
          <a:lstStyle/>
          <a:p>
            <a:fld id="{1CFF4821-5D0A-4A90-AF88-942362C771BF}" type="slidenum">
              <a:rPr lang="en-US" smtClean="0"/>
              <a:t>32</a:t>
            </a:fld>
            <a:endParaRPr lang="en-US" dirty="0"/>
          </a:p>
        </p:txBody>
      </p:sp>
    </p:spTree>
    <p:extLst>
      <p:ext uri="{BB962C8B-B14F-4D97-AF65-F5344CB8AC3E}">
        <p14:creationId xmlns:p14="http://schemas.microsoft.com/office/powerpoint/2010/main" val="26842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 love quotes… READ  I often feel like our HIM and compliance teams are superstructures..buildings that keep everyone safe.  Another quote that I love is READ So true</a:t>
            </a:r>
          </a:p>
          <a:p>
            <a:endParaRPr lang="en-US" sz="1200" dirty="0"/>
          </a:p>
          <a:p>
            <a:r>
              <a:rPr lang="en-US" sz="1200" dirty="0"/>
              <a:t>THE AMA has an initiative to reduce clinical documentation by 75% by 2025. </a:t>
            </a:r>
            <a:r>
              <a:rPr lang="en-US" dirty="0"/>
              <a:t>2021 EM changes were the first to come as a result of AMA and CMS work groups initiative to lesson the documentation burden. These 2023 changes are the next phase…we can expect more.  While these changes simply things…it’s hard to adapt. </a:t>
            </a:r>
          </a:p>
          <a:p>
            <a:endParaRPr lang="en-US" b="1" dirty="0"/>
          </a:p>
          <a:p>
            <a:pPr marL="0" marR="0">
              <a:lnSpc>
                <a:spcPct val="107000"/>
              </a:lnSpc>
              <a:spcBef>
                <a:spcPts val="0"/>
              </a:spcBef>
              <a:spcAft>
                <a:spcPts val="800"/>
              </a:spcAft>
            </a:pPr>
            <a:r>
              <a:rPr lang="en-US" dirty="0"/>
              <a:t>One thing we learned with implementing the 2021 guidelines, is that change is hard. It’s hard for coders, auditors and physicians alike to change 27+ years of documenting and coding to a specific set of rules.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Read : </a:t>
            </a:r>
            <a:r>
              <a:rPr lang="en-US" sz="1200" dirty="0">
                <a:effectLst/>
                <a:latin typeface="Calibri" panose="020F0502020204030204" pitchFamily="34" charset="0"/>
                <a:ea typeface="Calibri" panose="020F0502020204030204" pitchFamily="34" charset="0"/>
                <a:cs typeface="Times New Roman" panose="02020603050405020304" pitchFamily="18" charset="0"/>
              </a:rPr>
              <a:t>“When we think, feel, and do things in a particular way over a period of time, habits form, not only in our behavior but in our </a:t>
            </a:r>
            <a:r>
              <a:rPr lang="en-US" sz="12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Psychology Today looks at memory"/>
              </a:rPr>
              <a:t>memory</a:t>
            </a:r>
            <a:r>
              <a:rPr lang="en-US" sz="1200" dirty="0">
                <a:effectLst/>
                <a:latin typeface="Calibri" panose="020F0502020204030204" pitchFamily="34" charset="0"/>
                <a:ea typeface="Calibri" panose="020F0502020204030204" pitchFamily="34" charset="0"/>
                <a:cs typeface="Times New Roman" panose="02020603050405020304" pitchFamily="18" charset="0"/>
              </a:rPr>
              <a:t> systems.” neuros….muscle</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Changing our old documentation and coding habits is not a simple matter of stopping and doing things another way. As coders we must equip our physicians with the knowledge and tools to adapt their way they think, feel and code for evaluation and management services.  </a:t>
            </a:r>
          </a:p>
          <a:p>
            <a:pPr marL="0" marR="0">
              <a:lnSpc>
                <a:spcPct val="107000"/>
              </a:lnSpc>
              <a:spcBef>
                <a:spcPts val="0"/>
              </a:spcBef>
              <a:spcAft>
                <a:spcPts val="80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approach we have found to be successful is going back to basics…building a new foundation for EM documentation and coding if you will.. Take the approach or “Forget what you know and learn a new way”. Starting with re-educating. RE TRAIN YOUR BRAIN to not look for key words to check off boxes but rather to understand the patient and clinical work took place during visit and the overall outcome…..put the pieces together of what happened during the visit with the physician to recreate the picture. Lori what are your thoughts…</a:t>
            </a: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4</a:t>
            </a:fld>
            <a:endParaRPr lang="en-US" dirty="0"/>
          </a:p>
        </p:txBody>
      </p:sp>
    </p:spTree>
    <p:extLst>
      <p:ext uri="{BB962C8B-B14F-4D97-AF65-F5344CB8AC3E}">
        <p14:creationId xmlns:p14="http://schemas.microsoft.com/office/powerpoint/2010/main" val="1984847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99281 . Again in the spirit of making things simple we no longer have the MDM complexities with hx ex elements driving a lower level. (99283 and 99284 both with moderate MDM. </a:t>
            </a:r>
          </a:p>
        </p:txBody>
      </p:sp>
      <p:sp>
        <p:nvSpPr>
          <p:cNvPr id="4" name="Slide Number Placeholder 3"/>
          <p:cNvSpPr>
            <a:spLocks noGrp="1"/>
          </p:cNvSpPr>
          <p:nvPr>
            <p:ph type="sldNum" sz="quarter" idx="5"/>
          </p:nvPr>
        </p:nvSpPr>
        <p:spPr/>
        <p:txBody>
          <a:bodyPr/>
          <a:lstStyle/>
          <a:p>
            <a:fld id="{1CFF4821-5D0A-4A90-AF88-942362C771BF}" type="slidenum">
              <a:rPr lang="en-US" smtClean="0"/>
              <a:t>33</a:t>
            </a:fld>
            <a:endParaRPr lang="en-US" dirty="0"/>
          </a:p>
        </p:txBody>
      </p:sp>
    </p:spTree>
    <p:extLst>
      <p:ext uri="{BB962C8B-B14F-4D97-AF65-F5344CB8AC3E}">
        <p14:creationId xmlns:p14="http://schemas.microsoft.com/office/powerpoint/2010/main" val="2841109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is a hospitalist’s Initial Inpatient E/M note</a:t>
            </a:r>
          </a:p>
        </p:txBody>
      </p:sp>
      <p:sp>
        <p:nvSpPr>
          <p:cNvPr id="4" name="Slide Number Placeholder 3"/>
          <p:cNvSpPr>
            <a:spLocks noGrp="1"/>
          </p:cNvSpPr>
          <p:nvPr>
            <p:ph type="sldNum" sz="quarter" idx="5"/>
          </p:nvPr>
        </p:nvSpPr>
        <p:spPr/>
        <p:txBody>
          <a:bodyPr/>
          <a:lstStyle/>
          <a:p>
            <a:fld id="{1CFF4821-5D0A-4A90-AF88-942362C771BF}" type="slidenum">
              <a:rPr lang="en-US" smtClean="0"/>
              <a:t>35</a:t>
            </a:fld>
            <a:endParaRPr lang="en-US" dirty="0"/>
          </a:p>
        </p:txBody>
      </p:sp>
    </p:spTree>
    <p:extLst>
      <p:ext uri="{BB962C8B-B14F-4D97-AF65-F5344CB8AC3E}">
        <p14:creationId xmlns:p14="http://schemas.microsoft.com/office/powerpoint/2010/main" val="1857894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Appropriate History and Examination was documented </a:t>
            </a:r>
          </a:p>
          <a:p>
            <a:pPr marL="0" indent="0">
              <a:buNone/>
            </a:pPr>
            <a:endParaRPr lang="en-US" dirty="0"/>
          </a:p>
          <a:p>
            <a:pPr marL="0" indent="0">
              <a:buNone/>
            </a:pPr>
            <a:endParaRPr lang="en-US" dirty="0"/>
          </a:p>
          <a:p>
            <a:pPr marL="0" indent="0">
              <a:buNone/>
            </a:pPr>
            <a:r>
              <a:rPr lang="en-US" dirty="0"/>
              <a:t>Heparin whether given IV, SQ push is always a high risk medication. Documentation does not support MONITORING. aPTT test</a:t>
            </a:r>
          </a:p>
          <a:p>
            <a:pPr marL="0" indent="0">
              <a:buNone/>
            </a:pPr>
            <a:r>
              <a:rPr lang="en-US" b="0" i="0" dirty="0">
                <a:solidFill>
                  <a:srgbClr val="040C28"/>
                </a:solidFill>
                <a:effectLst/>
                <a:latin typeface="Google Sans"/>
              </a:rPr>
              <a:t>Activated Partial Thromboplastin Time (aPTT)</a:t>
            </a:r>
            <a:r>
              <a:rPr lang="en-US" dirty="0"/>
              <a:t>	</a:t>
            </a:r>
          </a:p>
          <a:p>
            <a:pPr marL="0" indent="0">
              <a:buNone/>
            </a:pPr>
            <a:endParaRPr lang="en-US" dirty="0"/>
          </a:p>
          <a:p>
            <a:pPr marL="0" indent="0">
              <a:buNone/>
            </a:pPr>
            <a:r>
              <a:rPr lang="en-US" dirty="0"/>
              <a:t>WE KNOW PT WAS BEING MONITIORED BUT IT JUST WAS NOT DOCUMETNED. </a:t>
            </a:r>
          </a:p>
          <a:p>
            <a:pPr marL="0" indent="0">
              <a:buNone/>
            </a:pPr>
            <a:endParaRPr lang="en-US" dirty="0"/>
          </a:p>
          <a:p>
            <a:pPr marL="0" indent="0">
              <a:buNone/>
            </a:pPr>
            <a:r>
              <a:rPr lang="en-US" dirty="0"/>
              <a:t>Other clinical documentation opportunities? Type of stroke, physician query. AND discussion with another provider….likely occurred with test results. </a:t>
            </a:r>
          </a:p>
        </p:txBody>
      </p:sp>
      <p:sp>
        <p:nvSpPr>
          <p:cNvPr id="4" name="Slide Number Placeholder 3"/>
          <p:cNvSpPr>
            <a:spLocks noGrp="1"/>
          </p:cNvSpPr>
          <p:nvPr>
            <p:ph type="sldNum" sz="quarter" idx="5"/>
          </p:nvPr>
        </p:nvSpPr>
        <p:spPr/>
        <p:txBody>
          <a:bodyPr/>
          <a:lstStyle/>
          <a:p>
            <a:fld id="{1CFF4821-5D0A-4A90-AF88-942362C771BF}" type="slidenum">
              <a:rPr lang="en-US" smtClean="0"/>
              <a:t>36</a:t>
            </a:fld>
            <a:endParaRPr lang="en-US" dirty="0"/>
          </a:p>
        </p:txBody>
      </p:sp>
    </p:spTree>
    <p:extLst>
      <p:ext uri="{BB962C8B-B14F-4D97-AF65-F5344CB8AC3E}">
        <p14:creationId xmlns:p14="http://schemas.microsoft.com/office/powerpoint/2010/main" val="4009743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follow up to a patient with a witnessed seizure. This is a day after the 1/7/2023 admission date. THIS patient also has active cancer being treated with chemo. </a:t>
            </a:r>
          </a:p>
        </p:txBody>
      </p:sp>
      <p:sp>
        <p:nvSpPr>
          <p:cNvPr id="4" name="Slide Number Placeholder 3"/>
          <p:cNvSpPr>
            <a:spLocks noGrp="1"/>
          </p:cNvSpPr>
          <p:nvPr>
            <p:ph type="sldNum" sz="quarter" idx="5"/>
          </p:nvPr>
        </p:nvSpPr>
        <p:spPr/>
        <p:txBody>
          <a:bodyPr/>
          <a:lstStyle/>
          <a:p>
            <a:fld id="{1CFF4821-5D0A-4A90-AF88-942362C771BF}" type="slidenum">
              <a:rPr lang="en-US" smtClean="0"/>
              <a:t>37</a:t>
            </a:fld>
            <a:endParaRPr lang="en-US" dirty="0"/>
          </a:p>
        </p:txBody>
      </p:sp>
    </p:spTree>
    <p:extLst>
      <p:ext uri="{BB962C8B-B14F-4D97-AF65-F5344CB8AC3E}">
        <p14:creationId xmlns:p14="http://schemas.microsoft.com/office/powerpoint/2010/main" val="925056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NNP – Chronic worsening</a:t>
            </a:r>
          </a:p>
          <a:p>
            <a:r>
              <a:rPr lang="en-US" dirty="0"/>
              <a:t>Data – assume ordered other tests, but gets credit for FU MRI</a:t>
            </a:r>
          </a:p>
          <a:p>
            <a:r>
              <a:rPr lang="en-US" dirty="0"/>
              <a:t>Risk – can we consider the LP yes, is LP minor or major?    moderate due to RX </a:t>
            </a:r>
          </a:p>
          <a:p>
            <a:r>
              <a:rPr lang="en-US" dirty="0"/>
              <a:t>Defiantly not a 99231</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38</a:t>
            </a:fld>
            <a:endParaRPr lang="en-US" dirty="0"/>
          </a:p>
        </p:txBody>
      </p:sp>
    </p:spTree>
    <p:extLst>
      <p:ext uri="{BB962C8B-B14F-4D97-AF65-F5344CB8AC3E}">
        <p14:creationId xmlns:p14="http://schemas.microsoft.com/office/powerpoint/2010/main" val="843336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For this note instead of leveling the EM let’s decide if it meets a consultation requirements. </a:t>
            </a:r>
          </a:p>
        </p:txBody>
      </p:sp>
      <p:sp>
        <p:nvSpPr>
          <p:cNvPr id="4" name="Slide Number Placeholder 3"/>
          <p:cNvSpPr>
            <a:spLocks noGrp="1"/>
          </p:cNvSpPr>
          <p:nvPr>
            <p:ph type="sldNum" sz="quarter" idx="5"/>
          </p:nvPr>
        </p:nvSpPr>
        <p:spPr/>
        <p:txBody>
          <a:bodyPr/>
          <a:lstStyle/>
          <a:p>
            <a:fld id="{1CFF4821-5D0A-4A90-AF88-942362C771BF}" type="slidenum">
              <a:rPr lang="en-US" smtClean="0"/>
              <a:t>39</a:t>
            </a:fld>
            <a:endParaRPr lang="en-US" dirty="0"/>
          </a:p>
        </p:txBody>
      </p:sp>
    </p:spTree>
    <p:extLst>
      <p:ext uri="{BB962C8B-B14F-4D97-AF65-F5344CB8AC3E}">
        <p14:creationId xmlns:p14="http://schemas.microsoft.com/office/powerpoint/2010/main" val="3043506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40</a:t>
            </a:fld>
            <a:endParaRPr lang="en-US" dirty="0"/>
          </a:p>
        </p:txBody>
      </p:sp>
    </p:spTree>
    <p:extLst>
      <p:ext uri="{BB962C8B-B14F-4D97-AF65-F5344CB8AC3E}">
        <p14:creationId xmlns:p14="http://schemas.microsoft.com/office/powerpoint/2010/main" val="698455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Who requested?</a:t>
            </a:r>
          </a:p>
          <a:p>
            <a:pPr marL="228600" indent="-228600">
              <a:buAutoNum type="arabicParenR"/>
            </a:pPr>
            <a:r>
              <a:rPr lang="en-US" dirty="0"/>
              <a:t>Is there evidence of a ‘Recommendation of care’?</a:t>
            </a:r>
          </a:p>
          <a:p>
            <a:pPr marL="228600" indent="-228600">
              <a:buAutoNum type="arabicParenR"/>
            </a:pPr>
            <a:r>
              <a:rPr lang="en-US" dirty="0"/>
              <a:t>Where is the response? – hospital shared record? </a:t>
            </a:r>
          </a:p>
          <a:p>
            <a:pPr marL="228600" indent="-228600">
              <a:buAutoNum type="arabicParenR"/>
            </a:pPr>
            <a:r>
              <a:rPr lang="en-US" dirty="0"/>
              <a:t>How would you code this? Intent is no longer needed? </a:t>
            </a:r>
          </a:p>
        </p:txBody>
      </p:sp>
      <p:sp>
        <p:nvSpPr>
          <p:cNvPr id="4" name="Slide Number Placeholder 3"/>
          <p:cNvSpPr>
            <a:spLocks noGrp="1"/>
          </p:cNvSpPr>
          <p:nvPr>
            <p:ph type="sldNum" sz="quarter" idx="5"/>
          </p:nvPr>
        </p:nvSpPr>
        <p:spPr/>
        <p:txBody>
          <a:bodyPr/>
          <a:lstStyle/>
          <a:p>
            <a:fld id="{1CFF4821-5D0A-4A90-AF88-942362C771BF}" type="slidenum">
              <a:rPr lang="en-US" smtClean="0"/>
              <a:t>41</a:t>
            </a:fld>
            <a:endParaRPr lang="en-US" dirty="0"/>
          </a:p>
        </p:txBody>
      </p:sp>
    </p:spTree>
    <p:extLst>
      <p:ext uri="{BB962C8B-B14F-4D97-AF65-F5344CB8AC3E}">
        <p14:creationId xmlns:p14="http://schemas.microsoft.com/office/powerpoint/2010/main" val="2430674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Steph  Let’s talk strategy</a:t>
            </a:r>
          </a:p>
        </p:txBody>
      </p:sp>
      <p:sp>
        <p:nvSpPr>
          <p:cNvPr id="4" name="Slide Number Placeholder 3"/>
          <p:cNvSpPr>
            <a:spLocks noGrp="1"/>
          </p:cNvSpPr>
          <p:nvPr>
            <p:ph type="sldNum" sz="quarter" idx="5"/>
          </p:nvPr>
        </p:nvSpPr>
        <p:spPr/>
        <p:txBody>
          <a:bodyPr/>
          <a:lstStyle/>
          <a:p>
            <a:fld id="{1CFF4821-5D0A-4A90-AF88-942362C771BF}" type="slidenum">
              <a:rPr lang="en-US" smtClean="0"/>
              <a:t>42</a:t>
            </a:fld>
            <a:endParaRPr lang="en-US" dirty="0"/>
          </a:p>
        </p:txBody>
      </p:sp>
    </p:spTree>
    <p:extLst>
      <p:ext uri="{BB962C8B-B14F-4D97-AF65-F5344CB8AC3E}">
        <p14:creationId xmlns:p14="http://schemas.microsoft.com/office/powerpoint/2010/main" val="2884082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In the spirit of lightening documentation burden, we need to rethink how much we are including in our notes. Pulling forward previous visits or history labs from the past 5 years causes confusion to those coming behind and reading the record. It also takes provider time to create these 10 page visit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Another brick in our foundation is to Retrain coders and providers on what the basic documentation requires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With the implementation of the 2021 EM guideline changes for outpatient EM services, the </a:t>
            </a:r>
            <a:r>
              <a:rPr lang="en-US" sz="1400" b="1" dirty="0"/>
              <a:t>General principles of medical record documentation HAVE NOT UNCHANGED</a:t>
            </a:r>
            <a:r>
              <a:rPr lang="en-US" sz="1400" dirty="0"/>
              <a:t>.  </a:t>
            </a:r>
            <a:r>
              <a:rPr lang="en-US" sz="1400" b="1" dirty="0"/>
              <a:t>While services vary in several ways</a:t>
            </a:r>
            <a:r>
              <a:rPr lang="en-US" sz="1400" dirty="0"/>
              <a:t>, such as the nature the type of visit, the amount of physician work required, may require an office procedure….</a:t>
            </a:r>
            <a:r>
              <a:rPr lang="en-US" sz="1400" b="1" u="sng" dirty="0"/>
              <a:t>Per the CMS EM guide</a:t>
            </a:r>
            <a:r>
              <a:rPr lang="en-US" sz="1400" dirty="0"/>
              <a:t>…..</a:t>
            </a:r>
            <a:r>
              <a:rPr lang="en-US" sz="1400" b="1" dirty="0"/>
              <a:t>the minimum elements are essentially the same… These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Reason for the encounter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relevant history, </a:t>
            </a:r>
            <a:r>
              <a:rPr lang="en-US" sz="1400" b="1" dirty="0"/>
              <a:t>and or </a:t>
            </a:r>
            <a:r>
              <a:rPr lang="en-US" sz="1400" dirty="0"/>
              <a:t>physical examination findings,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prior diagnostic test results that are relevant to the visit and the physician’s clinical decision making </a:t>
            </a:r>
            <a:r>
              <a:rPr lang="en-US" sz="1400" b="1" dirty="0"/>
              <a:t>Important for MDM data calculation…hard for a coder to know what past tests were reviewed and relevant.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Assessment: which is not just the ICD 10 codes pulled in from problem list… but the overall clinical impression and finally the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Medical plan of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These general principals do </a:t>
            </a:r>
            <a:r>
              <a:rPr lang="en-US" sz="1400" u="sng" dirty="0"/>
              <a:t>not require section headers for specific elements  or be in a specific order….</a:t>
            </a:r>
            <a:r>
              <a:rPr lang="en-US" sz="1400" dirty="0"/>
              <a:t>like we have been conditioned for the 1995 and 1997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There are a few additional principals…..next page</a:t>
            </a:r>
          </a:p>
        </p:txBody>
      </p:sp>
      <p:sp>
        <p:nvSpPr>
          <p:cNvPr id="4" name="Slide Number Placeholder 3"/>
          <p:cNvSpPr>
            <a:spLocks noGrp="1"/>
          </p:cNvSpPr>
          <p:nvPr>
            <p:ph type="sldNum" sz="quarter" idx="5"/>
          </p:nvPr>
        </p:nvSpPr>
        <p:spPr/>
        <p:txBody>
          <a:bodyPr/>
          <a:lstStyle/>
          <a:p>
            <a:fld id="{1CFF4821-5D0A-4A90-AF88-942362C771BF}" type="slidenum">
              <a:rPr lang="en-US" smtClean="0"/>
              <a:t>43</a:t>
            </a:fld>
            <a:endParaRPr lang="en-US" dirty="0"/>
          </a:p>
        </p:txBody>
      </p:sp>
    </p:spTree>
    <p:extLst>
      <p:ext uri="{BB962C8B-B14F-4D97-AF65-F5344CB8AC3E}">
        <p14:creationId xmlns:p14="http://schemas.microsoft.com/office/powerpoint/2010/main" val="62932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probably familiar since this has been in effect since 2021. Now, all E/M services (basically, there are a couple exceptions) are leveled on MDM or time.</a:t>
            </a:r>
          </a:p>
          <a:p>
            <a:endParaRPr lang="en-US" dirty="0"/>
          </a:p>
          <a:p>
            <a:r>
              <a:rPr lang="en-US" dirty="0"/>
              <a:t>There is now one MDM table for all of these EMs.  Same 3 key components: number and complexity of problems addressed, the amount and complexity of data being reviewed and/or analyzed, and then finally the Risk of complications of morbidity or mortality based on patient management. </a:t>
            </a:r>
          </a:p>
          <a:p>
            <a:endParaRPr lang="en-US" dirty="0"/>
          </a:p>
          <a:p>
            <a:r>
              <a:rPr lang="en-US" dirty="0"/>
              <a:t>Still following 2 of 3. </a:t>
            </a:r>
          </a:p>
          <a:p>
            <a:endParaRPr lang="en-US" dirty="0"/>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6</a:t>
            </a:fld>
            <a:endParaRPr lang="en-US" dirty="0"/>
          </a:p>
        </p:txBody>
      </p:sp>
    </p:spTree>
    <p:extLst>
      <p:ext uri="{BB962C8B-B14F-4D97-AF65-F5344CB8AC3E}">
        <p14:creationId xmlns:p14="http://schemas.microsoft.com/office/powerpoint/2010/main" val="563541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General principles  Continued: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QUOTE FROM THE CMS EM GUIDE</a:t>
            </a:r>
            <a:r>
              <a:rPr lang="en-US" sz="1400" dirty="0"/>
              <a:t>: if the rationale for ordering diagnostic and other ancillary services is not documented, it should be easily inferred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“Past and present diagnoses should be accessible to the treating and/or consulting physician”  </a:t>
            </a:r>
            <a:r>
              <a:rPr lang="en-US" sz="1400" u="sng" dirty="0"/>
              <a:t>Hospital record….or a shared record in the EHR…a statement to refer to these rather than pulling in the entire lists is ok Tell the story and document what’s relevant to the visit.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Appropriate health risk factors should be identified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 AND it’s important to include The patient’s progress, response to and changes in treatment….</a:t>
            </a:r>
            <a:r>
              <a:rPr lang="en-US" sz="1400" b="1" dirty="0"/>
              <a:t>THIS IS WHEN THE INTERVAL HISTORY IS IMPORTANT</a:t>
            </a:r>
            <a:r>
              <a:rPr lang="en-US" sz="1400" dirty="0"/>
              <a:t>….UPDATING PLAN, NOT COPY PASTE….STATUS, ORDERS INSTRUCTIONS FROM TODAY OR YESTERDAY OR OLDER? </a:t>
            </a: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44</a:t>
            </a:fld>
            <a:endParaRPr lang="en-US" dirty="0"/>
          </a:p>
        </p:txBody>
      </p:sp>
    </p:spTree>
    <p:extLst>
      <p:ext uri="{BB962C8B-B14F-4D97-AF65-F5344CB8AC3E}">
        <p14:creationId xmlns:p14="http://schemas.microsoft.com/office/powerpoint/2010/main" val="688609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through this slide in her because making clinical documentation changes is not just for coding purposes….I recently had the privileged to co-host a webinar with Dr CJ Wolf, one of our physician partners  who spoke about not bloat and concerns for patient safety. </a:t>
            </a:r>
          </a:p>
          <a:p>
            <a:endParaRPr lang="en-US" dirty="0"/>
          </a:p>
          <a:p>
            <a:r>
              <a:rPr lang="en-US" dirty="0"/>
              <a:t>CJ made a point that sometimes physicians listen more to documentation changes when you approach it form a clinical perspective rather than a coding perspective. </a:t>
            </a:r>
          </a:p>
          <a:p>
            <a:endParaRPr lang="en-US" dirty="0"/>
          </a:p>
          <a:p>
            <a:r>
              <a:rPr lang="en-US" dirty="0"/>
              <a:t>Lots of literature out there that supports curing note bloat. </a:t>
            </a:r>
          </a:p>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45</a:t>
            </a:fld>
            <a:endParaRPr lang="en-US" dirty="0"/>
          </a:p>
        </p:txBody>
      </p:sp>
    </p:spTree>
    <p:extLst>
      <p:ext uri="{BB962C8B-B14F-4D97-AF65-F5344CB8AC3E}">
        <p14:creationId xmlns:p14="http://schemas.microsoft.com/office/powerpoint/2010/main" val="9883313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few resources you can reference as you consider different approaches in training your physicians…Taming EHR… talks about “team documentation” approach.. We have found that training clinicians often has higher success rate when it comes from peer. </a:t>
            </a:r>
          </a:p>
          <a:p>
            <a:endParaRPr lang="en-US" dirty="0"/>
          </a:p>
          <a:p>
            <a:r>
              <a:rPr lang="en-US" b="1" dirty="0"/>
              <a:t>Involve </a:t>
            </a:r>
            <a:r>
              <a:rPr lang="en-US" dirty="0"/>
              <a:t>all of your team in the process of educating, pre go live quick checks, and implementing these 2023 EM guideline changes. </a:t>
            </a:r>
          </a:p>
        </p:txBody>
      </p:sp>
      <p:sp>
        <p:nvSpPr>
          <p:cNvPr id="4" name="Slide Number Placeholder 3"/>
          <p:cNvSpPr>
            <a:spLocks noGrp="1"/>
          </p:cNvSpPr>
          <p:nvPr>
            <p:ph type="sldNum" sz="quarter" idx="5"/>
          </p:nvPr>
        </p:nvSpPr>
        <p:spPr/>
        <p:txBody>
          <a:bodyPr/>
          <a:lstStyle/>
          <a:p>
            <a:fld id="{1CFF4821-5D0A-4A90-AF88-942362C771BF}" type="slidenum">
              <a:rPr lang="en-US" smtClean="0"/>
              <a:t>46</a:t>
            </a:fld>
            <a:endParaRPr lang="en-US" dirty="0"/>
          </a:p>
        </p:txBody>
      </p:sp>
    </p:spTree>
    <p:extLst>
      <p:ext uri="{BB962C8B-B14F-4D97-AF65-F5344CB8AC3E}">
        <p14:creationId xmlns:p14="http://schemas.microsoft.com/office/powerpoint/2010/main" val="4240944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and elaborate</a:t>
            </a:r>
          </a:p>
        </p:txBody>
      </p:sp>
      <p:sp>
        <p:nvSpPr>
          <p:cNvPr id="4" name="Slide Number Placeholder 3"/>
          <p:cNvSpPr>
            <a:spLocks noGrp="1"/>
          </p:cNvSpPr>
          <p:nvPr>
            <p:ph type="sldNum" sz="quarter" idx="5"/>
          </p:nvPr>
        </p:nvSpPr>
        <p:spPr/>
        <p:txBody>
          <a:bodyPr/>
          <a:lstStyle/>
          <a:p>
            <a:fld id="{1CFF4821-5D0A-4A90-AF88-942362C771BF}" type="slidenum">
              <a:rPr lang="en-US" smtClean="0"/>
              <a:t>47</a:t>
            </a:fld>
            <a:endParaRPr lang="en-US" dirty="0"/>
          </a:p>
        </p:txBody>
      </p:sp>
    </p:spTree>
    <p:extLst>
      <p:ext uri="{BB962C8B-B14F-4D97-AF65-F5344CB8AC3E}">
        <p14:creationId xmlns:p14="http://schemas.microsoft.com/office/powerpoint/2010/main" val="3088254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F4821-5D0A-4A90-AF88-942362C771BF}" type="slidenum">
              <a:rPr lang="en-US" smtClean="0"/>
              <a:t>48</a:t>
            </a:fld>
            <a:endParaRPr lang="en-US" dirty="0"/>
          </a:p>
        </p:txBody>
      </p:sp>
    </p:spTree>
    <p:extLst>
      <p:ext uri="{BB962C8B-B14F-4D97-AF65-F5344CB8AC3E}">
        <p14:creationId xmlns:p14="http://schemas.microsoft.com/office/powerpoint/2010/main" val="105314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time today to review all of the definitions so we thought we would review what has changed from the 2021 guidelines.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definitions apply to both the office and other outpatient as</a:t>
            </a:r>
            <a:r>
              <a:rPr lang="en-US" dirty="0"/>
              <a:t> well as the inpatient, observation and other EM services we mentioned previously. </a:t>
            </a:r>
          </a:p>
          <a:p>
            <a:endParaRPr lang="en-US" dirty="0"/>
          </a:p>
          <a:p>
            <a:endParaRPr lang="en-US" dirty="0"/>
          </a:p>
          <a:p>
            <a:r>
              <a:rPr lang="en-US" b="0" dirty="0"/>
              <a:t>READ…bolded is the addition to the guidelines</a:t>
            </a:r>
            <a:r>
              <a:rPr lang="en-US" b="1" dirty="0"/>
              <a:t>. This is great…this addition to the definition of the complexity of a problem addressed takes some of that ‘grey area’ away</a:t>
            </a:r>
            <a:r>
              <a:rPr lang="en-US" dirty="0"/>
              <a:t>.  </a:t>
            </a:r>
            <a:r>
              <a:rPr lang="en-US" b="1" dirty="0"/>
              <a:t>We now have it in writing that it’s ok to consider symptoms in our problems addressed IF they are driving the evaluations and decision making…example Chest Pain… no MI</a:t>
            </a:r>
          </a:p>
        </p:txBody>
      </p:sp>
      <p:sp>
        <p:nvSpPr>
          <p:cNvPr id="4" name="Slide Number Placeholder 3"/>
          <p:cNvSpPr>
            <a:spLocks noGrp="1"/>
          </p:cNvSpPr>
          <p:nvPr>
            <p:ph type="sldNum" sz="quarter" idx="5"/>
          </p:nvPr>
        </p:nvSpPr>
        <p:spPr/>
        <p:txBody>
          <a:bodyPr/>
          <a:lstStyle/>
          <a:p>
            <a:fld id="{1CFF4821-5D0A-4A90-AF88-942362C771BF}" type="slidenum">
              <a:rPr lang="en-US" smtClean="0"/>
              <a:t>7</a:t>
            </a:fld>
            <a:endParaRPr lang="en-US" dirty="0"/>
          </a:p>
        </p:txBody>
      </p:sp>
    </p:spTree>
    <p:extLst>
      <p:ext uri="{BB962C8B-B14F-4D97-AF65-F5344CB8AC3E}">
        <p14:creationId xmlns:p14="http://schemas.microsoft.com/office/powerpoint/2010/main" val="358907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 added this New definition to Problem Addressed. READ</a:t>
            </a:r>
          </a:p>
          <a:p>
            <a:endParaRPr lang="en-US" dirty="0"/>
          </a:p>
          <a:p>
            <a:r>
              <a:rPr lang="en-US" dirty="0"/>
              <a:t>We know how the hospital notes, carry forward all problems….but we should only be considering the problems addressed TODAY. </a:t>
            </a:r>
          </a:p>
        </p:txBody>
      </p:sp>
      <p:sp>
        <p:nvSpPr>
          <p:cNvPr id="4" name="Slide Number Placeholder 3"/>
          <p:cNvSpPr>
            <a:spLocks noGrp="1"/>
          </p:cNvSpPr>
          <p:nvPr>
            <p:ph type="sldNum" sz="quarter" idx="5"/>
          </p:nvPr>
        </p:nvSpPr>
        <p:spPr/>
        <p:txBody>
          <a:bodyPr/>
          <a:lstStyle/>
          <a:p>
            <a:fld id="{1CFF4821-5D0A-4A90-AF88-942362C771BF}" type="slidenum">
              <a:rPr lang="en-US" smtClean="0"/>
              <a:t>8</a:t>
            </a:fld>
            <a:endParaRPr lang="en-US" dirty="0"/>
          </a:p>
        </p:txBody>
      </p:sp>
    </p:spTree>
    <p:extLst>
      <p:ext uri="{BB962C8B-B14F-4D97-AF65-F5344CB8AC3E}">
        <p14:creationId xmlns:p14="http://schemas.microsoft.com/office/powerpoint/2010/main" val="1974294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new definition for stable acute illness.  READ</a:t>
            </a:r>
          </a:p>
        </p:txBody>
      </p:sp>
      <p:sp>
        <p:nvSpPr>
          <p:cNvPr id="4" name="Slide Number Placeholder 3"/>
          <p:cNvSpPr>
            <a:spLocks noGrp="1"/>
          </p:cNvSpPr>
          <p:nvPr>
            <p:ph type="sldNum" sz="quarter" idx="5"/>
          </p:nvPr>
        </p:nvSpPr>
        <p:spPr/>
        <p:txBody>
          <a:bodyPr/>
          <a:lstStyle/>
          <a:p>
            <a:fld id="{1CFF4821-5D0A-4A90-AF88-942362C771BF}" type="slidenum">
              <a:rPr lang="en-US" smtClean="0"/>
              <a:t>9</a:t>
            </a:fld>
            <a:endParaRPr lang="en-US" dirty="0"/>
          </a:p>
        </p:txBody>
      </p:sp>
    </p:spTree>
    <p:extLst>
      <p:ext uri="{BB962C8B-B14F-4D97-AF65-F5344CB8AC3E}">
        <p14:creationId xmlns:p14="http://schemas.microsoft.com/office/powerpoint/2010/main" val="3458537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clarification to the Independent Historian ….READ</a:t>
            </a:r>
          </a:p>
        </p:txBody>
      </p:sp>
      <p:sp>
        <p:nvSpPr>
          <p:cNvPr id="4" name="Slide Number Placeholder 3"/>
          <p:cNvSpPr>
            <a:spLocks noGrp="1"/>
          </p:cNvSpPr>
          <p:nvPr>
            <p:ph type="sldNum" sz="quarter" idx="5"/>
          </p:nvPr>
        </p:nvSpPr>
        <p:spPr/>
        <p:txBody>
          <a:bodyPr/>
          <a:lstStyle/>
          <a:p>
            <a:fld id="{1CFF4821-5D0A-4A90-AF88-942362C771BF}" type="slidenum">
              <a:rPr lang="en-US" smtClean="0"/>
              <a:t>10</a:t>
            </a:fld>
            <a:endParaRPr lang="en-US" dirty="0"/>
          </a:p>
        </p:txBody>
      </p:sp>
    </p:spTree>
    <p:extLst>
      <p:ext uri="{BB962C8B-B14F-4D97-AF65-F5344CB8AC3E}">
        <p14:creationId xmlns:p14="http://schemas.microsoft.com/office/powerpoint/2010/main" val="1951051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Ok this addition to the definition of RISK (does not include the full definition) had to come out because of the split shared and teaching physician visits that often occur in the hospital….</a:t>
            </a:r>
          </a:p>
          <a:p>
            <a:endParaRPr lang="en-US" b="1" dirty="0"/>
          </a:p>
          <a:p>
            <a:r>
              <a:rPr lang="en-US" b="1" dirty="0"/>
              <a:t>READ……Makes sense right…</a:t>
            </a:r>
            <a:r>
              <a:rPr lang="en-US" b="0" dirty="0"/>
              <a:t>if we are leveling on MDM then we would only include the clinical thought process and work of the provider that is billing for the service. </a:t>
            </a:r>
          </a:p>
        </p:txBody>
      </p:sp>
      <p:sp>
        <p:nvSpPr>
          <p:cNvPr id="4" name="Slide Number Placeholder 3"/>
          <p:cNvSpPr>
            <a:spLocks noGrp="1"/>
          </p:cNvSpPr>
          <p:nvPr>
            <p:ph type="sldNum" sz="quarter" idx="5"/>
          </p:nvPr>
        </p:nvSpPr>
        <p:spPr/>
        <p:txBody>
          <a:bodyPr/>
          <a:lstStyle/>
          <a:p>
            <a:fld id="{1CFF4821-5D0A-4A90-AF88-942362C771BF}" type="slidenum">
              <a:rPr lang="en-US" smtClean="0"/>
              <a:t>11</a:t>
            </a:fld>
            <a:endParaRPr lang="en-US" dirty="0"/>
          </a:p>
        </p:txBody>
      </p:sp>
    </p:spTree>
    <p:extLst>
      <p:ext uri="{BB962C8B-B14F-4D97-AF65-F5344CB8AC3E}">
        <p14:creationId xmlns:p14="http://schemas.microsoft.com/office/powerpoint/2010/main" val="3217482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ayout">
    <p:bg>
      <p:bgPr>
        <a:solidFill>
          <a:schemeClr val="bg2"/>
        </a:solidFill>
        <a:effectLst/>
      </p:bgPr>
    </p:bg>
    <p:spTree>
      <p:nvGrpSpPr>
        <p:cNvPr id="1" name=""/>
        <p:cNvGrpSpPr/>
        <p:nvPr/>
      </p:nvGrpSpPr>
      <p:grpSpPr>
        <a:xfrm>
          <a:off x="0" y="0"/>
          <a:ext cx="0" cy="0"/>
          <a:chOff x="0" y="0"/>
          <a:chExt cx="0" cy="0"/>
        </a:xfrm>
      </p:grpSpPr>
      <p:sp>
        <p:nvSpPr>
          <p:cNvPr id="14" name="Rectangle 13">
            <a:extLst>
              <a:ext uri="{C183D7F6-B498-43B3-948B-1728B52AA6E4}">
                <adec:decorative xmlns:adec="http://schemas.microsoft.com/office/drawing/2017/decorative" val="1"/>
              </a:ext>
            </a:extLst>
          </p:cNvPr>
          <p:cNvSpPr/>
          <p:nvPr/>
        </p:nvSpPr>
        <p:spPr>
          <a:xfrm>
            <a:off x="-100584" y="-129466"/>
            <a:ext cx="12408408" cy="45303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032500"/>
            <a:ext cx="12192001" cy="825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407107" y="1273965"/>
            <a:ext cx="8305969" cy="1110127"/>
          </a:xfrm>
          <a:prstGeom prst="rect">
            <a:avLst/>
          </a:prstGeom>
        </p:spPr>
        <p:txBody>
          <a:bodyPr lIns="76224" tIns="38112" rIns="76224" bIns="38112" anchor="ctr"/>
          <a:lstStyle>
            <a:lvl1pPr algn="l">
              <a:defRPr sz="4000" b="1"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stStyle>
          <a:p>
            <a:r>
              <a:rPr lang="en-US" dirty="0"/>
              <a:t>Title Goes Here</a:t>
            </a:r>
          </a:p>
        </p:txBody>
      </p:sp>
      <p:sp>
        <p:nvSpPr>
          <p:cNvPr id="16" name="Text Placeholder 5"/>
          <p:cNvSpPr>
            <a:spLocks noGrp="1"/>
          </p:cNvSpPr>
          <p:nvPr>
            <p:ph type="body" sz="quarter" idx="11" hasCustomPrompt="1"/>
          </p:nvPr>
        </p:nvSpPr>
        <p:spPr>
          <a:xfrm>
            <a:off x="407107" y="2526384"/>
            <a:ext cx="8305969" cy="744569"/>
          </a:xfrm>
          <a:prstGeom prst="rect">
            <a:avLst/>
          </a:prstGeom>
        </p:spPr>
        <p:txBody>
          <a:bodyPr lIns="0" tIns="38112" rIns="0" bIns="38112" anchor="ctr"/>
          <a:lstStyle>
            <a:lvl1pPr marL="95278" indent="0" algn="l">
              <a:buNone/>
              <a:defRPr sz="2400" b="0" i="0" baseline="0">
                <a:solidFill>
                  <a:schemeClr val="bg2"/>
                </a:solidFill>
                <a:latin typeface="Arial" panose="020B0604020202020204" pitchFamily="34" charset="0"/>
                <a:ea typeface="Open Sans Light" panose="020B0306030504020204" pitchFamily="34" charset="0"/>
                <a:cs typeface="Arial" panose="020B0604020202020204" pitchFamily="34" charset="0"/>
              </a:defRPr>
            </a:lvl1pPr>
            <a:lvl2pPr>
              <a:defRPr>
                <a:solidFill>
                  <a:schemeClr val="tx2">
                    <a:lumMod val="40000"/>
                    <a:lumOff val="60000"/>
                  </a:schemeClr>
                </a:solidFill>
              </a:defRPr>
            </a:lvl2pPr>
            <a:lvl3pPr>
              <a:defRPr>
                <a:solidFill>
                  <a:schemeClr val="tx2">
                    <a:lumMod val="40000"/>
                    <a:lumOff val="60000"/>
                  </a:schemeClr>
                </a:solidFill>
              </a:defRPr>
            </a:lvl3pPr>
            <a:lvl4pPr>
              <a:defRPr>
                <a:solidFill>
                  <a:schemeClr val="tx2">
                    <a:lumMod val="40000"/>
                    <a:lumOff val="60000"/>
                  </a:schemeClr>
                </a:solidFill>
              </a:defRPr>
            </a:lvl4pPr>
            <a:lvl5pPr>
              <a:defRPr>
                <a:solidFill>
                  <a:schemeClr val="tx2">
                    <a:lumMod val="40000"/>
                    <a:lumOff val="60000"/>
                  </a:schemeClr>
                </a:solidFill>
              </a:defRPr>
            </a:lvl5pPr>
          </a:lstStyle>
          <a:p>
            <a:pPr lvl="0"/>
            <a:r>
              <a:rPr lang="en-US" dirty="0"/>
              <a:t>Subtitle Goes Here</a:t>
            </a:r>
          </a:p>
        </p:txBody>
      </p:sp>
      <p:sp>
        <p:nvSpPr>
          <p:cNvPr id="7" name="Rectangle 6"/>
          <p:cNvSpPr/>
          <p:nvPr/>
        </p:nvSpPr>
        <p:spPr>
          <a:xfrm>
            <a:off x="0" y="5980881"/>
            <a:ext cx="12192001" cy="825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639789" y="6520316"/>
            <a:ext cx="7315200" cy="384745"/>
          </a:xfrm>
          <a:prstGeom prst="rect">
            <a:avLst/>
          </a:prstGeom>
          <a:noFill/>
        </p:spPr>
        <p:txBody>
          <a:bodyPr wrap="square" lIns="76224" tIns="38112" rIns="76224" bIns="38112" rtlCol="0">
            <a:spAutoFit/>
          </a:bodyPr>
          <a:lstStyle/>
          <a:p>
            <a:pPr algn="r"/>
            <a:r>
              <a:rPr lang="en-US" sz="1000" b="0" i="1" dirty="0">
                <a:latin typeface="Arial" panose="020B0604020202020204" pitchFamily="34" charset="0"/>
                <a:ea typeface="Open Sans" panose="020B0606030504020204" pitchFamily="34" charset="0"/>
                <a:cs typeface="Arial" panose="020B0604020202020204" pitchFamily="34" charset="0"/>
              </a:rPr>
              <a:t>Copyright</a:t>
            </a:r>
            <a:r>
              <a:rPr lang="en-US" sz="1000" b="0" i="1" baseline="0" dirty="0">
                <a:latin typeface="Arial" panose="020B0604020202020204" pitchFamily="34" charset="0"/>
                <a:ea typeface="Open Sans" panose="020B0606030504020204" pitchFamily="34" charset="0"/>
                <a:cs typeface="Arial" panose="020B0604020202020204" pitchFamily="34" charset="0"/>
              </a:rPr>
              <a:t> © 2023 AAPC</a:t>
            </a:r>
          </a:p>
          <a:p>
            <a:pPr algn="r"/>
            <a:r>
              <a:rPr lang="en-US" sz="1000" b="0" i="1" baseline="0" dirty="0">
                <a:latin typeface="Arial" panose="020B0604020202020204" pitchFamily="34" charset="0"/>
                <a:ea typeface="Open Sans" panose="020B0606030504020204" pitchFamily="34" charset="0"/>
                <a:cs typeface="Arial" panose="020B0604020202020204" pitchFamily="34" charset="0"/>
              </a:rPr>
              <a:t>Copyright CPT® 2022 AMA</a:t>
            </a:r>
            <a:endParaRPr lang="en-US" sz="1000" b="0" i="1" dirty="0">
              <a:latin typeface="Arial" panose="020B0604020202020204" pitchFamily="34" charset="0"/>
              <a:ea typeface="Open Sans" panose="020B0606030504020204" pitchFamily="34" charset="0"/>
              <a:cs typeface="Arial" panose="020B0604020202020204" pitchFamily="34" charset="0"/>
            </a:endParaRPr>
          </a:p>
        </p:txBody>
      </p:sp>
      <p:pic>
        <p:nvPicPr>
          <p:cNvPr id="4" name="Graphic 3">
            <a:extLst>
              <a:ext uri="{FF2B5EF4-FFF2-40B4-BE49-F238E27FC236}">
                <a16:creationId xmlns:a16="http://schemas.microsoft.com/office/drawing/2014/main" id="{FBFB6890-0DD0-0447-B005-9F2312D9590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7957"/>
          <a:stretch/>
        </p:blipFill>
        <p:spPr>
          <a:xfrm>
            <a:off x="9226883" y="-129466"/>
            <a:ext cx="2965117" cy="4789229"/>
          </a:xfrm>
          <a:prstGeom prst="rect">
            <a:avLst/>
          </a:prstGeom>
        </p:spPr>
      </p:pic>
      <p:pic>
        <p:nvPicPr>
          <p:cNvPr id="2" name="Picture 1">
            <a:extLst>
              <a:ext uri="{FF2B5EF4-FFF2-40B4-BE49-F238E27FC236}">
                <a16:creationId xmlns:a16="http://schemas.microsoft.com/office/drawing/2014/main" id="{FF5F1869-2437-9E47-8FF6-74368FAC2571}"/>
              </a:ext>
            </a:extLst>
          </p:cNvPr>
          <p:cNvPicPr>
            <a:picLocks noChangeAspect="1"/>
          </p:cNvPicPr>
          <p:nvPr userDrawn="1"/>
        </p:nvPicPr>
        <p:blipFill>
          <a:blip r:embed="rId4"/>
          <a:stretch>
            <a:fillRect/>
          </a:stretch>
        </p:blipFill>
        <p:spPr>
          <a:xfrm>
            <a:off x="428127" y="5245548"/>
            <a:ext cx="2750959" cy="1033355"/>
          </a:xfrm>
          <a:prstGeom prst="rect">
            <a:avLst/>
          </a:prstGeom>
        </p:spPr>
      </p:pic>
    </p:spTree>
    <p:extLst>
      <p:ext uri="{BB962C8B-B14F-4D97-AF65-F5344CB8AC3E}">
        <p14:creationId xmlns:p14="http://schemas.microsoft.com/office/powerpoint/2010/main" val="281284536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96333" y="137454"/>
            <a:ext cx="10516211" cy="711729"/>
          </a:xfrm>
          <a:prstGeom prst="rect">
            <a:avLst/>
          </a:prstGeom>
        </p:spPr>
        <p:txBody>
          <a:bodyPr lIns="152449" tIns="38112" rIns="76224" bIns="38112" anchor="ctr"/>
          <a:lstStyle>
            <a:lvl1pPr>
              <a:defRPr sz="3200" b="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Slide Header</a:t>
            </a:r>
          </a:p>
        </p:txBody>
      </p:sp>
      <p:sp>
        <p:nvSpPr>
          <p:cNvPr id="6" name="Slide Number Placeholder 9"/>
          <p:cNvSpPr>
            <a:spLocks noGrp="1"/>
          </p:cNvSpPr>
          <p:nvPr>
            <p:ph type="sldNum" sz="quarter" idx="4"/>
          </p:nvPr>
        </p:nvSpPr>
        <p:spPr>
          <a:xfrm>
            <a:off x="11679936" y="6480048"/>
            <a:ext cx="466344" cy="332867"/>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C6E384E-4604-42A9-B289-61EB20475B9F}" type="slidenum">
              <a:rPr lang="en-US" smtClean="0"/>
              <a:pPr/>
              <a:t>‹#›</a:t>
            </a:fld>
            <a:endParaRPr lang="en-US" dirty="0"/>
          </a:p>
        </p:txBody>
      </p:sp>
      <p:sp>
        <p:nvSpPr>
          <p:cNvPr id="7" name="Text Placeholder 4"/>
          <p:cNvSpPr>
            <a:spLocks noGrp="1"/>
          </p:cNvSpPr>
          <p:nvPr>
            <p:ph type="body" sz="quarter" idx="14"/>
          </p:nvPr>
        </p:nvSpPr>
        <p:spPr>
          <a:xfrm>
            <a:off x="296333" y="1144583"/>
            <a:ext cx="11536004" cy="5335465"/>
          </a:xfrm>
          <a:prstGeom prst="rect">
            <a:avLst/>
          </a:prstGeom>
        </p:spPr>
        <p:txBody>
          <a:bodyPr lIns="76224" tIns="38112" rIns="76224" bIns="38112"/>
          <a:lstStyle>
            <a:lvl1pPr>
              <a:lnSpc>
                <a:spcPct val="100000"/>
              </a:lnSpc>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8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37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lumn layout">
    <p:spTree>
      <p:nvGrpSpPr>
        <p:cNvPr id="1" name=""/>
        <p:cNvGrpSpPr/>
        <p:nvPr/>
      </p:nvGrpSpPr>
      <p:grpSpPr>
        <a:xfrm>
          <a:off x="0" y="0"/>
          <a:ext cx="0" cy="0"/>
          <a:chOff x="0" y="0"/>
          <a:chExt cx="0" cy="0"/>
        </a:xfrm>
      </p:grpSpPr>
      <p:sp>
        <p:nvSpPr>
          <p:cNvPr id="11" name="Text Placeholder 4"/>
          <p:cNvSpPr>
            <a:spLocks noGrp="1"/>
          </p:cNvSpPr>
          <p:nvPr>
            <p:ph type="body" sz="quarter" idx="14"/>
          </p:nvPr>
        </p:nvSpPr>
        <p:spPr>
          <a:xfrm>
            <a:off x="296333" y="1144583"/>
            <a:ext cx="5589850" cy="5335465"/>
          </a:xfrm>
          <a:prstGeom prst="rect">
            <a:avLst/>
          </a:prstGeom>
        </p:spPr>
        <p:txBody>
          <a:bodyPr lIns="76224" tIns="38112" rIns="76224" bIns="38112"/>
          <a:lstStyle>
            <a:lvl1pPr>
              <a:lnSpc>
                <a:spcPct val="100000"/>
              </a:lnSpc>
              <a:defRPr sz="2400">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sz="2000">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sz="1800">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6242487" y="1144583"/>
            <a:ext cx="5589850" cy="5335465"/>
          </a:xfrm>
          <a:prstGeom prst="rect">
            <a:avLst/>
          </a:prstGeom>
        </p:spPr>
        <p:txBody>
          <a:bodyPr lIns="76224" tIns="38112" rIns="76224" bIns="38112"/>
          <a:lstStyle>
            <a:lvl1pPr>
              <a:defRPr sz="2400">
                <a:latin typeface="Open Sans" panose="020B0606030504020204" pitchFamily="34" charset="0"/>
                <a:ea typeface="Open Sans" panose="020B0606030504020204" pitchFamily="34" charset="0"/>
                <a:cs typeface="Open Sans" panose="020B0606030504020204" pitchFamily="34" charset="0"/>
              </a:defRPr>
            </a:lvl1pPr>
            <a:lvl2pPr>
              <a:defRPr sz="2000">
                <a:latin typeface="Open Sans" panose="020B0606030504020204" pitchFamily="34" charset="0"/>
                <a:ea typeface="Open Sans" panose="020B0606030504020204" pitchFamily="34" charset="0"/>
                <a:cs typeface="Open Sans" panose="020B0606030504020204" pitchFamily="34" charset="0"/>
              </a:defRPr>
            </a:lvl2pPr>
            <a:lvl3pPr>
              <a:defRPr sz="1800">
                <a:latin typeface="Open Sans" panose="020B0606030504020204" pitchFamily="34" charset="0"/>
                <a:ea typeface="Open Sans" panose="020B0606030504020204" pitchFamily="34" charset="0"/>
                <a:cs typeface="Open Sans" panose="020B0606030504020204" pitchFamily="34" charset="0"/>
              </a:defRPr>
            </a:lvl3pPr>
            <a:lvl4pPr>
              <a:defRPr sz="16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9"/>
          <p:cNvSpPr>
            <a:spLocks noGrp="1"/>
          </p:cNvSpPr>
          <p:nvPr>
            <p:ph type="sldNum" sz="quarter" idx="4"/>
          </p:nvPr>
        </p:nvSpPr>
        <p:spPr>
          <a:xfrm>
            <a:off x="11679936" y="6480048"/>
            <a:ext cx="466344" cy="332867"/>
          </a:xfrm>
          <a:prstGeom prst="rect">
            <a:avLst/>
          </a:prstGeom>
        </p:spPr>
        <p:txBody>
          <a:bodyPr vert="horz" lIns="91440" tIns="45720" rIns="91440" bIns="45720" rtlCol="0" anchor="ctr"/>
          <a:lstStyle>
            <a:lvl1pPr algn="ct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9C6E384E-4604-42A9-B289-61EB20475B9F}" type="slidenum">
              <a:rPr lang="en-US" smtClean="0"/>
              <a:pPr/>
              <a:t>‹#›</a:t>
            </a:fld>
            <a:endParaRPr lang="en-US" dirty="0"/>
          </a:p>
        </p:txBody>
      </p:sp>
      <p:sp>
        <p:nvSpPr>
          <p:cNvPr id="7" name="Title 1"/>
          <p:cNvSpPr>
            <a:spLocks noGrp="1"/>
          </p:cNvSpPr>
          <p:nvPr>
            <p:ph type="title" hasCustomPrompt="1"/>
          </p:nvPr>
        </p:nvSpPr>
        <p:spPr>
          <a:xfrm>
            <a:off x="296333" y="137454"/>
            <a:ext cx="10516211" cy="711729"/>
          </a:xfrm>
          <a:prstGeom prst="rect">
            <a:avLst/>
          </a:prstGeom>
        </p:spPr>
        <p:txBody>
          <a:bodyPr lIns="152449" tIns="38112" rIns="76224" bIns="38112" anchor="ctr"/>
          <a:lstStyle>
            <a:lvl1pPr>
              <a:defRPr sz="3200" b="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Slide Header</a:t>
            </a:r>
          </a:p>
        </p:txBody>
      </p:sp>
    </p:spTree>
    <p:extLst>
      <p:ext uri="{BB962C8B-B14F-4D97-AF65-F5344CB8AC3E}">
        <p14:creationId xmlns:p14="http://schemas.microsoft.com/office/powerpoint/2010/main" val="3492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ingle Column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36CBBE-506D-7149-B3D4-30688219F10A}"/>
              </a:ext>
            </a:extLst>
          </p:cNvPr>
          <p:cNvSpPr/>
          <p:nvPr userDrawn="1"/>
        </p:nvSpPr>
        <p:spPr>
          <a:xfrm>
            <a:off x="-59267" y="-67733"/>
            <a:ext cx="12251267" cy="6993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A27CC36-D1DD-B246-B74E-C8ADE51B2588}"/>
              </a:ext>
            </a:extLst>
          </p:cNvPr>
          <p:cNvGrpSpPr/>
          <p:nvPr userDrawn="1"/>
        </p:nvGrpSpPr>
        <p:grpSpPr>
          <a:xfrm>
            <a:off x="-246888" y="626533"/>
            <a:ext cx="3414009" cy="2659121"/>
            <a:chOff x="-246888" y="626533"/>
            <a:chExt cx="3414009" cy="2659121"/>
          </a:xfrm>
        </p:grpSpPr>
        <p:sp>
          <p:nvSpPr>
            <p:cNvPr id="12" name="Rectangle 11">
              <a:extLst>
                <a:ext uri="{FF2B5EF4-FFF2-40B4-BE49-F238E27FC236}">
                  <a16:creationId xmlns:a16="http://schemas.microsoft.com/office/drawing/2014/main" id="{24B78C0E-CF5F-244B-BC20-05E8992777D9}"/>
                </a:ext>
              </a:extLst>
            </p:cNvPr>
            <p:cNvSpPr/>
            <p:nvPr/>
          </p:nvSpPr>
          <p:spPr>
            <a:xfrm>
              <a:off x="-246888" y="626533"/>
              <a:ext cx="2084448" cy="2659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79025BBD-A7F9-5743-8821-A2AF857C7DA5}"/>
                </a:ext>
              </a:extLst>
            </p:cNvPr>
            <p:cNvSpPr/>
            <p:nvPr/>
          </p:nvSpPr>
          <p:spPr>
            <a:xfrm>
              <a:off x="508000" y="626533"/>
              <a:ext cx="2659121" cy="26591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0" b="1" dirty="0"/>
            </a:p>
          </p:txBody>
        </p:sp>
      </p:grpSp>
      <p:pic>
        <p:nvPicPr>
          <p:cNvPr id="10" name="Graphic 9">
            <a:extLst>
              <a:ext uri="{FF2B5EF4-FFF2-40B4-BE49-F238E27FC236}">
                <a16:creationId xmlns:a16="http://schemas.microsoft.com/office/drawing/2014/main" id="{81101F58-CD3E-6D4C-B7F6-48F03EF0FB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1200" y="139911"/>
            <a:ext cx="5405444" cy="6289973"/>
          </a:xfrm>
          <a:prstGeom prst="rect">
            <a:avLst/>
          </a:prstGeom>
        </p:spPr>
      </p:pic>
    </p:spTree>
    <p:extLst>
      <p:ext uri="{BB962C8B-B14F-4D97-AF65-F5344CB8AC3E}">
        <p14:creationId xmlns:p14="http://schemas.microsoft.com/office/powerpoint/2010/main" val="32251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EDDEC36-F6A3-8941-8D2E-5691EA21E59E}"/>
              </a:ext>
              <a:ext uri="{C183D7F6-B498-43B3-948B-1728B52AA6E4}">
                <adec:decorative xmlns:adec="http://schemas.microsoft.com/office/drawing/2017/decorative" val="1"/>
              </a:ext>
            </a:extLst>
          </p:cNvPr>
          <p:cNvSpPr/>
          <p:nvPr userDrawn="1"/>
        </p:nvSpPr>
        <p:spPr>
          <a:xfrm>
            <a:off x="0" y="6236126"/>
            <a:ext cx="12192000" cy="621873"/>
          </a:xfrm>
          <a:prstGeom prst="rect">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30DB3E-92CA-4342-AB46-84A3335504D9}"/>
              </a:ext>
            </a:extLst>
          </p:cNvPr>
          <p:cNvSpPr>
            <a:spLocks noGrp="1"/>
          </p:cNvSpPr>
          <p:nvPr>
            <p:ph type="ctrTitle"/>
          </p:nvPr>
        </p:nvSpPr>
        <p:spPr>
          <a:xfrm>
            <a:off x="407108" y="779460"/>
            <a:ext cx="1135553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094A865E-ACE0-E546-A633-644D991E9F30}"/>
              </a:ext>
            </a:extLst>
          </p:cNvPr>
          <p:cNvSpPr>
            <a:spLocks noGrp="1"/>
          </p:cNvSpPr>
          <p:nvPr>
            <p:ph type="subTitle" idx="1"/>
          </p:nvPr>
        </p:nvSpPr>
        <p:spPr>
          <a:xfrm>
            <a:off x="407107" y="3239136"/>
            <a:ext cx="11355535" cy="146386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6" name="Picture 5">
            <a:extLst>
              <a:ext uri="{FF2B5EF4-FFF2-40B4-BE49-F238E27FC236}">
                <a16:creationId xmlns:a16="http://schemas.microsoft.com/office/drawing/2014/main" id="{923EA9C4-C40F-CB48-92F8-111A3AF7502C}"/>
              </a:ext>
            </a:extLst>
          </p:cNvPr>
          <p:cNvPicPr>
            <a:picLocks noChangeAspect="1"/>
          </p:cNvPicPr>
          <p:nvPr userDrawn="1"/>
        </p:nvPicPr>
        <p:blipFill>
          <a:blip r:embed="rId2"/>
          <a:stretch>
            <a:fillRect/>
          </a:stretch>
        </p:blipFill>
        <p:spPr>
          <a:xfrm>
            <a:off x="201083" y="6434667"/>
            <a:ext cx="1431903" cy="230716"/>
          </a:xfrm>
          <a:prstGeom prst="rect">
            <a:avLst/>
          </a:prstGeom>
        </p:spPr>
      </p:pic>
    </p:spTree>
    <p:extLst>
      <p:ext uri="{BB962C8B-B14F-4D97-AF65-F5344CB8AC3E}">
        <p14:creationId xmlns:p14="http://schemas.microsoft.com/office/powerpoint/2010/main" val="258120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7" name="Text Placeholder 4"/>
          <p:cNvSpPr>
            <a:spLocks noGrp="1"/>
          </p:cNvSpPr>
          <p:nvPr>
            <p:ph type="body" sz="quarter" idx="14"/>
          </p:nvPr>
        </p:nvSpPr>
        <p:spPr>
          <a:xfrm>
            <a:off x="407107" y="1144584"/>
            <a:ext cx="11355536" cy="5137684"/>
          </a:xfrm>
          <a:prstGeom prst="rect">
            <a:avLst/>
          </a:prstGeom>
        </p:spPr>
        <p:txBody>
          <a:bodyPr lIns="76224" tIns="38112" rIns="76224" bIns="38112"/>
          <a:lstStyle>
            <a:lvl1pPr>
              <a:lnSpc>
                <a:spcPct val="100000"/>
              </a:lnSpc>
              <a:defRPr sz="3000">
                <a:solidFill>
                  <a:schemeClr val="tx1"/>
                </a:solidFill>
                <a:latin typeface="+mn-lt"/>
                <a:ea typeface="Open Sans" panose="020B0606030504020204" pitchFamily="34" charset="0"/>
                <a:cs typeface="Open Sans" panose="020B0606030504020204" pitchFamily="34" charset="0"/>
              </a:defRPr>
            </a:lvl1pPr>
            <a:lvl2pPr>
              <a:lnSpc>
                <a:spcPct val="100000"/>
              </a:lnSpc>
              <a:defRPr sz="2000">
                <a:solidFill>
                  <a:schemeClr val="tx1"/>
                </a:solidFill>
                <a:latin typeface="+mn-lt"/>
                <a:ea typeface="Open Sans" panose="020B0606030504020204" pitchFamily="34" charset="0"/>
                <a:cs typeface="Open Sans" panose="020B0606030504020204" pitchFamily="34" charset="0"/>
              </a:defRPr>
            </a:lvl2pPr>
            <a:lvl3pPr>
              <a:lnSpc>
                <a:spcPct val="100000"/>
              </a:lnSpc>
              <a:defRPr sz="1800">
                <a:solidFill>
                  <a:schemeClr val="tx1"/>
                </a:solidFill>
                <a:latin typeface="+mn-lt"/>
                <a:ea typeface="Open Sans" panose="020B0606030504020204" pitchFamily="34" charset="0"/>
                <a:cs typeface="Open Sans" panose="020B0606030504020204" pitchFamily="34" charset="0"/>
              </a:defRPr>
            </a:lvl3pPr>
            <a:lvl4pPr>
              <a:lnSpc>
                <a:spcPct val="100000"/>
              </a:lnSpc>
              <a:defRPr sz="1600">
                <a:solidFill>
                  <a:schemeClr val="tx1"/>
                </a:solidFill>
                <a:latin typeface="+mn-lt"/>
                <a:ea typeface="Open Sans" panose="020B0606030504020204" pitchFamily="34" charset="0"/>
                <a:cs typeface="Open Sans" panose="020B0606030504020204" pitchFamily="34" charset="0"/>
              </a:defRPr>
            </a:lvl4pPr>
            <a:lvl5pPr>
              <a:lnSpc>
                <a:spcPct val="100000"/>
              </a:lnSpc>
              <a:defRPr sz="1400">
                <a:solidFill>
                  <a:schemeClr val="tx1"/>
                </a:solidFill>
                <a:latin typeface="+mn-lt"/>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elay 4">
            <a:extLst>
              <a:ext uri="{FF2B5EF4-FFF2-40B4-BE49-F238E27FC236}">
                <a16:creationId xmlns:a16="http://schemas.microsoft.com/office/drawing/2014/main" id="{3145A56E-EAF2-BD4B-8BD7-99C3DCAAAC7F}"/>
              </a:ext>
            </a:extLst>
          </p:cNvPr>
          <p:cNvSpPr/>
          <p:nvPr userDrawn="1"/>
        </p:nvSpPr>
        <p:spPr>
          <a:xfrm flipH="1">
            <a:off x="11274680" y="59225"/>
            <a:ext cx="975926" cy="971876"/>
          </a:xfrm>
          <a:prstGeom prst="flowChartDelay">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F236C4DB-0F1A-544F-B7C3-9CB03330EE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6052" y="139912"/>
            <a:ext cx="696525" cy="810502"/>
          </a:xfrm>
          <a:prstGeom prst="rect">
            <a:avLst/>
          </a:prstGeom>
        </p:spPr>
      </p:pic>
      <p:sp>
        <p:nvSpPr>
          <p:cNvPr id="6" name="Title 1">
            <a:extLst>
              <a:ext uri="{FF2B5EF4-FFF2-40B4-BE49-F238E27FC236}">
                <a16:creationId xmlns:a16="http://schemas.microsoft.com/office/drawing/2014/main" id="{85F205B8-6AAB-614E-84E7-A086AA783C21}"/>
              </a:ext>
            </a:extLst>
          </p:cNvPr>
          <p:cNvSpPr>
            <a:spLocks noGrp="1"/>
          </p:cNvSpPr>
          <p:nvPr>
            <p:ph type="title"/>
          </p:nvPr>
        </p:nvSpPr>
        <p:spPr>
          <a:xfrm>
            <a:off x="407107" y="203547"/>
            <a:ext cx="10406667" cy="683231"/>
          </a:xfrm>
        </p:spPr>
        <p:txBody>
          <a:bodyPr/>
          <a:lstStyle/>
          <a:p>
            <a:r>
              <a:rPr lang="en-US" dirty="0"/>
              <a:t>Click to edit Master title style</a:t>
            </a:r>
          </a:p>
        </p:txBody>
      </p:sp>
    </p:spTree>
    <p:extLst>
      <p:ext uri="{BB962C8B-B14F-4D97-AF65-F5344CB8AC3E}">
        <p14:creationId xmlns:p14="http://schemas.microsoft.com/office/powerpoint/2010/main" val="222407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64A8-54D6-B84D-9FD0-02075340B4C6}"/>
              </a:ext>
            </a:extLst>
          </p:cNvPr>
          <p:cNvSpPr>
            <a:spLocks noGrp="1"/>
          </p:cNvSpPr>
          <p:nvPr>
            <p:ph type="title"/>
          </p:nvPr>
        </p:nvSpPr>
        <p:spPr>
          <a:xfrm>
            <a:off x="5251937" y="609934"/>
            <a:ext cx="6510705" cy="1325563"/>
          </a:xfrm>
        </p:spPr>
        <p:txBody>
          <a:bodyPr/>
          <a:lstStyle/>
          <a:p>
            <a:r>
              <a:rPr lang="en-US" dirty="0"/>
              <a:t>Click to edit Master title style</a:t>
            </a:r>
          </a:p>
        </p:txBody>
      </p:sp>
      <p:sp>
        <p:nvSpPr>
          <p:cNvPr id="4" name="Picture Placeholder 2">
            <a:extLst>
              <a:ext uri="{FF2B5EF4-FFF2-40B4-BE49-F238E27FC236}">
                <a16:creationId xmlns:a16="http://schemas.microsoft.com/office/drawing/2014/main" id="{A83E7357-8844-FE47-9BCC-D03115332A98}"/>
              </a:ext>
            </a:extLst>
          </p:cNvPr>
          <p:cNvSpPr>
            <a:spLocks noGrp="1"/>
          </p:cNvSpPr>
          <p:nvPr>
            <p:ph type="pic" idx="13"/>
          </p:nvPr>
        </p:nvSpPr>
        <p:spPr>
          <a:xfrm>
            <a:off x="407107" y="609934"/>
            <a:ext cx="4221899" cy="552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Content Placeholder 2">
            <a:extLst>
              <a:ext uri="{FF2B5EF4-FFF2-40B4-BE49-F238E27FC236}">
                <a16:creationId xmlns:a16="http://schemas.microsoft.com/office/drawing/2014/main" id="{7393C572-3094-704F-A08F-D5E699FDB748}"/>
              </a:ext>
            </a:extLst>
          </p:cNvPr>
          <p:cNvSpPr>
            <a:spLocks noGrp="1"/>
          </p:cNvSpPr>
          <p:nvPr>
            <p:ph idx="1"/>
          </p:nvPr>
        </p:nvSpPr>
        <p:spPr>
          <a:xfrm>
            <a:off x="5251937" y="2236634"/>
            <a:ext cx="6510706" cy="390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53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EF1AA88-3F89-BD45-A1C6-9B998D3A27E7}"/>
              </a:ext>
            </a:extLst>
          </p:cNvPr>
          <p:cNvSpPr>
            <a:spLocks noGrp="1"/>
          </p:cNvSpPr>
          <p:nvPr>
            <p:ph type="body" sz="quarter" idx="10"/>
          </p:nvPr>
        </p:nvSpPr>
        <p:spPr>
          <a:xfrm>
            <a:off x="402672" y="1144588"/>
            <a:ext cx="5595937" cy="711729"/>
          </a:xfrm>
        </p:spPr>
        <p:txBody>
          <a:bodyPr/>
          <a:lstStyle/>
          <a:p>
            <a:pPr lvl="0"/>
            <a:r>
              <a:rPr lang="en-US" dirty="0"/>
              <a:t>Click to edit Master text styles</a:t>
            </a:r>
            <a:br>
              <a:rPr lang="en-US" dirty="0"/>
            </a:br>
            <a:endParaRPr lang="en-US" dirty="0"/>
          </a:p>
        </p:txBody>
      </p:sp>
      <p:sp>
        <p:nvSpPr>
          <p:cNvPr id="10" name="Text Placeholder 7">
            <a:extLst>
              <a:ext uri="{FF2B5EF4-FFF2-40B4-BE49-F238E27FC236}">
                <a16:creationId xmlns:a16="http://schemas.microsoft.com/office/drawing/2014/main" id="{4C7A9F08-E8DE-A849-A9F9-6EED2491847F}"/>
              </a:ext>
            </a:extLst>
          </p:cNvPr>
          <p:cNvSpPr>
            <a:spLocks noGrp="1"/>
          </p:cNvSpPr>
          <p:nvPr>
            <p:ph type="body" sz="quarter" idx="11"/>
          </p:nvPr>
        </p:nvSpPr>
        <p:spPr>
          <a:xfrm>
            <a:off x="6282797" y="1144588"/>
            <a:ext cx="5595937" cy="711729"/>
          </a:xfrm>
        </p:spPr>
        <p:txBody>
          <a:bodyPr/>
          <a:lstStyle/>
          <a:p>
            <a:pPr lvl="0"/>
            <a:r>
              <a:rPr lang="en-US" dirty="0"/>
              <a:t>Click to edit Master text styles</a:t>
            </a:r>
          </a:p>
        </p:txBody>
      </p:sp>
      <p:sp>
        <p:nvSpPr>
          <p:cNvPr id="12" name="Text Placeholder 11">
            <a:extLst>
              <a:ext uri="{FF2B5EF4-FFF2-40B4-BE49-F238E27FC236}">
                <a16:creationId xmlns:a16="http://schemas.microsoft.com/office/drawing/2014/main" id="{2CB2AC8B-1789-4545-8FF2-885C4B53D547}"/>
              </a:ext>
            </a:extLst>
          </p:cNvPr>
          <p:cNvSpPr>
            <a:spLocks noGrp="1"/>
          </p:cNvSpPr>
          <p:nvPr>
            <p:ph type="body" sz="quarter" idx="12"/>
          </p:nvPr>
        </p:nvSpPr>
        <p:spPr>
          <a:xfrm>
            <a:off x="405778" y="2149265"/>
            <a:ext cx="5595937" cy="4099136"/>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3" name="Text Placeholder 11">
            <a:extLst>
              <a:ext uri="{FF2B5EF4-FFF2-40B4-BE49-F238E27FC236}">
                <a16:creationId xmlns:a16="http://schemas.microsoft.com/office/drawing/2014/main" id="{6517BB81-AC6D-1A4A-B302-88CB1B654335}"/>
              </a:ext>
            </a:extLst>
          </p:cNvPr>
          <p:cNvSpPr>
            <a:spLocks noGrp="1"/>
          </p:cNvSpPr>
          <p:nvPr>
            <p:ph type="body" sz="quarter" idx="13"/>
          </p:nvPr>
        </p:nvSpPr>
        <p:spPr>
          <a:xfrm>
            <a:off x="6299730" y="2149265"/>
            <a:ext cx="5595937" cy="4099136"/>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4" name="Delay 13">
            <a:extLst>
              <a:ext uri="{FF2B5EF4-FFF2-40B4-BE49-F238E27FC236}">
                <a16:creationId xmlns:a16="http://schemas.microsoft.com/office/drawing/2014/main" id="{7DBABFA6-13E8-C740-B220-820FFF7CB724}"/>
              </a:ext>
            </a:extLst>
          </p:cNvPr>
          <p:cNvSpPr/>
          <p:nvPr userDrawn="1"/>
        </p:nvSpPr>
        <p:spPr>
          <a:xfrm flipH="1">
            <a:off x="11274680" y="59225"/>
            <a:ext cx="975926" cy="971876"/>
          </a:xfrm>
          <a:prstGeom prst="flowChartDelay">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a:extLst>
              <a:ext uri="{FF2B5EF4-FFF2-40B4-BE49-F238E27FC236}">
                <a16:creationId xmlns:a16="http://schemas.microsoft.com/office/drawing/2014/main" id="{0A8B852B-1250-1649-A954-4AB3CD19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06052" y="139912"/>
            <a:ext cx="696525" cy="810502"/>
          </a:xfrm>
          <a:prstGeom prst="rect">
            <a:avLst/>
          </a:prstGeom>
        </p:spPr>
      </p:pic>
      <p:sp>
        <p:nvSpPr>
          <p:cNvPr id="9" name="Title 1">
            <a:extLst>
              <a:ext uri="{FF2B5EF4-FFF2-40B4-BE49-F238E27FC236}">
                <a16:creationId xmlns:a16="http://schemas.microsoft.com/office/drawing/2014/main" id="{56AEF873-D9C1-4E47-BA2E-0F2FD4BF61D1}"/>
              </a:ext>
            </a:extLst>
          </p:cNvPr>
          <p:cNvSpPr>
            <a:spLocks noGrp="1"/>
          </p:cNvSpPr>
          <p:nvPr>
            <p:ph type="title"/>
          </p:nvPr>
        </p:nvSpPr>
        <p:spPr>
          <a:xfrm>
            <a:off x="402672" y="365126"/>
            <a:ext cx="11386656" cy="613564"/>
          </a:xfrm>
        </p:spPr>
        <p:txBody>
          <a:bodyPr/>
          <a:lstStyle/>
          <a:p>
            <a:r>
              <a:rPr lang="en-US" dirty="0"/>
              <a:t>Click to edit Master title style</a:t>
            </a:r>
          </a:p>
        </p:txBody>
      </p:sp>
    </p:spTree>
    <p:extLst>
      <p:ext uri="{BB962C8B-B14F-4D97-AF65-F5344CB8AC3E}">
        <p14:creationId xmlns:p14="http://schemas.microsoft.com/office/powerpoint/2010/main" val="246926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9F03-FBB3-FA47-AB8D-F9F316351E26}"/>
              </a:ext>
            </a:extLst>
          </p:cNvPr>
          <p:cNvSpPr>
            <a:spLocks noGrp="1"/>
          </p:cNvSpPr>
          <p:nvPr>
            <p:ph type="title"/>
          </p:nvPr>
        </p:nvSpPr>
        <p:spPr>
          <a:xfrm>
            <a:off x="402672" y="365126"/>
            <a:ext cx="11386656" cy="613564"/>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71B0D67-BC21-8541-8BA4-E44937DB00CA}"/>
              </a:ext>
            </a:extLst>
          </p:cNvPr>
          <p:cNvSpPr>
            <a:spLocks noGrp="1"/>
          </p:cNvSpPr>
          <p:nvPr>
            <p:ph type="body" idx="1"/>
          </p:nvPr>
        </p:nvSpPr>
        <p:spPr>
          <a:xfrm>
            <a:off x="402672" y="1205791"/>
            <a:ext cx="5594903" cy="613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0526F7-5EA1-3245-8982-D31754EFE0ED}"/>
              </a:ext>
            </a:extLst>
          </p:cNvPr>
          <p:cNvSpPr>
            <a:spLocks noGrp="1"/>
          </p:cNvSpPr>
          <p:nvPr>
            <p:ph sz="half" idx="2"/>
          </p:nvPr>
        </p:nvSpPr>
        <p:spPr>
          <a:xfrm>
            <a:off x="402672" y="1961967"/>
            <a:ext cx="5594903" cy="3149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FF73087-B071-F54D-B66C-DEBDB8A518EC}"/>
              </a:ext>
            </a:extLst>
          </p:cNvPr>
          <p:cNvSpPr>
            <a:spLocks noGrp="1"/>
          </p:cNvSpPr>
          <p:nvPr>
            <p:ph type="body" sz="quarter" idx="3"/>
          </p:nvPr>
        </p:nvSpPr>
        <p:spPr>
          <a:xfrm>
            <a:off x="6172200" y="1205791"/>
            <a:ext cx="5617128" cy="6135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863456F-341F-5741-BB06-4DEB7CC8C742}"/>
              </a:ext>
            </a:extLst>
          </p:cNvPr>
          <p:cNvSpPr>
            <a:spLocks noGrp="1"/>
          </p:cNvSpPr>
          <p:nvPr>
            <p:ph sz="quarter" idx="4"/>
          </p:nvPr>
        </p:nvSpPr>
        <p:spPr>
          <a:xfrm>
            <a:off x="6172200" y="1961967"/>
            <a:ext cx="5617128" cy="31499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4D15B6DA-B754-9B41-AE53-1EBBE3B413F4}"/>
              </a:ext>
            </a:extLst>
          </p:cNvPr>
          <p:cNvGrpSpPr/>
          <p:nvPr userDrawn="1"/>
        </p:nvGrpSpPr>
        <p:grpSpPr>
          <a:xfrm>
            <a:off x="-446407" y="5919536"/>
            <a:ext cx="12523558" cy="962526"/>
            <a:chOff x="-414867" y="5897463"/>
            <a:chExt cx="12523558" cy="962526"/>
          </a:xfrm>
        </p:grpSpPr>
        <p:sp>
          <p:nvSpPr>
            <p:cNvPr id="19" name="Rounded Rectangle 18">
              <a:extLst>
                <a:ext uri="{FF2B5EF4-FFF2-40B4-BE49-F238E27FC236}">
                  <a16:creationId xmlns:a16="http://schemas.microsoft.com/office/drawing/2014/main" id="{FD129769-F6C7-F141-ADFA-D876B9C61E96}"/>
                </a:ext>
              </a:extLst>
            </p:cNvPr>
            <p:cNvSpPr/>
            <p:nvPr userDrawn="1"/>
          </p:nvSpPr>
          <p:spPr>
            <a:xfrm>
              <a:off x="-414867" y="5897463"/>
              <a:ext cx="12177509" cy="9625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Oval 19">
              <a:extLst>
                <a:ext uri="{FF2B5EF4-FFF2-40B4-BE49-F238E27FC236}">
                  <a16:creationId xmlns:a16="http://schemas.microsoft.com/office/drawing/2014/main" id="{FEF23D7A-C79A-2D43-A46E-E6F34C61D843}"/>
                </a:ext>
              </a:extLst>
            </p:cNvPr>
            <p:cNvSpPr/>
            <p:nvPr userDrawn="1"/>
          </p:nvSpPr>
          <p:spPr>
            <a:xfrm>
              <a:off x="11149516" y="5897463"/>
              <a:ext cx="959175" cy="9625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1" name="Graphic 20">
            <a:extLst>
              <a:ext uri="{FF2B5EF4-FFF2-40B4-BE49-F238E27FC236}">
                <a16:creationId xmlns:a16="http://schemas.microsoft.com/office/drawing/2014/main" id="{FCA964D9-7BE5-1449-BA7D-5BF5AAFDEE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9300" y="5965195"/>
            <a:ext cx="696525" cy="810502"/>
          </a:xfrm>
          <a:prstGeom prst="rect">
            <a:avLst/>
          </a:prstGeom>
        </p:spPr>
      </p:pic>
      <p:pic>
        <p:nvPicPr>
          <p:cNvPr id="22" name="Picture 21">
            <a:extLst>
              <a:ext uri="{FF2B5EF4-FFF2-40B4-BE49-F238E27FC236}">
                <a16:creationId xmlns:a16="http://schemas.microsoft.com/office/drawing/2014/main" id="{B20A0249-C0A7-7C4F-B162-2F2F86F6534B}"/>
              </a:ext>
            </a:extLst>
          </p:cNvPr>
          <p:cNvPicPr>
            <a:picLocks noChangeAspect="1"/>
          </p:cNvPicPr>
          <p:nvPr userDrawn="1"/>
        </p:nvPicPr>
        <p:blipFill>
          <a:blip r:embed="rId4">
            <a:duotone>
              <a:schemeClr val="accent1">
                <a:shade val="45000"/>
                <a:satMod val="135000"/>
              </a:schemeClr>
              <a:prstClr val="white"/>
            </a:duotone>
            <a:lum bright="100000"/>
          </a:blip>
          <a:stretch>
            <a:fillRect/>
          </a:stretch>
        </p:blipFill>
        <p:spPr>
          <a:xfrm>
            <a:off x="407108" y="6285441"/>
            <a:ext cx="1431903" cy="230716"/>
          </a:xfrm>
          <a:prstGeom prst="rect">
            <a:avLst/>
          </a:prstGeom>
        </p:spPr>
      </p:pic>
    </p:spTree>
    <p:extLst>
      <p:ext uri="{BB962C8B-B14F-4D97-AF65-F5344CB8AC3E}">
        <p14:creationId xmlns:p14="http://schemas.microsoft.com/office/powerpoint/2010/main" val="399488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E8351CA-F488-4345-8F0A-F4DF210B214B}"/>
              </a:ext>
            </a:extLst>
          </p:cNvPr>
          <p:cNvGrpSpPr/>
          <p:nvPr userDrawn="1"/>
        </p:nvGrpSpPr>
        <p:grpSpPr>
          <a:xfrm>
            <a:off x="-446407" y="5919536"/>
            <a:ext cx="12523558" cy="962526"/>
            <a:chOff x="-414867" y="5897463"/>
            <a:chExt cx="12523558" cy="962526"/>
          </a:xfrm>
        </p:grpSpPr>
        <p:sp>
          <p:nvSpPr>
            <p:cNvPr id="10" name="Rounded Rectangle 9">
              <a:extLst>
                <a:ext uri="{FF2B5EF4-FFF2-40B4-BE49-F238E27FC236}">
                  <a16:creationId xmlns:a16="http://schemas.microsoft.com/office/drawing/2014/main" id="{14D4E3A5-84B9-A74E-AE2F-D3393D14C29D}"/>
                </a:ext>
              </a:extLst>
            </p:cNvPr>
            <p:cNvSpPr/>
            <p:nvPr userDrawn="1"/>
          </p:nvSpPr>
          <p:spPr>
            <a:xfrm>
              <a:off x="-414867" y="5897463"/>
              <a:ext cx="12177509" cy="96252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Oval 6">
              <a:extLst>
                <a:ext uri="{FF2B5EF4-FFF2-40B4-BE49-F238E27FC236}">
                  <a16:creationId xmlns:a16="http://schemas.microsoft.com/office/drawing/2014/main" id="{C39F3F43-8898-5B41-8608-29A75B675350}"/>
                </a:ext>
              </a:extLst>
            </p:cNvPr>
            <p:cNvSpPr/>
            <p:nvPr userDrawn="1"/>
          </p:nvSpPr>
          <p:spPr>
            <a:xfrm>
              <a:off x="11149516" y="5897463"/>
              <a:ext cx="959175" cy="96252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CF15F0B3-0765-804A-8592-F6B7FC49C980}"/>
              </a:ext>
            </a:extLst>
          </p:cNvPr>
          <p:cNvSpPr>
            <a:spLocks noGrp="1"/>
          </p:cNvSpPr>
          <p:nvPr>
            <p:ph type="title"/>
          </p:nvPr>
        </p:nvSpPr>
        <p:spPr>
          <a:xfrm>
            <a:off x="407108" y="457200"/>
            <a:ext cx="4364918" cy="96012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2CB0FC6-D3E6-6341-88F0-4FEB51BD5472}"/>
              </a:ext>
            </a:extLst>
          </p:cNvPr>
          <p:cNvSpPr>
            <a:spLocks noGrp="1"/>
          </p:cNvSpPr>
          <p:nvPr>
            <p:ph type="pic" idx="1" hasCustomPrompt="1"/>
          </p:nvPr>
        </p:nvSpPr>
        <p:spPr>
          <a:xfrm>
            <a:off x="5206918" y="457201"/>
            <a:ext cx="6577974" cy="52892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4" name="Text Placeholder 3">
            <a:extLst>
              <a:ext uri="{FF2B5EF4-FFF2-40B4-BE49-F238E27FC236}">
                <a16:creationId xmlns:a16="http://schemas.microsoft.com/office/drawing/2014/main" id="{361769EE-6B9B-5E4C-B0D0-452C70B5DE8A}"/>
              </a:ext>
            </a:extLst>
          </p:cNvPr>
          <p:cNvSpPr>
            <a:spLocks noGrp="1"/>
          </p:cNvSpPr>
          <p:nvPr>
            <p:ph type="body" sz="half" idx="2"/>
          </p:nvPr>
        </p:nvSpPr>
        <p:spPr>
          <a:xfrm>
            <a:off x="407108" y="1783226"/>
            <a:ext cx="4364918" cy="3963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1" name="Graphic 10">
            <a:extLst>
              <a:ext uri="{FF2B5EF4-FFF2-40B4-BE49-F238E27FC236}">
                <a16:creationId xmlns:a16="http://schemas.microsoft.com/office/drawing/2014/main" id="{A420A04D-2BDD-494F-99DC-9D310FE4B59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49300" y="5965195"/>
            <a:ext cx="696525" cy="810502"/>
          </a:xfrm>
          <a:prstGeom prst="rect">
            <a:avLst/>
          </a:prstGeom>
        </p:spPr>
      </p:pic>
      <p:pic>
        <p:nvPicPr>
          <p:cNvPr id="9" name="Picture 8">
            <a:extLst>
              <a:ext uri="{FF2B5EF4-FFF2-40B4-BE49-F238E27FC236}">
                <a16:creationId xmlns:a16="http://schemas.microsoft.com/office/drawing/2014/main" id="{9C345C53-8975-C048-8F33-3CBAFC64654B}"/>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407108" y="6285441"/>
            <a:ext cx="1431903" cy="230716"/>
          </a:xfrm>
          <a:prstGeom prst="rect">
            <a:avLst/>
          </a:prstGeom>
        </p:spPr>
      </p:pic>
    </p:spTree>
    <p:extLst>
      <p:ext uri="{BB962C8B-B14F-4D97-AF65-F5344CB8AC3E}">
        <p14:creationId xmlns:p14="http://schemas.microsoft.com/office/powerpoint/2010/main" val="243143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98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332F9E-60FB-B04E-9683-6041E1D50461}"/>
              </a:ext>
            </a:extLst>
          </p:cNvPr>
          <p:cNvSpPr txBox="1"/>
          <p:nvPr userDrawn="1"/>
        </p:nvSpPr>
        <p:spPr>
          <a:xfrm>
            <a:off x="4816929" y="1926771"/>
            <a:ext cx="5829300" cy="1969532"/>
          </a:xfrm>
          <a:prstGeom prst="rect">
            <a:avLst/>
          </a:prstGeom>
          <a:noFill/>
        </p:spPr>
        <p:txBody>
          <a:bodyPr wrap="square" rtlCol="0">
            <a:spAutoFit/>
          </a:bodyPr>
          <a:lstStyle/>
          <a:p>
            <a:endParaRPr lang="en-US" dirty="0"/>
          </a:p>
        </p:txBody>
      </p:sp>
      <p:sp>
        <p:nvSpPr>
          <p:cNvPr id="9" name="Title Placeholder 1">
            <a:extLst>
              <a:ext uri="{FF2B5EF4-FFF2-40B4-BE49-F238E27FC236}">
                <a16:creationId xmlns:a16="http://schemas.microsoft.com/office/drawing/2014/main" id="{BE78FDEC-5FA7-3B4A-88B9-447B0536A322}"/>
              </a:ext>
            </a:extLst>
          </p:cNvPr>
          <p:cNvSpPr>
            <a:spLocks noGrp="1"/>
          </p:cNvSpPr>
          <p:nvPr>
            <p:ph type="title"/>
          </p:nvPr>
        </p:nvSpPr>
        <p:spPr>
          <a:xfrm>
            <a:off x="838200" y="104616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0" name="Text Placeholder 2">
            <a:extLst>
              <a:ext uri="{FF2B5EF4-FFF2-40B4-BE49-F238E27FC236}">
                <a16:creationId xmlns:a16="http://schemas.microsoft.com/office/drawing/2014/main" id="{5F732E46-9FF4-EB47-BF24-DFAFEC75D4F8}"/>
              </a:ext>
            </a:extLst>
          </p:cNvPr>
          <p:cNvSpPr>
            <a:spLocks noGrp="1"/>
          </p:cNvSpPr>
          <p:nvPr>
            <p:ph type="body" idx="1"/>
          </p:nvPr>
        </p:nvSpPr>
        <p:spPr>
          <a:xfrm>
            <a:off x="838200" y="2506662"/>
            <a:ext cx="10515600" cy="21469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7"/>
            <a:r>
              <a:rPr lang="en-US" dirty="0"/>
              <a:t>Fourth level</a:t>
            </a:r>
          </a:p>
          <a:p>
            <a:pPr lvl="8"/>
            <a:r>
              <a:rPr lang="en-US" dirty="0"/>
              <a:t>Fifth level</a:t>
            </a:r>
          </a:p>
        </p:txBody>
      </p:sp>
    </p:spTree>
    <p:extLst>
      <p:ext uri="{BB962C8B-B14F-4D97-AF65-F5344CB8AC3E}">
        <p14:creationId xmlns:p14="http://schemas.microsoft.com/office/powerpoint/2010/main" val="2961859815"/>
      </p:ext>
    </p:extLst>
  </p:cSld>
  <p:clrMap bg1="lt1" tx1="dk1" bg2="lt2" tx2="dk2" accent1="accent1" accent2="accent2" accent3="accent3" accent4="accent4" accent5="accent5" accent6="accent6" hlink="hlink" folHlink="folHlink"/>
  <p:sldLayoutIdLst>
    <p:sldLayoutId id="2147483723" r:id="rId1"/>
    <p:sldLayoutId id="2147483744" r:id="rId2"/>
    <p:sldLayoutId id="2147483728" r:id="rId3"/>
    <p:sldLayoutId id="2147483747" r:id="rId4"/>
    <p:sldLayoutId id="2147483745" r:id="rId5"/>
    <p:sldLayoutId id="2147483748" r:id="rId6"/>
    <p:sldLayoutId id="2147483732" r:id="rId7"/>
    <p:sldLayoutId id="2147483736" r:id="rId8"/>
    <p:sldLayoutId id="2147483749" r:id="rId9"/>
    <p:sldLayoutId id="2147483750" r:id="rId10"/>
    <p:sldLayoutId id="2147483751" r:id="rId11"/>
  </p:sldLayoutIdLst>
  <p:hf hdr="0" ftr="0" dt="0"/>
  <p:txStyles>
    <p:titleStyle>
      <a:lvl1pPr algn="l" defTabSz="762225" rtl="0" eaLnBrk="1" latinLnBrk="0" hangingPunct="1">
        <a:spcBef>
          <a:spcPct val="0"/>
        </a:spcBef>
        <a:buNone/>
        <a:defRPr sz="3800" b="1" i="0" kern="1200" cap="none" spc="-83" baseline="0">
          <a:ln>
            <a:noFill/>
          </a:ln>
          <a:solidFill>
            <a:schemeClr val="tx2"/>
          </a:solidFill>
          <a:effectLst/>
          <a:latin typeface="Arial" panose="020B0604020202020204" pitchFamily="34" charset="0"/>
          <a:ea typeface="+mj-ea"/>
          <a:cs typeface="Arial" panose="020B0604020202020204" pitchFamily="34" charset="0"/>
        </a:defRPr>
      </a:lvl1pPr>
    </p:titleStyle>
    <p:bodyStyle>
      <a:lvl1pPr marL="285834" indent="-190556" algn="l" defTabSz="762225" rtl="0" eaLnBrk="1" latinLnBrk="0" hangingPunct="1">
        <a:spcBef>
          <a:spcPct val="20000"/>
        </a:spcBef>
        <a:buClr>
          <a:schemeClr val="accent1"/>
        </a:buClr>
        <a:buFont typeface="Arial" pitchFamily="34" charset="0"/>
        <a:buChar char="•"/>
        <a:defRPr sz="3000" b="0" i="0" kern="1200">
          <a:solidFill>
            <a:schemeClr val="tx1"/>
          </a:solidFill>
          <a:latin typeface="Arial" panose="020B0604020202020204" pitchFamily="34" charset="0"/>
          <a:ea typeface="+mn-ea"/>
          <a:cs typeface="Arial" panose="020B0604020202020204" pitchFamily="34" charset="0"/>
        </a:defRPr>
      </a:lvl1pPr>
      <a:lvl2pPr marL="533558" indent="-190556" algn="l" defTabSz="762225" rtl="0" eaLnBrk="1" latinLnBrk="0" hangingPunct="1">
        <a:spcBef>
          <a:spcPct val="20000"/>
        </a:spcBef>
        <a:buClr>
          <a:schemeClr val="accent2"/>
        </a:buClr>
        <a:buFont typeface="Arial" pitchFamily="34" charset="0"/>
        <a:buChar char="•"/>
        <a:defRPr sz="3000" b="0" i="0" kern="1200">
          <a:solidFill>
            <a:schemeClr val="tx1"/>
          </a:solidFill>
          <a:latin typeface="Arial" panose="020B0604020202020204" pitchFamily="34" charset="0"/>
          <a:ea typeface="+mn-ea"/>
          <a:cs typeface="Arial" panose="020B0604020202020204" pitchFamily="34" charset="0"/>
        </a:defRPr>
      </a:lvl2pPr>
      <a:lvl3pPr marL="838447" indent="-190556" algn="l" defTabSz="762225" rtl="0" eaLnBrk="1" latinLnBrk="0" hangingPunct="1">
        <a:spcBef>
          <a:spcPct val="20000"/>
        </a:spcBef>
        <a:buClr>
          <a:schemeClr val="accent3"/>
        </a:buClr>
        <a:buFont typeface="Arial" pitchFamily="34" charset="0"/>
        <a:buChar char="•"/>
        <a:defRPr sz="3000" b="0" i="0" kern="1200">
          <a:solidFill>
            <a:schemeClr val="tx1"/>
          </a:solidFill>
          <a:latin typeface="Arial" panose="020B0604020202020204" pitchFamily="34" charset="0"/>
          <a:ea typeface="+mn-ea"/>
          <a:cs typeface="Arial" panose="020B0604020202020204" pitchFamily="34" charset="0"/>
        </a:defRPr>
      </a:lvl3pPr>
      <a:lvl4pPr marL="1067114" indent="-190556" algn="l" defTabSz="762225" rtl="0" eaLnBrk="1" latinLnBrk="0" hangingPunct="1">
        <a:spcBef>
          <a:spcPct val="20000"/>
        </a:spcBef>
        <a:buClr>
          <a:schemeClr val="accent4"/>
        </a:buClr>
        <a:buFont typeface="Arial" pitchFamily="34" charset="0"/>
        <a:buChar char="•"/>
        <a:defRPr sz="3000" b="0" i="0" kern="1200">
          <a:solidFill>
            <a:schemeClr val="tx1"/>
          </a:solidFill>
          <a:latin typeface="Arial" panose="020B0604020202020204" pitchFamily="34" charset="0"/>
          <a:ea typeface="+mn-ea"/>
          <a:cs typeface="Arial" panose="020B0604020202020204" pitchFamily="34" charset="0"/>
        </a:defRPr>
      </a:lvl4pPr>
      <a:lvl5pPr marL="1295783" indent="-190556" algn="l" defTabSz="762225" rtl="0" eaLnBrk="1" latinLnBrk="0" hangingPunct="1">
        <a:spcBef>
          <a:spcPct val="20000"/>
        </a:spcBef>
        <a:buClr>
          <a:schemeClr val="accent5"/>
        </a:buClr>
        <a:buFont typeface="Arial" pitchFamily="34" charset="0"/>
        <a:buChar char="•"/>
        <a:defRPr sz="3000" b="0" i="0" kern="1200" baseline="0">
          <a:solidFill>
            <a:schemeClr val="tx1"/>
          </a:solidFill>
          <a:latin typeface="Arial" panose="020B0604020202020204" pitchFamily="34" charset="0"/>
          <a:ea typeface="+mn-ea"/>
          <a:cs typeface="Arial" panose="020B0604020202020204" pitchFamily="34" charset="0"/>
        </a:defRPr>
      </a:lvl5pPr>
      <a:lvl6pPr marL="1448227" indent="-152445" algn="l" defTabSz="762225"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1600672" indent="-152445" algn="l" defTabSz="762225" rtl="0" eaLnBrk="1" latinLnBrk="0" hangingPunct="1">
        <a:spcBef>
          <a:spcPct val="20000"/>
        </a:spcBef>
        <a:buClr>
          <a:schemeClr val="accent2"/>
        </a:buClr>
        <a:buFont typeface="Arial" pitchFamily="34" charset="0"/>
        <a:buChar char="•"/>
        <a:defRPr sz="1200" kern="1200">
          <a:solidFill>
            <a:schemeClr val="tx1"/>
          </a:solidFill>
          <a:latin typeface="+mn-lt"/>
          <a:ea typeface="+mn-ea"/>
          <a:cs typeface="+mn-cs"/>
        </a:defRPr>
      </a:lvl7pPr>
      <a:lvl8pPr marL="1753118" indent="-152445" algn="l" defTabSz="762225" rtl="0" eaLnBrk="1" latinLnBrk="0" hangingPunct="1">
        <a:spcBef>
          <a:spcPct val="20000"/>
        </a:spcBef>
        <a:buClr>
          <a:schemeClr val="accent3"/>
        </a:buClr>
        <a:buFont typeface="Arial" pitchFamily="34" charset="0"/>
        <a:buChar char="•"/>
        <a:defRPr sz="1200" kern="1200">
          <a:solidFill>
            <a:schemeClr val="tx1"/>
          </a:solidFill>
          <a:latin typeface="+mn-lt"/>
          <a:ea typeface="+mn-ea"/>
          <a:cs typeface="+mn-cs"/>
        </a:defRPr>
      </a:lvl8pPr>
      <a:lvl9pPr marL="1905563" indent="-152445" algn="l" defTabSz="762225" rtl="0" eaLnBrk="1" latinLnBrk="0" hangingPunct="1">
        <a:spcBef>
          <a:spcPct val="20000"/>
        </a:spcBef>
        <a:buClr>
          <a:schemeClr val="accent4"/>
        </a:buClr>
        <a:buFont typeface="Arial" pitchFamily="34" charset="0"/>
        <a:buChar char="•"/>
        <a:defRPr sz="1200" kern="1200">
          <a:solidFill>
            <a:schemeClr val="tx1"/>
          </a:solidFill>
          <a:latin typeface="+mn-lt"/>
          <a:ea typeface="+mn-ea"/>
          <a:cs typeface="+mn-cs"/>
        </a:defRPr>
      </a:lvl9pPr>
    </p:bodyStyle>
    <p:otherStyle>
      <a:defPPr>
        <a:defRPr lang="en-US"/>
      </a:defPPr>
      <a:lvl1pPr marL="0" algn="l" defTabSz="762225" rtl="0" eaLnBrk="1" latinLnBrk="0" hangingPunct="1">
        <a:defRPr sz="1500" kern="1200">
          <a:solidFill>
            <a:schemeClr val="tx1"/>
          </a:solidFill>
          <a:latin typeface="+mn-lt"/>
          <a:ea typeface="+mn-ea"/>
          <a:cs typeface="+mn-cs"/>
        </a:defRPr>
      </a:lvl1pPr>
      <a:lvl2pPr marL="381113" algn="l" defTabSz="762225" rtl="0" eaLnBrk="1" latinLnBrk="0" hangingPunct="1">
        <a:defRPr sz="1500" kern="1200">
          <a:solidFill>
            <a:schemeClr val="tx1"/>
          </a:solidFill>
          <a:latin typeface="+mn-lt"/>
          <a:ea typeface="+mn-ea"/>
          <a:cs typeface="+mn-cs"/>
        </a:defRPr>
      </a:lvl2pPr>
      <a:lvl3pPr marL="762225" algn="l" defTabSz="762225" rtl="0" eaLnBrk="1" latinLnBrk="0" hangingPunct="1">
        <a:defRPr sz="1500" kern="1200">
          <a:solidFill>
            <a:schemeClr val="tx1"/>
          </a:solidFill>
          <a:latin typeface="+mn-lt"/>
          <a:ea typeface="+mn-ea"/>
          <a:cs typeface="+mn-cs"/>
        </a:defRPr>
      </a:lvl3pPr>
      <a:lvl4pPr marL="1143338" algn="l" defTabSz="762225" rtl="0" eaLnBrk="1" latinLnBrk="0" hangingPunct="1">
        <a:defRPr sz="1500" kern="1200">
          <a:solidFill>
            <a:schemeClr val="tx1"/>
          </a:solidFill>
          <a:latin typeface="+mn-lt"/>
          <a:ea typeface="+mn-ea"/>
          <a:cs typeface="+mn-cs"/>
        </a:defRPr>
      </a:lvl4pPr>
      <a:lvl5pPr marL="1524450" algn="l" defTabSz="762225" rtl="0" eaLnBrk="1" latinLnBrk="0" hangingPunct="1">
        <a:defRPr sz="1500" kern="1200">
          <a:solidFill>
            <a:schemeClr val="tx1"/>
          </a:solidFill>
          <a:latin typeface="+mn-lt"/>
          <a:ea typeface="+mn-ea"/>
          <a:cs typeface="+mn-cs"/>
        </a:defRPr>
      </a:lvl5pPr>
      <a:lvl6pPr marL="1905563" algn="l" defTabSz="762225" rtl="0" eaLnBrk="1" latinLnBrk="0" hangingPunct="1">
        <a:defRPr sz="1500" kern="1200">
          <a:solidFill>
            <a:schemeClr val="tx1"/>
          </a:solidFill>
          <a:latin typeface="+mn-lt"/>
          <a:ea typeface="+mn-ea"/>
          <a:cs typeface="+mn-cs"/>
        </a:defRPr>
      </a:lvl6pPr>
      <a:lvl7pPr marL="2286675" algn="l" defTabSz="762225" rtl="0" eaLnBrk="1" latinLnBrk="0" hangingPunct="1">
        <a:defRPr sz="1500" kern="1200">
          <a:solidFill>
            <a:schemeClr val="tx1"/>
          </a:solidFill>
          <a:latin typeface="+mn-lt"/>
          <a:ea typeface="+mn-ea"/>
          <a:cs typeface="+mn-cs"/>
        </a:defRPr>
      </a:lvl7pPr>
      <a:lvl8pPr marL="2667786" algn="l" defTabSz="762225" rtl="0" eaLnBrk="1" latinLnBrk="0" hangingPunct="1">
        <a:defRPr sz="1500" kern="1200">
          <a:solidFill>
            <a:schemeClr val="tx1"/>
          </a:solidFill>
          <a:latin typeface="+mn-lt"/>
          <a:ea typeface="+mn-ea"/>
          <a:cs typeface="+mn-cs"/>
        </a:defRPr>
      </a:lvl8pPr>
      <a:lvl9pPr marL="3048899" algn="l" defTabSz="76222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hyperlink" Target="https://www.cms.gov/files/document/r11842cp.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microsoft.com/office/2007/relationships/hdphoto" Target="../media/hdphoto3.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07107" y="1273965"/>
            <a:ext cx="7875045" cy="1110127"/>
          </a:xfrm>
        </p:spPr>
        <p:txBody>
          <a:bodyPr/>
          <a:lstStyle/>
          <a:p>
            <a:r>
              <a:rPr lang="en-US" dirty="0">
                <a:latin typeface="+mj-lt"/>
                <a:cs typeface="Open Sans Light" panose="020B0306030504020204" pitchFamily="34" charset="0"/>
              </a:rPr>
              <a:t>2023 E/M Auditing</a:t>
            </a:r>
            <a:endParaRPr lang="en-US" dirty="0">
              <a:latin typeface="+mj-lt"/>
              <a:ea typeface="Open Sans Light" panose="020B0306030504020204" pitchFamily="34" charset="0"/>
              <a:cs typeface="Open Sans Light" panose="020B0306030504020204" pitchFamily="34" charset="0"/>
            </a:endParaRPr>
          </a:p>
        </p:txBody>
      </p:sp>
      <p:sp>
        <p:nvSpPr>
          <p:cNvPr id="31" name="Text Placeholder 30"/>
          <p:cNvSpPr>
            <a:spLocks noGrp="1"/>
          </p:cNvSpPr>
          <p:nvPr>
            <p:ph type="body" sz="quarter" idx="11"/>
          </p:nvPr>
        </p:nvSpPr>
        <p:spPr>
          <a:xfrm>
            <a:off x="407107" y="2291239"/>
            <a:ext cx="7875045" cy="744569"/>
          </a:xfrm>
        </p:spPr>
        <p:txBody>
          <a:bodyPr/>
          <a:lstStyle/>
          <a:p>
            <a:r>
              <a:rPr lang="en-US" dirty="0">
                <a:latin typeface="+mn-lt"/>
                <a:cs typeface="Open Sans Light" panose="020B0306030504020204" pitchFamily="34" charset="0"/>
              </a:rPr>
              <a:t>Local Chapter Presentation</a:t>
            </a:r>
            <a:endParaRPr lang="en-US" dirty="0">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4429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81732-10C4-142F-6E95-70D0F6474720}"/>
              </a:ext>
            </a:extLst>
          </p:cNvPr>
          <p:cNvSpPr>
            <a:spLocks noGrp="1"/>
          </p:cNvSpPr>
          <p:nvPr>
            <p:ph type="body" sz="quarter" idx="14"/>
          </p:nvPr>
        </p:nvSpPr>
        <p:spPr>
          <a:xfrm>
            <a:off x="2616151" y="2013717"/>
            <a:ext cx="7469408" cy="3110544"/>
          </a:xfrm>
        </p:spPr>
        <p:txBody>
          <a:bodyPr/>
          <a:lstStyle/>
          <a:p>
            <a:pPr marL="95278" indent="0">
              <a:buNone/>
            </a:pPr>
            <a:r>
              <a:rPr lang="en-US" dirty="0"/>
              <a:t>It does not include translation services. The independent history does not need to be obtained in person but does need to be obtained directly from the historian providing the independent information.</a:t>
            </a:r>
          </a:p>
        </p:txBody>
      </p:sp>
      <p:sp>
        <p:nvSpPr>
          <p:cNvPr id="3" name="Title 2">
            <a:extLst>
              <a:ext uri="{FF2B5EF4-FFF2-40B4-BE49-F238E27FC236}">
                <a16:creationId xmlns:a16="http://schemas.microsoft.com/office/drawing/2014/main" id="{DD98143D-6027-5152-FF1C-23BF62164556}"/>
              </a:ext>
            </a:extLst>
          </p:cNvPr>
          <p:cNvSpPr>
            <a:spLocks noGrp="1"/>
          </p:cNvSpPr>
          <p:nvPr>
            <p:ph type="title"/>
          </p:nvPr>
        </p:nvSpPr>
        <p:spPr>
          <a:xfrm>
            <a:off x="407107" y="234116"/>
            <a:ext cx="10406667" cy="683231"/>
          </a:xfrm>
        </p:spPr>
        <p:txBody>
          <a:bodyPr/>
          <a:lstStyle/>
          <a:p>
            <a:r>
              <a:rPr lang="en-US" dirty="0"/>
              <a:t>Independent Historian</a:t>
            </a:r>
          </a:p>
        </p:txBody>
      </p:sp>
      <p:cxnSp>
        <p:nvCxnSpPr>
          <p:cNvPr id="8" name="Straight Connector 7">
            <a:extLst>
              <a:ext uri="{FF2B5EF4-FFF2-40B4-BE49-F238E27FC236}">
                <a16:creationId xmlns:a16="http://schemas.microsoft.com/office/drawing/2014/main" id="{DD9616C5-B09F-D983-E59D-8D3A0F4998F6}"/>
              </a:ext>
            </a:extLst>
          </p:cNvPr>
          <p:cNvCxnSpPr>
            <a:cxnSpLocks/>
          </p:cNvCxnSpPr>
          <p:nvPr/>
        </p:nvCxnSpPr>
        <p:spPr>
          <a:xfrm flipV="1">
            <a:off x="2528482" y="2104592"/>
            <a:ext cx="0" cy="2233942"/>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B7FA242-048E-C74F-808A-8AFC1A28D500}"/>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AE41D4B6-FB8D-51DB-D6B5-20BDF443B072}"/>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054F85C0-6CB8-441F-2750-1783150D1CB6}"/>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Oval 8">
                <a:extLst>
                  <a:ext uri="{FF2B5EF4-FFF2-40B4-BE49-F238E27FC236}">
                    <a16:creationId xmlns:a16="http://schemas.microsoft.com/office/drawing/2014/main" id="{059451A4-1684-25E3-7FD8-B9F091A2EAC2}"/>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2BA86F74-E52B-D07C-80E3-36ECDCEBA906}"/>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6864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81732-10C4-142F-6E95-70D0F6474720}"/>
              </a:ext>
            </a:extLst>
          </p:cNvPr>
          <p:cNvSpPr>
            <a:spLocks noGrp="1"/>
          </p:cNvSpPr>
          <p:nvPr>
            <p:ph type="body" sz="quarter" idx="14"/>
          </p:nvPr>
        </p:nvSpPr>
        <p:spPr>
          <a:xfrm>
            <a:off x="2616150" y="2013717"/>
            <a:ext cx="7936769" cy="3110544"/>
          </a:xfrm>
        </p:spPr>
        <p:txBody>
          <a:bodyPr/>
          <a:lstStyle/>
          <a:p>
            <a:pPr marL="95278" indent="0">
              <a:buNone/>
            </a:pPr>
            <a:r>
              <a:rPr lang="en-US" dirty="0"/>
              <a:t>The risk of patient management criteria applies to the patient management decisions made </a:t>
            </a:r>
            <a:r>
              <a:rPr lang="en-US" b="1" dirty="0"/>
              <a:t>by the reporting physician </a:t>
            </a:r>
            <a:r>
              <a:rPr lang="en-US" dirty="0"/>
              <a:t>or other qualified health care professional as part of the reported encounter.</a:t>
            </a:r>
          </a:p>
        </p:txBody>
      </p:sp>
      <p:sp>
        <p:nvSpPr>
          <p:cNvPr id="3" name="Title 2">
            <a:extLst>
              <a:ext uri="{FF2B5EF4-FFF2-40B4-BE49-F238E27FC236}">
                <a16:creationId xmlns:a16="http://schemas.microsoft.com/office/drawing/2014/main" id="{DD98143D-6027-5152-FF1C-23BF62164556}"/>
              </a:ext>
            </a:extLst>
          </p:cNvPr>
          <p:cNvSpPr>
            <a:spLocks noGrp="1"/>
          </p:cNvSpPr>
          <p:nvPr>
            <p:ph type="title"/>
          </p:nvPr>
        </p:nvSpPr>
        <p:spPr>
          <a:xfrm>
            <a:off x="407107" y="234116"/>
            <a:ext cx="10406667" cy="683231"/>
          </a:xfrm>
        </p:spPr>
        <p:txBody>
          <a:bodyPr/>
          <a:lstStyle/>
          <a:p>
            <a:r>
              <a:rPr lang="en-US" dirty="0"/>
              <a:t>Risk</a:t>
            </a:r>
          </a:p>
        </p:txBody>
      </p:sp>
      <p:cxnSp>
        <p:nvCxnSpPr>
          <p:cNvPr id="8" name="Straight Connector 7">
            <a:extLst>
              <a:ext uri="{FF2B5EF4-FFF2-40B4-BE49-F238E27FC236}">
                <a16:creationId xmlns:a16="http://schemas.microsoft.com/office/drawing/2014/main" id="{DD9616C5-B09F-D983-E59D-8D3A0F4998F6}"/>
              </a:ext>
            </a:extLst>
          </p:cNvPr>
          <p:cNvCxnSpPr>
            <a:cxnSpLocks/>
          </p:cNvCxnSpPr>
          <p:nvPr/>
        </p:nvCxnSpPr>
        <p:spPr>
          <a:xfrm flipV="1">
            <a:off x="2528482" y="2104592"/>
            <a:ext cx="0" cy="2233942"/>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507AF4-634C-5B71-0D12-9C992C267ECB}"/>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49FACBBA-E264-86F4-F87A-B3C88F200F03}"/>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C949C22A-4E36-97E9-3220-AAA25F5FB881}"/>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Oval 8">
                <a:extLst>
                  <a:ext uri="{FF2B5EF4-FFF2-40B4-BE49-F238E27FC236}">
                    <a16:creationId xmlns:a16="http://schemas.microsoft.com/office/drawing/2014/main" id="{A0BF5B3C-3D52-BE23-A5F4-B29BFF8E6DB7}"/>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D6D12440-91CA-B0F5-3F82-3C208575B29C}"/>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8788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81732-10C4-142F-6E95-70D0F6474720}"/>
              </a:ext>
            </a:extLst>
          </p:cNvPr>
          <p:cNvSpPr>
            <a:spLocks noGrp="1"/>
          </p:cNvSpPr>
          <p:nvPr>
            <p:ph type="body" sz="quarter" idx="14"/>
          </p:nvPr>
        </p:nvSpPr>
        <p:spPr>
          <a:xfrm>
            <a:off x="2616150" y="917346"/>
            <a:ext cx="7936769" cy="4460565"/>
          </a:xfrm>
        </p:spPr>
        <p:txBody>
          <a:bodyPr>
            <a:normAutofit fontScale="92500" lnSpcReduction="20000"/>
          </a:bodyPr>
          <a:lstStyle/>
          <a:p>
            <a:pPr marL="95278" indent="0">
              <a:buNone/>
            </a:pPr>
            <a:r>
              <a:rPr lang="en-US" dirty="0"/>
              <a:t>Risk includes the </a:t>
            </a:r>
            <a:r>
              <a:rPr lang="en-US" b="1" dirty="0"/>
              <a:t>probability and/or consequences of an event. </a:t>
            </a:r>
          </a:p>
          <a:p>
            <a:pPr marL="95278" indent="0">
              <a:buNone/>
            </a:pPr>
            <a:r>
              <a:rPr lang="en-US" dirty="0"/>
              <a:t>For the purposes of calculating medical decision making, level of risk is based upon consequences of the problem(s) addressed at the visit when appropriately treated. Risk also includes medical decision making related to the need to initiate or forego additional testing, treatment and/or hospitalization. The risk of patient management criteria applies to the </a:t>
            </a:r>
            <a:r>
              <a:rPr lang="en-US" b="1" dirty="0"/>
              <a:t>patient management decisions </a:t>
            </a:r>
            <a:r>
              <a:rPr lang="en-US" dirty="0"/>
              <a:t>made by the provider as part of the reported visit. </a:t>
            </a:r>
          </a:p>
        </p:txBody>
      </p:sp>
      <p:sp>
        <p:nvSpPr>
          <p:cNvPr id="3" name="Title 2">
            <a:extLst>
              <a:ext uri="{FF2B5EF4-FFF2-40B4-BE49-F238E27FC236}">
                <a16:creationId xmlns:a16="http://schemas.microsoft.com/office/drawing/2014/main" id="{DD98143D-6027-5152-FF1C-23BF62164556}"/>
              </a:ext>
            </a:extLst>
          </p:cNvPr>
          <p:cNvSpPr>
            <a:spLocks noGrp="1"/>
          </p:cNvSpPr>
          <p:nvPr>
            <p:ph type="title"/>
          </p:nvPr>
        </p:nvSpPr>
        <p:spPr>
          <a:xfrm>
            <a:off x="407107" y="234116"/>
            <a:ext cx="10406667" cy="683231"/>
          </a:xfrm>
        </p:spPr>
        <p:txBody>
          <a:bodyPr/>
          <a:lstStyle/>
          <a:p>
            <a:r>
              <a:rPr lang="en-US" dirty="0"/>
              <a:t>Risk</a:t>
            </a:r>
          </a:p>
        </p:txBody>
      </p:sp>
      <p:cxnSp>
        <p:nvCxnSpPr>
          <p:cNvPr id="8" name="Straight Connector 7">
            <a:extLst>
              <a:ext uri="{FF2B5EF4-FFF2-40B4-BE49-F238E27FC236}">
                <a16:creationId xmlns:a16="http://schemas.microsoft.com/office/drawing/2014/main" id="{DD9616C5-B09F-D983-E59D-8D3A0F4998F6}"/>
              </a:ext>
            </a:extLst>
          </p:cNvPr>
          <p:cNvCxnSpPr>
            <a:cxnSpLocks/>
          </p:cNvCxnSpPr>
          <p:nvPr/>
        </p:nvCxnSpPr>
        <p:spPr>
          <a:xfrm flipV="1">
            <a:off x="2528482" y="917347"/>
            <a:ext cx="0" cy="413510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3507AF4-634C-5B71-0D12-9C992C267ECB}"/>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49FACBBA-E264-86F4-F87A-B3C88F200F03}"/>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C949C22A-4E36-97E9-3220-AAA25F5FB881}"/>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 name="Oval 8">
                <a:extLst>
                  <a:ext uri="{FF2B5EF4-FFF2-40B4-BE49-F238E27FC236}">
                    <a16:creationId xmlns:a16="http://schemas.microsoft.com/office/drawing/2014/main" id="{A0BF5B3C-3D52-BE23-A5F4-B29BFF8E6DB7}"/>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D6D12440-91CA-B0F5-3F82-3C208575B29C}"/>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9538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C699EC-8244-1EA7-B07A-61C283F76CF5}"/>
              </a:ext>
            </a:extLst>
          </p:cNvPr>
          <p:cNvSpPr>
            <a:spLocks noGrp="1"/>
          </p:cNvSpPr>
          <p:nvPr>
            <p:ph type="body" sz="quarter" idx="14"/>
          </p:nvPr>
        </p:nvSpPr>
        <p:spPr>
          <a:xfrm>
            <a:off x="2677892" y="1516769"/>
            <a:ext cx="8052312" cy="5137684"/>
          </a:xfrm>
        </p:spPr>
        <p:txBody>
          <a:bodyPr/>
          <a:lstStyle/>
          <a:p>
            <a:pPr marL="95278" indent="0">
              <a:buNone/>
            </a:pPr>
            <a:r>
              <a:rPr lang="en-US" dirty="0"/>
              <a:t>Examples of monitoring that do not qualify include monitoring glucose levels during insulin therapy, as the primary reason is the therapeutic effect (</a:t>
            </a:r>
            <a:r>
              <a:rPr lang="en-US" b="1" dirty="0"/>
              <a:t>unless severe hypoglycemia is a current, significant concern</a:t>
            </a:r>
            <a:r>
              <a:rPr lang="en-US" dirty="0"/>
              <a:t>); or annual electrolytes and renal function for a patient on a diuretic, as the frequency does not meet the threshold.</a:t>
            </a:r>
          </a:p>
        </p:txBody>
      </p:sp>
      <p:sp>
        <p:nvSpPr>
          <p:cNvPr id="3" name="Title 2">
            <a:extLst>
              <a:ext uri="{FF2B5EF4-FFF2-40B4-BE49-F238E27FC236}">
                <a16:creationId xmlns:a16="http://schemas.microsoft.com/office/drawing/2014/main" id="{3C76BC24-68B7-2A45-7462-D4E9ABBA0643}"/>
              </a:ext>
            </a:extLst>
          </p:cNvPr>
          <p:cNvSpPr>
            <a:spLocks noGrp="1"/>
          </p:cNvSpPr>
          <p:nvPr>
            <p:ph type="title"/>
          </p:nvPr>
        </p:nvSpPr>
        <p:spPr/>
        <p:txBody>
          <a:bodyPr/>
          <a:lstStyle/>
          <a:p>
            <a:r>
              <a:rPr lang="en-US" dirty="0"/>
              <a:t>Drug Monitoring for Toxicity</a:t>
            </a:r>
          </a:p>
        </p:txBody>
      </p:sp>
      <p:grpSp>
        <p:nvGrpSpPr>
          <p:cNvPr id="4" name="Group 3">
            <a:extLst>
              <a:ext uri="{FF2B5EF4-FFF2-40B4-BE49-F238E27FC236}">
                <a16:creationId xmlns:a16="http://schemas.microsoft.com/office/drawing/2014/main" id="{AB9A54D0-58BD-191A-8DE2-BADF950C26C5}"/>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B1C2A0CD-9DEA-97FF-B958-E1342B00150E}"/>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0AE0BA10-A5C7-F5EB-5FD2-D97FED2EB265}"/>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E5D04D10-13D6-7519-72B1-75CE1AD94293}"/>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968B0DDC-B1D4-3DDF-45E0-F1C46C027531}"/>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 name="Straight Connector 10">
            <a:extLst>
              <a:ext uri="{FF2B5EF4-FFF2-40B4-BE49-F238E27FC236}">
                <a16:creationId xmlns:a16="http://schemas.microsoft.com/office/drawing/2014/main" id="{A4BFF4EF-A26C-63C8-9C86-0E41E80B0211}"/>
              </a:ext>
            </a:extLst>
          </p:cNvPr>
          <p:cNvCxnSpPr>
            <a:cxnSpLocks/>
          </p:cNvCxnSpPr>
          <p:nvPr/>
        </p:nvCxnSpPr>
        <p:spPr>
          <a:xfrm flipV="1">
            <a:off x="2528482" y="1604865"/>
            <a:ext cx="0" cy="3601617"/>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61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D8A-CA5C-6A49-F203-C089A22D4FE5}"/>
              </a:ext>
            </a:extLst>
          </p:cNvPr>
          <p:cNvSpPr>
            <a:spLocks noGrp="1"/>
          </p:cNvSpPr>
          <p:nvPr>
            <p:ph type="title"/>
          </p:nvPr>
        </p:nvSpPr>
        <p:spPr/>
        <p:txBody>
          <a:bodyPr/>
          <a:lstStyle/>
          <a:p>
            <a:r>
              <a:rPr lang="en-US" dirty="0"/>
              <a:t># and Complexity of Problems Addressed</a:t>
            </a:r>
          </a:p>
        </p:txBody>
      </p:sp>
      <p:pic>
        <p:nvPicPr>
          <p:cNvPr id="5" name="Picture 4">
            <a:extLst>
              <a:ext uri="{FF2B5EF4-FFF2-40B4-BE49-F238E27FC236}">
                <a16:creationId xmlns:a16="http://schemas.microsoft.com/office/drawing/2014/main" id="{FDB1352F-1FF3-2BA9-577A-7BFCA668F1FD}"/>
              </a:ext>
            </a:extLst>
          </p:cNvPr>
          <p:cNvPicPr>
            <a:picLocks noChangeAspect="1"/>
          </p:cNvPicPr>
          <p:nvPr/>
        </p:nvPicPr>
        <p:blipFill>
          <a:blip r:embed="rId3"/>
          <a:stretch>
            <a:fillRect/>
          </a:stretch>
        </p:blipFill>
        <p:spPr>
          <a:xfrm>
            <a:off x="1887009" y="929096"/>
            <a:ext cx="7779505" cy="5446837"/>
          </a:xfrm>
          <a:prstGeom prst="rect">
            <a:avLst/>
          </a:prstGeom>
        </p:spPr>
      </p:pic>
    </p:spTree>
    <p:extLst>
      <p:ext uri="{BB962C8B-B14F-4D97-AF65-F5344CB8AC3E}">
        <p14:creationId xmlns:p14="http://schemas.microsoft.com/office/powerpoint/2010/main" val="301869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D8A-CA5C-6A49-F203-C089A22D4FE5}"/>
              </a:ext>
            </a:extLst>
          </p:cNvPr>
          <p:cNvSpPr>
            <a:spLocks noGrp="1"/>
          </p:cNvSpPr>
          <p:nvPr>
            <p:ph type="title"/>
          </p:nvPr>
        </p:nvSpPr>
        <p:spPr/>
        <p:txBody>
          <a:bodyPr/>
          <a:lstStyle/>
          <a:p>
            <a:r>
              <a:rPr lang="en-US" dirty="0"/>
              <a:t>Data Reviewed &amp; Analyzed </a:t>
            </a:r>
          </a:p>
        </p:txBody>
      </p:sp>
      <p:pic>
        <p:nvPicPr>
          <p:cNvPr id="7" name="Picture 6">
            <a:extLst>
              <a:ext uri="{FF2B5EF4-FFF2-40B4-BE49-F238E27FC236}">
                <a16:creationId xmlns:a16="http://schemas.microsoft.com/office/drawing/2014/main" id="{1BF7EFDC-84CE-11A7-4991-6153B636CB1B}"/>
              </a:ext>
            </a:extLst>
          </p:cNvPr>
          <p:cNvPicPr>
            <a:picLocks noChangeAspect="1"/>
          </p:cNvPicPr>
          <p:nvPr/>
        </p:nvPicPr>
        <p:blipFill>
          <a:blip r:embed="rId3"/>
          <a:stretch>
            <a:fillRect/>
          </a:stretch>
        </p:blipFill>
        <p:spPr>
          <a:xfrm>
            <a:off x="255820" y="1289958"/>
            <a:ext cx="11506823" cy="4806648"/>
          </a:xfrm>
          <a:prstGeom prst="rect">
            <a:avLst/>
          </a:prstGeom>
        </p:spPr>
      </p:pic>
    </p:spTree>
    <p:extLst>
      <p:ext uri="{BB962C8B-B14F-4D97-AF65-F5344CB8AC3E}">
        <p14:creationId xmlns:p14="http://schemas.microsoft.com/office/powerpoint/2010/main" val="3295400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D8A-CA5C-6A49-F203-C089A22D4FE5}"/>
              </a:ext>
            </a:extLst>
          </p:cNvPr>
          <p:cNvSpPr>
            <a:spLocks noGrp="1"/>
          </p:cNvSpPr>
          <p:nvPr>
            <p:ph type="title"/>
          </p:nvPr>
        </p:nvSpPr>
        <p:spPr/>
        <p:txBody>
          <a:bodyPr/>
          <a:lstStyle/>
          <a:p>
            <a:r>
              <a:rPr lang="en-US" dirty="0"/>
              <a:t>Data Reviewed &amp; Analyzed Calculation </a:t>
            </a:r>
          </a:p>
        </p:txBody>
      </p:sp>
      <p:pic>
        <p:nvPicPr>
          <p:cNvPr id="5" name="Picture 4">
            <a:extLst>
              <a:ext uri="{FF2B5EF4-FFF2-40B4-BE49-F238E27FC236}">
                <a16:creationId xmlns:a16="http://schemas.microsoft.com/office/drawing/2014/main" id="{71D04CF1-631F-7344-28CC-669A63DD4048}"/>
              </a:ext>
            </a:extLst>
          </p:cNvPr>
          <p:cNvPicPr>
            <a:picLocks noChangeAspect="1"/>
          </p:cNvPicPr>
          <p:nvPr/>
        </p:nvPicPr>
        <p:blipFill>
          <a:blip r:embed="rId3"/>
          <a:stretch>
            <a:fillRect/>
          </a:stretch>
        </p:blipFill>
        <p:spPr>
          <a:xfrm>
            <a:off x="429357" y="1090512"/>
            <a:ext cx="11333286" cy="4676975"/>
          </a:xfrm>
          <a:prstGeom prst="rect">
            <a:avLst/>
          </a:prstGeom>
        </p:spPr>
      </p:pic>
    </p:spTree>
    <p:extLst>
      <p:ext uri="{BB962C8B-B14F-4D97-AF65-F5344CB8AC3E}">
        <p14:creationId xmlns:p14="http://schemas.microsoft.com/office/powerpoint/2010/main" val="383368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D8A-CA5C-6A49-F203-C089A22D4FE5}"/>
              </a:ext>
            </a:extLst>
          </p:cNvPr>
          <p:cNvSpPr>
            <a:spLocks noGrp="1"/>
          </p:cNvSpPr>
          <p:nvPr>
            <p:ph type="title"/>
          </p:nvPr>
        </p:nvSpPr>
        <p:spPr/>
        <p:txBody>
          <a:bodyPr/>
          <a:lstStyle/>
          <a:p>
            <a:r>
              <a:rPr lang="en-US" dirty="0"/>
              <a:t>Risk of Complication of Patient Management</a:t>
            </a:r>
          </a:p>
        </p:txBody>
      </p:sp>
      <p:pic>
        <p:nvPicPr>
          <p:cNvPr id="5" name="Picture 4">
            <a:extLst>
              <a:ext uri="{FF2B5EF4-FFF2-40B4-BE49-F238E27FC236}">
                <a16:creationId xmlns:a16="http://schemas.microsoft.com/office/drawing/2014/main" id="{9140A7AE-10CD-13B2-4F54-7BFAC8B729A9}"/>
              </a:ext>
            </a:extLst>
          </p:cNvPr>
          <p:cNvPicPr>
            <a:picLocks noChangeAspect="1"/>
          </p:cNvPicPr>
          <p:nvPr/>
        </p:nvPicPr>
        <p:blipFill>
          <a:blip r:embed="rId3"/>
          <a:stretch>
            <a:fillRect/>
          </a:stretch>
        </p:blipFill>
        <p:spPr>
          <a:xfrm>
            <a:off x="1175658" y="1001404"/>
            <a:ext cx="9185501" cy="5424044"/>
          </a:xfrm>
          <a:prstGeom prst="rect">
            <a:avLst/>
          </a:prstGeom>
        </p:spPr>
      </p:pic>
    </p:spTree>
    <p:extLst>
      <p:ext uri="{BB962C8B-B14F-4D97-AF65-F5344CB8AC3E}">
        <p14:creationId xmlns:p14="http://schemas.microsoft.com/office/powerpoint/2010/main" val="142280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03A3F-2A86-E945-9807-8EC97194725C}"/>
              </a:ext>
            </a:extLst>
          </p:cNvPr>
          <p:cNvSpPr/>
          <p:nvPr/>
        </p:nvSpPr>
        <p:spPr>
          <a:xfrm>
            <a:off x="626532" y="3572347"/>
            <a:ext cx="6096000" cy="1477328"/>
          </a:xfrm>
          <a:prstGeom prst="rect">
            <a:avLst/>
          </a:prstGeom>
        </p:spPr>
        <p:txBody>
          <a:bodyPr>
            <a:spAutoFit/>
          </a:bodyPr>
          <a:lstStyle/>
          <a:p>
            <a:r>
              <a:rPr lang="en-US" sz="9000" dirty="0">
                <a:solidFill>
                  <a:schemeClr val="bg1"/>
                </a:solidFill>
              </a:rPr>
              <a:t>E/M - Time</a:t>
            </a:r>
          </a:p>
        </p:txBody>
      </p:sp>
      <p:sp>
        <p:nvSpPr>
          <p:cNvPr id="9" name="TextBox 8">
            <a:extLst>
              <a:ext uri="{FF2B5EF4-FFF2-40B4-BE49-F238E27FC236}">
                <a16:creationId xmlns:a16="http://schemas.microsoft.com/office/drawing/2014/main" id="{FFEDCDA7-9C4D-F948-8EDD-885478172F23}"/>
              </a:ext>
            </a:extLst>
          </p:cNvPr>
          <p:cNvSpPr txBox="1"/>
          <p:nvPr/>
        </p:nvSpPr>
        <p:spPr>
          <a:xfrm>
            <a:off x="1033982" y="685449"/>
            <a:ext cx="1311578" cy="2523768"/>
          </a:xfrm>
          <a:prstGeom prst="rect">
            <a:avLst/>
          </a:prstGeom>
          <a:noFill/>
        </p:spPr>
        <p:txBody>
          <a:bodyPr wrap="none" rtlCol="0">
            <a:spAutoFit/>
          </a:bodyPr>
          <a:lstStyle/>
          <a:p>
            <a:r>
              <a:rPr lang="en-US" sz="15800" b="1" dirty="0">
                <a:solidFill>
                  <a:schemeClr val="bg2"/>
                </a:solidFill>
              </a:rPr>
              <a:t>2</a:t>
            </a:r>
          </a:p>
        </p:txBody>
      </p:sp>
    </p:spTree>
    <p:extLst>
      <p:ext uri="{BB962C8B-B14F-4D97-AF65-F5344CB8AC3E}">
        <p14:creationId xmlns:p14="http://schemas.microsoft.com/office/powerpoint/2010/main" val="72827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8FD61B1F-3698-986B-3DBE-7DEC8E5926B2}"/>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a:ext>
            </a:extLst>
          </a:blip>
          <a:srcRect l="408" r="408"/>
          <a:stretch/>
        </p:blipFill>
        <p:spPr>
          <a:xfrm>
            <a:off x="8646060" y="2575976"/>
            <a:ext cx="3270255" cy="4282024"/>
          </a:xfrm>
          <a:prstGeom prst="snip1Rect">
            <a:avLst/>
          </a:prstGeom>
          <a:noFill/>
        </p:spPr>
      </p:pic>
      <p:sp>
        <p:nvSpPr>
          <p:cNvPr id="2" name="Title 1">
            <a:extLst>
              <a:ext uri="{FF2B5EF4-FFF2-40B4-BE49-F238E27FC236}">
                <a16:creationId xmlns:a16="http://schemas.microsoft.com/office/drawing/2014/main" id="{1BF50EC5-15BA-C97B-1262-12A3253118A5}"/>
              </a:ext>
            </a:extLst>
          </p:cNvPr>
          <p:cNvSpPr>
            <a:spLocks noGrp="1"/>
          </p:cNvSpPr>
          <p:nvPr>
            <p:ph type="title"/>
          </p:nvPr>
        </p:nvSpPr>
        <p:spPr/>
        <p:txBody>
          <a:bodyPr/>
          <a:lstStyle/>
          <a:p>
            <a:r>
              <a:rPr lang="en-US" dirty="0"/>
              <a:t>Guidelines</a:t>
            </a:r>
          </a:p>
        </p:txBody>
      </p:sp>
      <p:sp>
        <p:nvSpPr>
          <p:cNvPr id="3" name="Text Placeholder 2">
            <a:extLst>
              <a:ext uri="{FF2B5EF4-FFF2-40B4-BE49-F238E27FC236}">
                <a16:creationId xmlns:a16="http://schemas.microsoft.com/office/drawing/2014/main" id="{F48F1096-2F5E-2AA4-0A36-5EF47C5756D5}"/>
              </a:ext>
            </a:extLst>
          </p:cNvPr>
          <p:cNvSpPr>
            <a:spLocks noGrp="1"/>
          </p:cNvSpPr>
          <p:nvPr>
            <p:ph type="body" sz="quarter" idx="14"/>
          </p:nvPr>
        </p:nvSpPr>
        <p:spPr/>
        <p:txBody>
          <a:bodyPr/>
          <a:lstStyle/>
          <a:p>
            <a:pPr>
              <a:lnSpc>
                <a:spcPct val="90000"/>
              </a:lnSpc>
            </a:pPr>
            <a:r>
              <a:rPr lang="en-US" sz="2800" dirty="0">
                <a:solidFill>
                  <a:srgbClr val="333333"/>
                </a:solidFill>
              </a:rPr>
              <a:t>E/M code categories time-based services (e.g., Critical Care) w/o MDM component do not apply</a:t>
            </a:r>
          </a:p>
          <a:p>
            <a:pPr>
              <a:lnSpc>
                <a:spcPct val="90000"/>
              </a:lnSpc>
            </a:pPr>
            <a:r>
              <a:rPr lang="en-US" sz="2800" dirty="0">
                <a:solidFill>
                  <a:srgbClr val="333333"/>
                </a:solidFill>
              </a:rPr>
              <a:t>Total visit time does not apply to ED Services</a:t>
            </a:r>
          </a:p>
          <a:p>
            <a:pPr>
              <a:lnSpc>
                <a:spcPct val="90000"/>
              </a:lnSpc>
            </a:pPr>
            <a:r>
              <a:rPr lang="en-US" sz="2800" dirty="0">
                <a:solidFill>
                  <a:srgbClr val="333333"/>
                </a:solidFill>
              </a:rPr>
              <a:t>Total visit time does not need to be consecutive</a:t>
            </a:r>
          </a:p>
          <a:p>
            <a:pPr>
              <a:lnSpc>
                <a:spcPct val="90000"/>
              </a:lnSpc>
            </a:pPr>
            <a:r>
              <a:rPr lang="en-US" sz="2800" dirty="0">
                <a:solidFill>
                  <a:srgbClr val="333333"/>
                </a:solidFill>
              </a:rPr>
              <a:t>Total time includes both face-to-face and</a:t>
            </a:r>
            <a:br>
              <a:rPr lang="en-US" sz="2800" dirty="0">
                <a:solidFill>
                  <a:srgbClr val="333333"/>
                </a:solidFill>
              </a:rPr>
            </a:br>
            <a:r>
              <a:rPr lang="en-US" sz="2800" dirty="0">
                <a:solidFill>
                  <a:srgbClr val="333333"/>
                </a:solidFill>
              </a:rPr>
              <a:t>non-face-to-face activities</a:t>
            </a:r>
          </a:p>
          <a:p>
            <a:pPr>
              <a:lnSpc>
                <a:spcPct val="90000"/>
              </a:lnSpc>
            </a:pPr>
            <a:r>
              <a:rPr lang="en-US" sz="2800" dirty="0">
                <a:solidFill>
                  <a:srgbClr val="333333"/>
                </a:solidFill>
              </a:rPr>
              <a:t>It does not matter the location of the provider</a:t>
            </a:r>
          </a:p>
          <a:p>
            <a:pPr>
              <a:lnSpc>
                <a:spcPct val="90000"/>
              </a:lnSpc>
            </a:pPr>
            <a:r>
              <a:rPr lang="en-US" sz="2800" dirty="0">
                <a:solidFill>
                  <a:srgbClr val="333333"/>
                </a:solidFill>
              </a:rPr>
              <a:t>Do not include time spent performing </a:t>
            </a:r>
            <a:br>
              <a:rPr lang="en-US" sz="2800" dirty="0">
                <a:solidFill>
                  <a:srgbClr val="333333"/>
                </a:solidFill>
              </a:rPr>
            </a:br>
            <a:r>
              <a:rPr lang="en-US" sz="2800" dirty="0">
                <a:solidFill>
                  <a:srgbClr val="333333"/>
                </a:solidFill>
              </a:rPr>
              <a:t>separately reported services</a:t>
            </a:r>
          </a:p>
          <a:p>
            <a:pPr marL="95278" indent="0">
              <a:lnSpc>
                <a:spcPct val="90000"/>
              </a:lnSpc>
              <a:buNone/>
            </a:pPr>
            <a:endParaRPr lang="en-US" sz="2800" dirty="0">
              <a:solidFill>
                <a:srgbClr val="333333"/>
              </a:solidFill>
            </a:endParaRPr>
          </a:p>
        </p:txBody>
      </p:sp>
    </p:spTree>
    <p:extLst>
      <p:ext uri="{BB962C8B-B14F-4D97-AF65-F5344CB8AC3E}">
        <p14:creationId xmlns:p14="http://schemas.microsoft.com/office/powerpoint/2010/main" val="339179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62">
            <a:extLst>
              <a:ext uri="{FF2B5EF4-FFF2-40B4-BE49-F238E27FC236}">
                <a16:creationId xmlns:a16="http://schemas.microsoft.com/office/drawing/2014/main" id="{B3DFA68E-8DA8-DC46-B034-A96F3F1B2F24}"/>
              </a:ext>
            </a:extLst>
          </p:cNvPr>
          <p:cNvSpPr txBox="1">
            <a:spLocks/>
          </p:cNvSpPr>
          <p:nvPr/>
        </p:nvSpPr>
        <p:spPr>
          <a:xfrm>
            <a:off x="371939" y="386337"/>
            <a:ext cx="3643013" cy="15160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b="1" dirty="0">
                <a:latin typeface="+mn-lt"/>
                <a:ea typeface="+mn-ea"/>
                <a:cs typeface="+mn-cs"/>
              </a:rPr>
              <a:t>PRESENTED BY:</a:t>
            </a:r>
            <a:endParaRPr lang="en-US" sz="2000" b="1" dirty="0">
              <a:solidFill>
                <a:schemeClr val="accent1"/>
              </a:solidFill>
              <a:latin typeface="+mn-lt"/>
            </a:endParaRPr>
          </a:p>
        </p:txBody>
      </p:sp>
      <p:sp>
        <p:nvSpPr>
          <p:cNvPr id="5" name="Shape 162">
            <a:extLst>
              <a:ext uri="{FF2B5EF4-FFF2-40B4-BE49-F238E27FC236}">
                <a16:creationId xmlns:a16="http://schemas.microsoft.com/office/drawing/2014/main" id="{AA4BAF83-7FF4-1E4E-8BDB-9274609271D5}"/>
              </a:ext>
            </a:extLst>
          </p:cNvPr>
          <p:cNvSpPr txBox="1">
            <a:spLocks/>
          </p:cNvSpPr>
          <p:nvPr/>
        </p:nvSpPr>
        <p:spPr>
          <a:xfrm>
            <a:off x="4734532" y="1443789"/>
            <a:ext cx="4803167" cy="27417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entury Gothic" charset="0"/>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Century Gothic" charset="0"/>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Century Gothic" charset="0"/>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Century Gothic" charset="0"/>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None/>
            </a:pPr>
            <a:r>
              <a:rPr lang="en-US" sz="3600" b="1" dirty="0">
                <a:latin typeface="+mn-lt"/>
                <a:ea typeface="+mn-ea"/>
                <a:cs typeface="+mn-cs"/>
              </a:rPr>
              <a:t>Stephani E Scott</a:t>
            </a:r>
          </a:p>
          <a:p>
            <a:pPr marL="457200" lvl="1" indent="0">
              <a:buNone/>
            </a:pPr>
            <a:r>
              <a:rPr lang="en-US" sz="1800" dirty="0">
                <a:solidFill>
                  <a:schemeClr val="tx2"/>
                </a:solidFill>
                <a:latin typeface="+mn-lt"/>
                <a:ea typeface="+mn-ea"/>
                <a:cs typeface="+mn-cs"/>
              </a:rPr>
              <a:t>CPC, RHIT</a:t>
            </a:r>
          </a:p>
          <a:p>
            <a:pPr marL="457200" lvl="1" indent="0">
              <a:buNone/>
            </a:pPr>
            <a:br>
              <a:rPr lang="en-US" dirty="0">
                <a:solidFill>
                  <a:schemeClr val="tx2"/>
                </a:solidFill>
                <a:latin typeface="+mn-lt"/>
              </a:rPr>
            </a:br>
            <a:r>
              <a:rPr lang="en-US" dirty="0">
                <a:solidFill>
                  <a:schemeClr val="tx2"/>
                </a:solidFill>
                <a:latin typeface="+mn-lt"/>
              </a:rPr>
              <a:t>VP AAPC Services</a:t>
            </a:r>
          </a:p>
          <a:p>
            <a:pPr marL="457200" lvl="1" indent="0">
              <a:buNone/>
            </a:pPr>
            <a:r>
              <a:rPr lang="en-US" dirty="0">
                <a:solidFill>
                  <a:schemeClr val="tx2"/>
                </a:solidFill>
                <a:latin typeface="+mn-lt"/>
              </a:rPr>
              <a:t>AAPC Audit Services</a:t>
            </a:r>
          </a:p>
        </p:txBody>
      </p:sp>
      <p:sp>
        <p:nvSpPr>
          <p:cNvPr id="7" name="TextBox 6">
            <a:extLst>
              <a:ext uri="{FF2B5EF4-FFF2-40B4-BE49-F238E27FC236}">
                <a16:creationId xmlns:a16="http://schemas.microsoft.com/office/drawing/2014/main" id="{36535F0C-F324-F308-6C28-D741434C1425}"/>
              </a:ext>
            </a:extLst>
          </p:cNvPr>
          <p:cNvSpPr txBox="1"/>
          <p:nvPr/>
        </p:nvSpPr>
        <p:spPr>
          <a:xfrm>
            <a:off x="1339056" y="5067314"/>
            <a:ext cx="9513887" cy="738664"/>
          </a:xfrm>
          <a:prstGeom prst="rect">
            <a:avLst/>
          </a:prstGeom>
          <a:noFill/>
        </p:spPr>
        <p:txBody>
          <a:bodyPr wrap="square" rtlCol="0">
            <a:spAutoFit/>
          </a:bodyPr>
          <a:lstStyle/>
          <a:p>
            <a:r>
              <a:rPr lang="en-US" dirty="0"/>
              <a:t>AAPC Audit Services provides coding &amp; auditing services to clients across the nation. To learn more, visit our website at </a:t>
            </a:r>
            <a:r>
              <a:rPr lang="en-US" sz="2400" dirty="0"/>
              <a:t>aapc.com/business</a:t>
            </a:r>
            <a:endParaRPr lang="en-US" dirty="0"/>
          </a:p>
        </p:txBody>
      </p:sp>
      <p:pic>
        <p:nvPicPr>
          <p:cNvPr id="2" name="Picture 1">
            <a:extLst>
              <a:ext uri="{FF2B5EF4-FFF2-40B4-BE49-F238E27FC236}">
                <a16:creationId xmlns:a16="http://schemas.microsoft.com/office/drawing/2014/main" id="{F07B8877-A4AB-A28E-4803-4F8D91547934}"/>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1284" t="5113" r="1284" b="12605"/>
          <a:stretch/>
        </p:blipFill>
        <p:spPr>
          <a:xfrm>
            <a:off x="1132415" y="1296705"/>
            <a:ext cx="2741753" cy="2741753"/>
          </a:xfrm>
          <a:prstGeom prst="flowChartConnector">
            <a:avLst/>
          </a:prstGeom>
          <a:ln w="19050">
            <a:solidFill>
              <a:schemeClr val="accent1"/>
            </a:solidFill>
          </a:ln>
        </p:spPr>
      </p:pic>
    </p:spTree>
    <p:extLst>
      <p:ext uri="{BB962C8B-B14F-4D97-AF65-F5344CB8AC3E}">
        <p14:creationId xmlns:p14="http://schemas.microsoft.com/office/powerpoint/2010/main" val="1119090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245B3E-F13D-4012-A5FD-AA1F296FF961}"/>
              </a:ext>
            </a:extLst>
          </p:cNvPr>
          <p:cNvSpPr>
            <a:spLocks noGrp="1"/>
          </p:cNvSpPr>
          <p:nvPr>
            <p:ph type="body" sz="quarter" idx="14"/>
          </p:nvPr>
        </p:nvSpPr>
        <p:spPr>
          <a:xfrm>
            <a:off x="407107" y="1144584"/>
            <a:ext cx="11355536" cy="4379916"/>
          </a:xfrm>
        </p:spPr>
        <p:txBody>
          <a:bodyPr>
            <a:normAutofit fontScale="85000" lnSpcReduction="20000"/>
          </a:bodyPr>
          <a:lstStyle/>
          <a:p>
            <a:pPr algn="l">
              <a:buFont typeface="Arial" panose="020B0604020202020204" pitchFamily="34" charset="0"/>
              <a:buChar char="•"/>
            </a:pPr>
            <a:r>
              <a:rPr lang="en-US" dirty="0">
                <a:solidFill>
                  <a:srgbClr val="333333"/>
                </a:solidFill>
              </a:rPr>
              <a:t>P</a:t>
            </a:r>
            <a:r>
              <a:rPr lang="en-US" b="0" i="0" dirty="0">
                <a:solidFill>
                  <a:srgbClr val="333333"/>
                </a:solidFill>
                <a:effectLst/>
                <a:latin typeface="Gilroy" pitchFamily="2" charset="77"/>
              </a:rPr>
              <a:t>reparing to see the patient (review of tests)</a:t>
            </a:r>
          </a:p>
          <a:p>
            <a:pPr algn="l">
              <a:buFont typeface="Arial" panose="020B0604020202020204" pitchFamily="34" charset="0"/>
              <a:buChar char="•"/>
            </a:pPr>
            <a:r>
              <a:rPr lang="en-US" dirty="0">
                <a:solidFill>
                  <a:srgbClr val="333333"/>
                </a:solidFill>
              </a:rPr>
              <a:t>O</a:t>
            </a:r>
            <a:r>
              <a:rPr lang="en-US" b="0" i="0" dirty="0">
                <a:solidFill>
                  <a:srgbClr val="333333"/>
                </a:solidFill>
                <a:effectLst/>
                <a:latin typeface="Gilroy" pitchFamily="2" charset="77"/>
              </a:rPr>
              <a:t>btaining and/or reviewing separately obtained history</a:t>
            </a:r>
          </a:p>
          <a:p>
            <a:pPr algn="l">
              <a:buFont typeface="Arial" panose="020B0604020202020204" pitchFamily="34" charset="0"/>
              <a:buChar char="•"/>
            </a:pPr>
            <a:r>
              <a:rPr lang="en-US" b="0" i="0" dirty="0">
                <a:solidFill>
                  <a:srgbClr val="333333"/>
                </a:solidFill>
                <a:effectLst/>
                <a:latin typeface="Gilroy" pitchFamily="2" charset="77"/>
              </a:rPr>
              <a:t>Performing a medically appropriate examination and/or evaluation</a:t>
            </a:r>
          </a:p>
          <a:p>
            <a:pPr algn="l">
              <a:buFont typeface="Arial" panose="020B0604020202020204" pitchFamily="34" charset="0"/>
              <a:buChar char="•"/>
            </a:pPr>
            <a:r>
              <a:rPr lang="en-US" dirty="0">
                <a:solidFill>
                  <a:srgbClr val="333333"/>
                </a:solidFill>
              </a:rPr>
              <a:t>C</a:t>
            </a:r>
            <a:r>
              <a:rPr lang="en-US" b="0" i="0" dirty="0">
                <a:solidFill>
                  <a:srgbClr val="333333"/>
                </a:solidFill>
                <a:effectLst/>
                <a:latin typeface="Gilroy" pitchFamily="2" charset="77"/>
              </a:rPr>
              <a:t>ounseling and educating the patient/family/caregiver</a:t>
            </a:r>
          </a:p>
          <a:p>
            <a:pPr algn="l">
              <a:buFont typeface="Arial" panose="020B0604020202020204" pitchFamily="34" charset="0"/>
              <a:buChar char="•"/>
            </a:pPr>
            <a:r>
              <a:rPr lang="en-US" dirty="0">
                <a:solidFill>
                  <a:srgbClr val="333333"/>
                </a:solidFill>
              </a:rPr>
              <a:t>O</a:t>
            </a:r>
            <a:r>
              <a:rPr lang="en-US" b="0" i="0" dirty="0">
                <a:solidFill>
                  <a:srgbClr val="333333"/>
                </a:solidFill>
                <a:effectLst/>
                <a:latin typeface="Gilroy" pitchFamily="2" charset="77"/>
              </a:rPr>
              <a:t>rdering medications, tests, or procedures</a:t>
            </a:r>
          </a:p>
          <a:p>
            <a:pPr algn="l">
              <a:buFont typeface="Arial" panose="020B0604020202020204" pitchFamily="34" charset="0"/>
              <a:buChar char="•"/>
            </a:pPr>
            <a:r>
              <a:rPr lang="en-US" dirty="0">
                <a:solidFill>
                  <a:srgbClr val="333333"/>
                </a:solidFill>
              </a:rPr>
              <a:t>R</a:t>
            </a:r>
            <a:r>
              <a:rPr lang="en-US" b="0" i="0" dirty="0">
                <a:solidFill>
                  <a:srgbClr val="333333"/>
                </a:solidFill>
                <a:effectLst/>
                <a:latin typeface="Gilroy" pitchFamily="2" charset="77"/>
              </a:rPr>
              <a:t>eferring and communicating with other health care professionals (when not separately reported)</a:t>
            </a:r>
          </a:p>
          <a:p>
            <a:pPr algn="l">
              <a:buFont typeface="Arial" panose="020B0604020202020204" pitchFamily="34" charset="0"/>
              <a:buChar char="•"/>
            </a:pPr>
            <a:r>
              <a:rPr lang="en-US" dirty="0">
                <a:solidFill>
                  <a:srgbClr val="333333"/>
                </a:solidFill>
              </a:rPr>
              <a:t>D</a:t>
            </a:r>
            <a:r>
              <a:rPr lang="en-US" b="0" i="0" dirty="0">
                <a:solidFill>
                  <a:srgbClr val="333333"/>
                </a:solidFill>
                <a:effectLst/>
                <a:latin typeface="Gilroy" pitchFamily="2" charset="77"/>
              </a:rPr>
              <a:t>ocumenting clinical information in the electronic or other health record</a:t>
            </a:r>
          </a:p>
          <a:p>
            <a:pPr algn="l">
              <a:buFont typeface="Arial" panose="020B0604020202020204" pitchFamily="34" charset="0"/>
              <a:buChar char="•"/>
            </a:pPr>
            <a:r>
              <a:rPr lang="en-US" dirty="0">
                <a:solidFill>
                  <a:srgbClr val="333333"/>
                </a:solidFill>
              </a:rPr>
              <a:t>I</a:t>
            </a:r>
            <a:r>
              <a:rPr lang="en-US" b="0" i="0" dirty="0">
                <a:solidFill>
                  <a:srgbClr val="333333"/>
                </a:solidFill>
                <a:effectLst/>
                <a:latin typeface="Gilroy" pitchFamily="2" charset="77"/>
              </a:rPr>
              <a:t>ndependently interpreting results (not separately reported) and communicating results to the patient/ family/caregiver</a:t>
            </a:r>
          </a:p>
          <a:p>
            <a:pPr algn="l">
              <a:buFont typeface="Arial" panose="020B0604020202020204" pitchFamily="34" charset="0"/>
              <a:buChar char="•"/>
            </a:pPr>
            <a:r>
              <a:rPr lang="en-US" dirty="0">
                <a:solidFill>
                  <a:srgbClr val="333333"/>
                </a:solidFill>
              </a:rPr>
              <a:t>C</a:t>
            </a:r>
            <a:r>
              <a:rPr lang="en-US" b="0" i="0" dirty="0">
                <a:solidFill>
                  <a:srgbClr val="333333"/>
                </a:solidFill>
                <a:effectLst/>
                <a:latin typeface="Gilroy" pitchFamily="2" charset="77"/>
              </a:rPr>
              <a:t>are coordination (not separately reported)</a:t>
            </a:r>
          </a:p>
          <a:p>
            <a:endParaRPr lang="en-US" dirty="0">
              <a:latin typeface="Gilroy" pitchFamily="2" charset="77"/>
            </a:endParaRPr>
          </a:p>
        </p:txBody>
      </p:sp>
      <p:sp>
        <p:nvSpPr>
          <p:cNvPr id="3" name="Title 2">
            <a:extLst>
              <a:ext uri="{FF2B5EF4-FFF2-40B4-BE49-F238E27FC236}">
                <a16:creationId xmlns:a16="http://schemas.microsoft.com/office/drawing/2014/main" id="{F08014EA-D4EB-4347-9CAC-92589A55F0B0}"/>
              </a:ext>
            </a:extLst>
          </p:cNvPr>
          <p:cNvSpPr>
            <a:spLocks noGrp="1"/>
          </p:cNvSpPr>
          <p:nvPr>
            <p:ph type="title"/>
          </p:nvPr>
        </p:nvSpPr>
        <p:spPr/>
        <p:txBody>
          <a:bodyPr/>
          <a:lstStyle/>
          <a:p>
            <a:r>
              <a:rPr lang="en-US" dirty="0">
                <a:latin typeface="Gilroy Bold" panose="00000800000000000000" pitchFamily="50" charset="0"/>
              </a:rPr>
              <a:t>Total Time Activities</a:t>
            </a:r>
          </a:p>
        </p:txBody>
      </p:sp>
    </p:spTree>
    <p:extLst>
      <p:ext uri="{BB962C8B-B14F-4D97-AF65-F5344CB8AC3E}">
        <p14:creationId xmlns:p14="http://schemas.microsoft.com/office/powerpoint/2010/main" val="150024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FCA75F-872D-1156-36DB-B03F9819B60B}"/>
              </a:ext>
            </a:extLst>
          </p:cNvPr>
          <p:cNvSpPr>
            <a:spLocks noGrp="1"/>
          </p:cNvSpPr>
          <p:nvPr>
            <p:ph type="body" sz="quarter" idx="14"/>
          </p:nvPr>
        </p:nvSpPr>
        <p:spPr/>
        <p:txBody>
          <a:bodyPr/>
          <a:lstStyle/>
          <a:p>
            <a:r>
              <a:rPr lang="en-US" dirty="0"/>
              <a:t>Slow Charting</a:t>
            </a:r>
          </a:p>
          <a:p>
            <a:r>
              <a:rPr lang="en-US" dirty="0"/>
              <a:t>Anything done on a different date</a:t>
            </a:r>
          </a:p>
          <a:p>
            <a:r>
              <a:rPr lang="en-US" dirty="0"/>
              <a:t>Teaching that is general and not limited to that patient</a:t>
            </a:r>
          </a:p>
          <a:p>
            <a:r>
              <a:rPr lang="en-US" dirty="0"/>
              <a:t>Travel</a:t>
            </a:r>
          </a:p>
          <a:p>
            <a:r>
              <a:rPr lang="en-US" b="1" dirty="0"/>
              <a:t>ANY OTHER SEPARATELY REPORTABLE SERVICE</a:t>
            </a:r>
          </a:p>
        </p:txBody>
      </p:sp>
      <p:sp>
        <p:nvSpPr>
          <p:cNvPr id="3" name="Title 2">
            <a:extLst>
              <a:ext uri="{FF2B5EF4-FFF2-40B4-BE49-F238E27FC236}">
                <a16:creationId xmlns:a16="http://schemas.microsoft.com/office/drawing/2014/main" id="{ABF297ED-15E2-15BD-8760-5C588F56313C}"/>
              </a:ext>
            </a:extLst>
          </p:cNvPr>
          <p:cNvSpPr>
            <a:spLocks noGrp="1"/>
          </p:cNvSpPr>
          <p:nvPr>
            <p:ph type="title"/>
          </p:nvPr>
        </p:nvSpPr>
        <p:spPr/>
        <p:txBody>
          <a:bodyPr/>
          <a:lstStyle/>
          <a:p>
            <a:r>
              <a:rPr lang="en-US" dirty="0"/>
              <a:t>Time Not Counted</a:t>
            </a:r>
          </a:p>
        </p:txBody>
      </p:sp>
    </p:spTree>
    <p:extLst>
      <p:ext uri="{BB962C8B-B14F-4D97-AF65-F5344CB8AC3E}">
        <p14:creationId xmlns:p14="http://schemas.microsoft.com/office/powerpoint/2010/main" val="403652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AB2D39-A24D-1408-4C1F-948018509A34}"/>
              </a:ext>
            </a:extLst>
          </p:cNvPr>
          <p:cNvSpPr>
            <a:spLocks noGrp="1"/>
          </p:cNvSpPr>
          <p:nvPr>
            <p:ph type="body" sz="quarter" idx="14"/>
          </p:nvPr>
        </p:nvSpPr>
        <p:spPr/>
        <p:txBody>
          <a:bodyPr/>
          <a:lstStyle/>
          <a:p>
            <a:r>
              <a:rPr lang="en-US" dirty="0"/>
              <a:t>Update EMR smart phrases and templates</a:t>
            </a:r>
          </a:p>
          <a:p>
            <a:r>
              <a:rPr lang="en-US" dirty="0"/>
              <a:t>Use caution with templated time statements</a:t>
            </a:r>
          </a:p>
          <a:p>
            <a:r>
              <a:rPr lang="en-US" dirty="0"/>
              <a:t>Do not document time ranges</a:t>
            </a:r>
          </a:p>
          <a:p>
            <a:pPr marL="95278" indent="0">
              <a:buNone/>
            </a:pPr>
            <a:endParaRPr lang="en-US" dirty="0"/>
          </a:p>
          <a:p>
            <a:pPr marL="95278" indent="0">
              <a:buNone/>
            </a:pPr>
            <a:endParaRPr lang="en-US" dirty="0"/>
          </a:p>
        </p:txBody>
      </p:sp>
      <p:sp>
        <p:nvSpPr>
          <p:cNvPr id="3" name="Title 2">
            <a:extLst>
              <a:ext uri="{FF2B5EF4-FFF2-40B4-BE49-F238E27FC236}">
                <a16:creationId xmlns:a16="http://schemas.microsoft.com/office/drawing/2014/main" id="{A1E9489C-7E75-F7FF-4148-17A2977BAB50}"/>
              </a:ext>
            </a:extLst>
          </p:cNvPr>
          <p:cNvSpPr>
            <a:spLocks noGrp="1"/>
          </p:cNvSpPr>
          <p:nvPr>
            <p:ph type="title"/>
          </p:nvPr>
        </p:nvSpPr>
        <p:spPr/>
        <p:txBody>
          <a:bodyPr/>
          <a:lstStyle/>
          <a:p>
            <a:r>
              <a:rPr lang="en-US" dirty="0"/>
              <a:t>Tips for Documenting Time Statements</a:t>
            </a:r>
          </a:p>
        </p:txBody>
      </p:sp>
      <p:sp>
        <p:nvSpPr>
          <p:cNvPr id="5" name="Delay 10">
            <a:extLst>
              <a:ext uri="{FF2B5EF4-FFF2-40B4-BE49-F238E27FC236}">
                <a16:creationId xmlns:a16="http://schemas.microsoft.com/office/drawing/2014/main" id="{5CE7C9B8-3999-341F-045B-1F9C3FF7798C}"/>
              </a:ext>
            </a:extLst>
          </p:cNvPr>
          <p:cNvSpPr/>
          <p:nvPr/>
        </p:nvSpPr>
        <p:spPr>
          <a:xfrm rot="16200000">
            <a:off x="7390313" y="2073294"/>
            <a:ext cx="4666941" cy="4936434"/>
          </a:xfrm>
          <a:prstGeom prst="flowChartDelay">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List outline">
            <a:extLst>
              <a:ext uri="{FF2B5EF4-FFF2-40B4-BE49-F238E27FC236}">
                <a16:creationId xmlns:a16="http://schemas.microsoft.com/office/drawing/2014/main" id="{2ECBD59F-A5B4-28BD-CED2-776AA999DB6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69965" y="2987693"/>
            <a:ext cx="3107635" cy="3107635"/>
          </a:xfrm>
          <a:prstGeom prst="rect">
            <a:avLst/>
          </a:prstGeom>
        </p:spPr>
      </p:pic>
    </p:spTree>
    <p:extLst>
      <p:ext uri="{BB962C8B-B14F-4D97-AF65-F5344CB8AC3E}">
        <p14:creationId xmlns:p14="http://schemas.microsoft.com/office/powerpoint/2010/main" val="427309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82CD83-3DE9-BDE6-F882-DDA3C841075A}"/>
              </a:ext>
            </a:extLst>
          </p:cNvPr>
          <p:cNvSpPr>
            <a:spLocks noGrp="1"/>
          </p:cNvSpPr>
          <p:nvPr>
            <p:ph type="body" sz="quarter" idx="14"/>
          </p:nvPr>
        </p:nvSpPr>
        <p:spPr/>
        <p:txBody>
          <a:bodyPr>
            <a:normAutofit/>
          </a:bodyPr>
          <a:lstStyle/>
          <a:p>
            <a:pPr>
              <a:lnSpc>
                <a:spcPct val="90000"/>
              </a:lnSpc>
            </a:pPr>
            <a:r>
              <a:rPr lang="en-US" dirty="0">
                <a:solidFill>
                  <a:srgbClr val="333333"/>
                </a:solidFill>
              </a:rPr>
              <a:t>Prolonged time is based on 15- minute increments</a:t>
            </a:r>
          </a:p>
          <a:p>
            <a:pPr>
              <a:lnSpc>
                <a:spcPct val="90000"/>
              </a:lnSpc>
            </a:pPr>
            <a:r>
              <a:rPr lang="en-US" dirty="0">
                <a:solidFill>
                  <a:srgbClr val="333333"/>
                </a:solidFill>
              </a:rPr>
              <a:t>Prolonged time </a:t>
            </a:r>
            <a:r>
              <a:rPr lang="en-US" b="1" dirty="0">
                <a:solidFill>
                  <a:srgbClr val="333333"/>
                </a:solidFill>
              </a:rPr>
              <a:t>less than 15 minutes </a:t>
            </a:r>
            <a:r>
              <a:rPr lang="en-US" dirty="0">
                <a:solidFill>
                  <a:srgbClr val="333333"/>
                </a:solidFill>
              </a:rPr>
              <a:t>beyond maximum code time is not billable</a:t>
            </a:r>
          </a:p>
          <a:p>
            <a:pPr>
              <a:lnSpc>
                <a:spcPct val="90000"/>
              </a:lnSpc>
            </a:pPr>
            <a:r>
              <a:rPr lang="en-US" dirty="0">
                <a:solidFill>
                  <a:srgbClr val="333333"/>
                </a:solidFill>
              </a:rPr>
              <a:t>CMS must meet the maximum of 15 minutes to report</a:t>
            </a:r>
          </a:p>
          <a:p>
            <a:pPr marL="95278" indent="0">
              <a:lnSpc>
                <a:spcPct val="90000"/>
              </a:lnSpc>
              <a:buNone/>
            </a:pPr>
            <a:endParaRPr lang="en-US" dirty="0">
              <a:solidFill>
                <a:srgbClr val="333333"/>
              </a:solidFill>
            </a:endParaRPr>
          </a:p>
          <a:p>
            <a:pPr marL="95278" indent="0">
              <a:lnSpc>
                <a:spcPct val="90000"/>
              </a:lnSpc>
              <a:buNone/>
            </a:pPr>
            <a:endParaRPr lang="en-US" dirty="0">
              <a:solidFill>
                <a:srgbClr val="333333"/>
              </a:solidFill>
            </a:endParaRPr>
          </a:p>
          <a:p>
            <a:pPr marL="95278" indent="0">
              <a:lnSpc>
                <a:spcPct val="90000"/>
              </a:lnSpc>
              <a:buNone/>
            </a:pPr>
            <a:endParaRPr lang="en-US" dirty="0">
              <a:solidFill>
                <a:srgbClr val="333333"/>
              </a:solidFill>
            </a:endParaRPr>
          </a:p>
          <a:p>
            <a:pPr marL="95278" indent="0">
              <a:lnSpc>
                <a:spcPct val="90000"/>
              </a:lnSpc>
              <a:buNone/>
            </a:pPr>
            <a:endParaRPr lang="en-US" dirty="0">
              <a:solidFill>
                <a:srgbClr val="333333"/>
              </a:solidFill>
            </a:endParaRPr>
          </a:p>
          <a:p>
            <a:pPr marL="95278" indent="0">
              <a:lnSpc>
                <a:spcPct val="90000"/>
              </a:lnSpc>
              <a:buNone/>
            </a:pPr>
            <a:r>
              <a:rPr lang="en-US" dirty="0">
                <a:solidFill>
                  <a:srgbClr val="FF0000"/>
                </a:solidFill>
              </a:rPr>
              <a:t>CMS Manual Transmittal 11842, pages 22-27</a:t>
            </a:r>
          </a:p>
          <a:p>
            <a:pPr marL="95278" indent="0">
              <a:lnSpc>
                <a:spcPct val="90000"/>
              </a:lnSpc>
              <a:buNone/>
            </a:pPr>
            <a:r>
              <a:rPr lang="en-US" sz="2400" dirty="0">
                <a:solidFill>
                  <a:srgbClr val="333333"/>
                </a:solidFill>
                <a:hlinkClick r:id="rId3"/>
              </a:rPr>
              <a:t>https://www.cms.gov/files/document/r11842cp.pdf</a:t>
            </a:r>
            <a:endParaRPr lang="en-US" sz="2400" dirty="0">
              <a:solidFill>
                <a:srgbClr val="333333"/>
              </a:solidFill>
            </a:endParaRPr>
          </a:p>
          <a:p>
            <a:pPr marL="95278" indent="0">
              <a:lnSpc>
                <a:spcPct val="90000"/>
              </a:lnSpc>
              <a:buNone/>
            </a:pPr>
            <a:endParaRPr lang="en-US" sz="2400" dirty="0">
              <a:solidFill>
                <a:srgbClr val="333333"/>
              </a:solidFill>
            </a:endParaRPr>
          </a:p>
          <a:p>
            <a:pPr>
              <a:lnSpc>
                <a:spcPct val="90000"/>
              </a:lnSpc>
            </a:pPr>
            <a:endParaRPr lang="en-US" dirty="0">
              <a:solidFill>
                <a:srgbClr val="333333"/>
              </a:solidFill>
            </a:endParaRPr>
          </a:p>
          <a:p>
            <a:pPr marL="95278" indent="0">
              <a:buNone/>
            </a:pPr>
            <a:endParaRPr lang="en-US" dirty="0"/>
          </a:p>
        </p:txBody>
      </p:sp>
      <p:sp>
        <p:nvSpPr>
          <p:cNvPr id="3" name="Title 2">
            <a:extLst>
              <a:ext uri="{FF2B5EF4-FFF2-40B4-BE49-F238E27FC236}">
                <a16:creationId xmlns:a16="http://schemas.microsoft.com/office/drawing/2014/main" id="{095C542E-8223-A4D7-D183-54B335047BD4}"/>
              </a:ext>
            </a:extLst>
          </p:cNvPr>
          <p:cNvSpPr>
            <a:spLocks noGrp="1"/>
          </p:cNvSpPr>
          <p:nvPr>
            <p:ph type="title"/>
          </p:nvPr>
        </p:nvSpPr>
        <p:spPr/>
        <p:txBody>
          <a:bodyPr/>
          <a:lstStyle/>
          <a:p>
            <a:r>
              <a:rPr lang="en-US" dirty="0"/>
              <a:t>Prolonged Time</a:t>
            </a:r>
          </a:p>
        </p:txBody>
      </p:sp>
    </p:spTree>
    <p:extLst>
      <p:ext uri="{BB962C8B-B14F-4D97-AF65-F5344CB8AC3E}">
        <p14:creationId xmlns:p14="http://schemas.microsoft.com/office/powerpoint/2010/main" val="316591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6F67D0-C0C6-4A01-65D8-7240A200B52E}"/>
              </a:ext>
            </a:extLst>
          </p:cNvPr>
          <p:cNvSpPr>
            <a:spLocks noGrp="1"/>
          </p:cNvSpPr>
          <p:nvPr>
            <p:ph type="body" sz="quarter" idx="14"/>
          </p:nvPr>
        </p:nvSpPr>
        <p:spPr/>
        <p:txBody>
          <a:bodyPr>
            <a:normAutofit fontScale="92500" lnSpcReduction="10000"/>
          </a:bodyPr>
          <a:lstStyle/>
          <a:p>
            <a:pPr marL="95278" indent="0">
              <a:buNone/>
            </a:pPr>
            <a:r>
              <a:rPr lang="en-US" dirty="0"/>
              <a:t>Codes 99358 and 99359 are used when a prolonged service is provided on a date other than the date of a face-to-face E/M encounter.</a:t>
            </a:r>
          </a:p>
          <a:p>
            <a:pPr marL="95278" indent="0">
              <a:buNone/>
            </a:pPr>
            <a:endParaRPr lang="en-US" dirty="0"/>
          </a:p>
          <a:p>
            <a:pPr marL="95278" indent="0">
              <a:buNone/>
            </a:pPr>
            <a:r>
              <a:rPr lang="en-US" dirty="0"/>
              <a:t>Prolonged service of less than 15 minutes beyond the first hour or less than 15 minutes beyond the final 30 minutes is not reported.</a:t>
            </a:r>
          </a:p>
          <a:p>
            <a:pPr marL="95278" indent="0">
              <a:buNone/>
            </a:pPr>
            <a:endParaRPr lang="en-US" dirty="0"/>
          </a:p>
          <a:p>
            <a:pPr marL="95278" indent="0">
              <a:buNone/>
            </a:pPr>
            <a:r>
              <a:rPr lang="en-US" dirty="0"/>
              <a:t>99358 – Prolonged E/M service, first hour</a:t>
            </a:r>
          </a:p>
          <a:p>
            <a:pPr marL="95278" indent="0">
              <a:buNone/>
            </a:pPr>
            <a:r>
              <a:rPr lang="en-US" dirty="0"/>
              <a:t>99359 – each additional 30 minutes</a:t>
            </a:r>
          </a:p>
          <a:p>
            <a:pPr marL="95278" indent="0">
              <a:buNone/>
            </a:pPr>
            <a:endParaRPr lang="en-US" dirty="0"/>
          </a:p>
          <a:p>
            <a:pPr marL="95278" indent="0">
              <a:buNone/>
            </a:pPr>
            <a:r>
              <a:rPr lang="en-US" dirty="0">
                <a:solidFill>
                  <a:srgbClr val="FF0000"/>
                </a:solidFill>
              </a:rPr>
              <a:t>MEDICARE DOES NOT ALLOW</a:t>
            </a:r>
          </a:p>
          <a:p>
            <a:pPr marL="95278" indent="0">
              <a:buNone/>
            </a:pPr>
            <a:endParaRPr lang="en-US" dirty="0"/>
          </a:p>
        </p:txBody>
      </p:sp>
      <p:sp>
        <p:nvSpPr>
          <p:cNvPr id="3" name="Title 2">
            <a:extLst>
              <a:ext uri="{FF2B5EF4-FFF2-40B4-BE49-F238E27FC236}">
                <a16:creationId xmlns:a16="http://schemas.microsoft.com/office/drawing/2014/main" id="{9259D1DE-A834-D456-20D6-AC1D2CC6BEBC}"/>
              </a:ext>
            </a:extLst>
          </p:cNvPr>
          <p:cNvSpPr>
            <a:spLocks noGrp="1"/>
          </p:cNvSpPr>
          <p:nvPr>
            <p:ph type="title"/>
          </p:nvPr>
        </p:nvSpPr>
        <p:spPr/>
        <p:txBody>
          <a:bodyPr/>
          <a:lstStyle/>
          <a:p>
            <a:r>
              <a:rPr lang="en-US" dirty="0"/>
              <a:t>Prolonged on Different Date</a:t>
            </a:r>
          </a:p>
        </p:txBody>
      </p:sp>
    </p:spTree>
    <p:extLst>
      <p:ext uri="{BB962C8B-B14F-4D97-AF65-F5344CB8AC3E}">
        <p14:creationId xmlns:p14="http://schemas.microsoft.com/office/powerpoint/2010/main" val="30764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EE1EA-B3FF-EE6C-5B6F-2B2849C49ED8}"/>
              </a:ext>
            </a:extLst>
          </p:cNvPr>
          <p:cNvSpPr>
            <a:spLocks noGrp="1"/>
          </p:cNvSpPr>
          <p:nvPr>
            <p:ph type="body" sz="quarter" idx="14"/>
          </p:nvPr>
        </p:nvSpPr>
        <p:spPr/>
        <p:txBody>
          <a:bodyPr>
            <a:normAutofit fontScale="92500"/>
          </a:bodyPr>
          <a:lstStyle/>
          <a:p>
            <a:pPr marL="95278" indent="0">
              <a:buNone/>
            </a:pPr>
            <a:r>
              <a:rPr lang="en-US" dirty="0"/>
              <a:t>AMA:</a:t>
            </a:r>
          </a:p>
          <a:p>
            <a:pPr marL="95278" indent="0">
              <a:buNone/>
            </a:pPr>
            <a:r>
              <a:rPr lang="en-US" dirty="0"/>
              <a:t>99417 -  Prolonged Service With or Without Direct Patient Contact on the Date of an Office or Other Outpatient Service, each 15 minutes</a:t>
            </a:r>
          </a:p>
          <a:p>
            <a:pPr marL="95278" indent="0">
              <a:buNone/>
            </a:pPr>
            <a:r>
              <a:rPr lang="en-US" dirty="0"/>
              <a:t>(Do not report for any time unit less than 15 minutes)</a:t>
            </a:r>
          </a:p>
          <a:p>
            <a:pPr marL="95278" indent="0">
              <a:buNone/>
            </a:pPr>
            <a:endParaRPr lang="en-US" dirty="0"/>
          </a:p>
          <a:p>
            <a:pPr marL="95278" indent="0">
              <a:buNone/>
            </a:pPr>
            <a:r>
              <a:rPr lang="en-US" dirty="0"/>
              <a:t>CMS:</a:t>
            </a:r>
          </a:p>
          <a:p>
            <a:pPr marL="95278" indent="0">
              <a:buNone/>
            </a:pPr>
            <a:r>
              <a:rPr lang="en-US" dirty="0"/>
              <a:t>G2212 - Prolonged office or other outpatient evaluation and management service(s) each additional 15 minutes</a:t>
            </a:r>
          </a:p>
          <a:p>
            <a:pPr marL="95278" indent="0">
              <a:buNone/>
            </a:pPr>
            <a:r>
              <a:rPr lang="en-US" dirty="0"/>
              <a:t>G0318 – Prolonged home or residence E/M, each additional 15 minutes.</a:t>
            </a:r>
          </a:p>
        </p:txBody>
      </p:sp>
      <p:sp>
        <p:nvSpPr>
          <p:cNvPr id="3" name="Title 2">
            <a:extLst>
              <a:ext uri="{FF2B5EF4-FFF2-40B4-BE49-F238E27FC236}">
                <a16:creationId xmlns:a16="http://schemas.microsoft.com/office/drawing/2014/main" id="{B24D4182-3E58-CC10-05FD-CC5EE0E9CA01}"/>
              </a:ext>
            </a:extLst>
          </p:cNvPr>
          <p:cNvSpPr>
            <a:spLocks noGrp="1"/>
          </p:cNvSpPr>
          <p:nvPr>
            <p:ph type="title"/>
          </p:nvPr>
        </p:nvSpPr>
        <p:spPr/>
        <p:txBody>
          <a:bodyPr/>
          <a:lstStyle/>
          <a:p>
            <a:r>
              <a:rPr lang="en-US" dirty="0"/>
              <a:t>Prolonged Office/Outpatient</a:t>
            </a:r>
          </a:p>
        </p:txBody>
      </p:sp>
    </p:spTree>
    <p:extLst>
      <p:ext uri="{BB962C8B-B14F-4D97-AF65-F5344CB8AC3E}">
        <p14:creationId xmlns:p14="http://schemas.microsoft.com/office/powerpoint/2010/main" val="148276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8EE1EA-B3FF-EE6C-5B6F-2B2849C49ED8}"/>
              </a:ext>
            </a:extLst>
          </p:cNvPr>
          <p:cNvSpPr>
            <a:spLocks noGrp="1"/>
          </p:cNvSpPr>
          <p:nvPr>
            <p:ph type="body" sz="quarter" idx="14"/>
          </p:nvPr>
        </p:nvSpPr>
        <p:spPr/>
        <p:txBody>
          <a:bodyPr>
            <a:normAutofit/>
          </a:bodyPr>
          <a:lstStyle/>
          <a:p>
            <a:pPr marL="95278" indent="0">
              <a:buNone/>
            </a:pPr>
            <a:endParaRPr lang="en-US" dirty="0"/>
          </a:p>
        </p:txBody>
      </p:sp>
      <p:sp>
        <p:nvSpPr>
          <p:cNvPr id="3" name="Title 2">
            <a:extLst>
              <a:ext uri="{FF2B5EF4-FFF2-40B4-BE49-F238E27FC236}">
                <a16:creationId xmlns:a16="http://schemas.microsoft.com/office/drawing/2014/main" id="{B24D4182-3E58-CC10-05FD-CC5EE0E9CA01}"/>
              </a:ext>
            </a:extLst>
          </p:cNvPr>
          <p:cNvSpPr>
            <a:spLocks noGrp="1"/>
          </p:cNvSpPr>
          <p:nvPr>
            <p:ph type="title"/>
          </p:nvPr>
        </p:nvSpPr>
        <p:spPr>
          <a:xfrm>
            <a:off x="407107" y="203546"/>
            <a:ext cx="10406667" cy="2663639"/>
          </a:xfrm>
        </p:spPr>
        <p:txBody>
          <a:bodyPr>
            <a:normAutofit/>
          </a:bodyPr>
          <a:lstStyle/>
          <a:p>
            <a:r>
              <a:rPr lang="en-US" dirty="0"/>
              <a:t>Prolonged </a:t>
            </a:r>
            <a:br>
              <a:rPr lang="en-US" dirty="0"/>
            </a:br>
            <a:r>
              <a:rPr lang="en-US" dirty="0"/>
              <a:t>Office /</a:t>
            </a:r>
            <a:br>
              <a:rPr lang="en-US" dirty="0"/>
            </a:br>
            <a:r>
              <a:rPr lang="en-US" dirty="0"/>
              <a:t>Outpatient</a:t>
            </a:r>
          </a:p>
        </p:txBody>
      </p:sp>
      <p:pic>
        <p:nvPicPr>
          <p:cNvPr id="5" name="Picture 4">
            <a:extLst>
              <a:ext uri="{FF2B5EF4-FFF2-40B4-BE49-F238E27FC236}">
                <a16:creationId xmlns:a16="http://schemas.microsoft.com/office/drawing/2014/main" id="{3C48418D-0382-F8CD-F867-49EECB82CD30}"/>
              </a:ext>
            </a:extLst>
          </p:cNvPr>
          <p:cNvPicPr>
            <a:picLocks noChangeAspect="1"/>
          </p:cNvPicPr>
          <p:nvPr/>
        </p:nvPicPr>
        <p:blipFill>
          <a:blip r:embed="rId3"/>
          <a:stretch>
            <a:fillRect/>
          </a:stretch>
        </p:blipFill>
        <p:spPr>
          <a:xfrm>
            <a:off x="4179007" y="406354"/>
            <a:ext cx="6910273" cy="2977373"/>
          </a:xfrm>
          <a:prstGeom prst="rect">
            <a:avLst/>
          </a:prstGeom>
        </p:spPr>
      </p:pic>
      <p:pic>
        <p:nvPicPr>
          <p:cNvPr id="7" name="Picture 6">
            <a:extLst>
              <a:ext uri="{FF2B5EF4-FFF2-40B4-BE49-F238E27FC236}">
                <a16:creationId xmlns:a16="http://schemas.microsoft.com/office/drawing/2014/main" id="{E503A1B2-C29B-59CE-A8E6-FCFE3EB4077B}"/>
              </a:ext>
            </a:extLst>
          </p:cNvPr>
          <p:cNvPicPr>
            <a:picLocks noChangeAspect="1"/>
          </p:cNvPicPr>
          <p:nvPr/>
        </p:nvPicPr>
        <p:blipFill>
          <a:blip r:embed="rId4"/>
          <a:stretch>
            <a:fillRect/>
          </a:stretch>
        </p:blipFill>
        <p:spPr>
          <a:xfrm>
            <a:off x="4179007" y="3474272"/>
            <a:ext cx="6910274" cy="2994007"/>
          </a:xfrm>
          <a:prstGeom prst="rect">
            <a:avLst/>
          </a:prstGeom>
        </p:spPr>
      </p:pic>
    </p:spTree>
    <p:extLst>
      <p:ext uri="{BB962C8B-B14F-4D97-AF65-F5344CB8AC3E}">
        <p14:creationId xmlns:p14="http://schemas.microsoft.com/office/powerpoint/2010/main" val="2462988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E8DBA3-9F0F-B5D9-CE60-1C5011E11C45}"/>
              </a:ext>
            </a:extLst>
          </p:cNvPr>
          <p:cNvSpPr>
            <a:spLocks noGrp="1"/>
          </p:cNvSpPr>
          <p:nvPr>
            <p:ph type="body" sz="quarter" idx="14"/>
          </p:nvPr>
        </p:nvSpPr>
        <p:spPr/>
        <p:txBody>
          <a:bodyPr/>
          <a:lstStyle/>
          <a:p>
            <a:pPr marL="95278" indent="0">
              <a:buNone/>
            </a:pPr>
            <a:r>
              <a:rPr lang="en-US" dirty="0"/>
              <a:t>AMA</a:t>
            </a:r>
          </a:p>
          <a:p>
            <a:pPr marL="95278" indent="0">
              <a:buNone/>
            </a:pPr>
            <a:r>
              <a:rPr lang="en-US" dirty="0"/>
              <a:t>99418 – Prolonged services on the date of an inpatient or observation or nursing facility service, each additional 15 minutes</a:t>
            </a:r>
          </a:p>
          <a:p>
            <a:pPr marL="95278" indent="0">
              <a:buNone/>
            </a:pPr>
            <a:endParaRPr lang="en-US" dirty="0"/>
          </a:p>
          <a:p>
            <a:pPr marL="95278" indent="0">
              <a:buNone/>
            </a:pPr>
            <a:r>
              <a:rPr lang="en-US" dirty="0"/>
              <a:t>CMS</a:t>
            </a:r>
          </a:p>
          <a:p>
            <a:pPr marL="95278" indent="0">
              <a:buNone/>
            </a:pPr>
            <a:r>
              <a:rPr lang="en-US" dirty="0"/>
              <a:t>G0316 Prolonged inpatient or observation E/M beyond the total time, each additional 15 minutes</a:t>
            </a:r>
          </a:p>
          <a:p>
            <a:pPr marL="95278" indent="0">
              <a:buNone/>
            </a:pPr>
            <a:r>
              <a:rPr lang="en-US" dirty="0"/>
              <a:t>G0317 Prolonged nursing facility E/M beyond the total time, each additional 15 minutes</a:t>
            </a:r>
          </a:p>
        </p:txBody>
      </p:sp>
      <p:sp>
        <p:nvSpPr>
          <p:cNvPr id="3" name="Title 2">
            <a:extLst>
              <a:ext uri="{FF2B5EF4-FFF2-40B4-BE49-F238E27FC236}">
                <a16:creationId xmlns:a16="http://schemas.microsoft.com/office/drawing/2014/main" id="{865F2699-83E4-0355-7CC0-2A41CAC0C618}"/>
              </a:ext>
            </a:extLst>
          </p:cNvPr>
          <p:cNvSpPr>
            <a:spLocks noGrp="1"/>
          </p:cNvSpPr>
          <p:nvPr>
            <p:ph type="title"/>
          </p:nvPr>
        </p:nvSpPr>
        <p:spPr/>
        <p:txBody>
          <a:bodyPr/>
          <a:lstStyle/>
          <a:p>
            <a:r>
              <a:rPr lang="en-US" dirty="0"/>
              <a:t>Prolonged Inpatient/Observation</a:t>
            </a:r>
          </a:p>
        </p:txBody>
      </p:sp>
    </p:spTree>
    <p:extLst>
      <p:ext uri="{BB962C8B-B14F-4D97-AF65-F5344CB8AC3E}">
        <p14:creationId xmlns:p14="http://schemas.microsoft.com/office/powerpoint/2010/main" val="315935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F3C2DB-0475-C387-107B-B84FBF2E1437}"/>
              </a:ext>
            </a:extLst>
          </p:cNvPr>
          <p:cNvSpPr>
            <a:spLocks noGrp="1"/>
          </p:cNvSpPr>
          <p:nvPr>
            <p:ph type="title"/>
          </p:nvPr>
        </p:nvSpPr>
        <p:spPr>
          <a:xfrm>
            <a:off x="407107" y="203547"/>
            <a:ext cx="10406667" cy="1485768"/>
          </a:xfrm>
        </p:spPr>
        <p:txBody>
          <a:bodyPr>
            <a:normAutofit/>
          </a:bodyPr>
          <a:lstStyle/>
          <a:p>
            <a:r>
              <a:rPr lang="en-US" dirty="0"/>
              <a:t>Inpatient </a:t>
            </a:r>
            <a:br>
              <a:rPr lang="en-US" dirty="0"/>
            </a:br>
            <a:r>
              <a:rPr lang="en-US" dirty="0"/>
              <a:t>Timetable</a:t>
            </a:r>
          </a:p>
        </p:txBody>
      </p:sp>
      <p:pic>
        <p:nvPicPr>
          <p:cNvPr id="4" name="Picture 3">
            <a:extLst>
              <a:ext uri="{FF2B5EF4-FFF2-40B4-BE49-F238E27FC236}">
                <a16:creationId xmlns:a16="http://schemas.microsoft.com/office/drawing/2014/main" id="{CB00C95D-DD5C-80D6-B2A0-96AD1DC5D841}"/>
              </a:ext>
            </a:extLst>
          </p:cNvPr>
          <p:cNvPicPr>
            <a:picLocks noChangeAspect="1"/>
          </p:cNvPicPr>
          <p:nvPr/>
        </p:nvPicPr>
        <p:blipFill>
          <a:blip r:embed="rId3"/>
          <a:stretch>
            <a:fillRect/>
          </a:stretch>
        </p:blipFill>
        <p:spPr>
          <a:xfrm>
            <a:off x="3583978" y="626194"/>
            <a:ext cx="7696102" cy="2802806"/>
          </a:xfrm>
          <a:prstGeom prst="rect">
            <a:avLst/>
          </a:prstGeom>
        </p:spPr>
      </p:pic>
      <p:pic>
        <p:nvPicPr>
          <p:cNvPr id="7" name="Picture 6">
            <a:extLst>
              <a:ext uri="{FF2B5EF4-FFF2-40B4-BE49-F238E27FC236}">
                <a16:creationId xmlns:a16="http://schemas.microsoft.com/office/drawing/2014/main" id="{7A960CFD-A335-15B4-F3CF-45C596B5C595}"/>
              </a:ext>
            </a:extLst>
          </p:cNvPr>
          <p:cNvPicPr>
            <a:picLocks noChangeAspect="1"/>
          </p:cNvPicPr>
          <p:nvPr/>
        </p:nvPicPr>
        <p:blipFill>
          <a:blip r:embed="rId4"/>
          <a:stretch>
            <a:fillRect/>
          </a:stretch>
        </p:blipFill>
        <p:spPr>
          <a:xfrm>
            <a:off x="3583978" y="3791179"/>
            <a:ext cx="7696102" cy="2746452"/>
          </a:xfrm>
          <a:prstGeom prst="rect">
            <a:avLst/>
          </a:prstGeom>
        </p:spPr>
      </p:pic>
    </p:spTree>
    <p:extLst>
      <p:ext uri="{BB962C8B-B14F-4D97-AF65-F5344CB8AC3E}">
        <p14:creationId xmlns:p14="http://schemas.microsoft.com/office/powerpoint/2010/main" val="3108924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03A3F-2A86-E945-9807-8EC97194725C}"/>
              </a:ext>
            </a:extLst>
          </p:cNvPr>
          <p:cNvSpPr/>
          <p:nvPr/>
        </p:nvSpPr>
        <p:spPr>
          <a:xfrm>
            <a:off x="626531" y="3572347"/>
            <a:ext cx="9082733" cy="2862322"/>
          </a:xfrm>
          <a:prstGeom prst="rect">
            <a:avLst/>
          </a:prstGeom>
        </p:spPr>
        <p:txBody>
          <a:bodyPr wrap="square">
            <a:spAutoFit/>
          </a:bodyPr>
          <a:lstStyle/>
          <a:p>
            <a:r>
              <a:rPr lang="en-US" sz="9000" dirty="0">
                <a:solidFill>
                  <a:schemeClr val="bg1"/>
                </a:solidFill>
              </a:rPr>
              <a:t>Consultations &amp; ED Services</a:t>
            </a:r>
          </a:p>
        </p:txBody>
      </p:sp>
      <p:sp>
        <p:nvSpPr>
          <p:cNvPr id="9" name="TextBox 8">
            <a:extLst>
              <a:ext uri="{FF2B5EF4-FFF2-40B4-BE49-F238E27FC236}">
                <a16:creationId xmlns:a16="http://schemas.microsoft.com/office/drawing/2014/main" id="{FFEDCDA7-9C4D-F948-8EDD-885478172F23}"/>
              </a:ext>
            </a:extLst>
          </p:cNvPr>
          <p:cNvSpPr txBox="1"/>
          <p:nvPr/>
        </p:nvSpPr>
        <p:spPr>
          <a:xfrm>
            <a:off x="1033982" y="685449"/>
            <a:ext cx="1311578" cy="2523768"/>
          </a:xfrm>
          <a:prstGeom prst="rect">
            <a:avLst/>
          </a:prstGeom>
          <a:noFill/>
        </p:spPr>
        <p:txBody>
          <a:bodyPr wrap="none" rtlCol="0">
            <a:spAutoFit/>
          </a:bodyPr>
          <a:lstStyle/>
          <a:p>
            <a:r>
              <a:rPr lang="en-US" sz="15800" b="1" dirty="0">
                <a:solidFill>
                  <a:schemeClr val="bg2"/>
                </a:solidFill>
              </a:rPr>
              <a:t>3</a:t>
            </a:r>
          </a:p>
        </p:txBody>
      </p:sp>
    </p:spTree>
    <p:extLst>
      <p:ext uri="{BB962C8B-B14F-4D97-AF65-F5344CB8AC3E}">
        <p14:creationId xmlns:p14="http://schemas.microsoft.com/office/powerpoint/2010/main" val="404268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0724BD-FB91-442A-ADB7-F3CE819DCDBB}"/>
              </a:ext>
            </a:extLst>
          </p:cNvPr>
          <p:cNvSpPr>
            <a:spLocks noGrp="1"/>
          </p:cNvSpPr>
          <p:nvPr>
            <p:ph type="body" sz="quarter" idx="14"/>
          </p:nvPr>
        </p:nvSpPr>
        <p:spPr>
          <a:xfrm>
            <a:off x="2452919" y="1759326"/>
            <a:ext cx="7286162" cy="4724369"/>
          </a:xfrm>
        </p:spPr>
        <p:txBody>
          <a:bodyPr>
            <a:normAutofit lnSpcReduction="10000"/>
          </a:bodyPr>
          <a:lstStyle/>
          <a:p>
            <a:pPr marL="95278" indent="0">
              <a:buNone/>
            </a:pPr>
            <a:r>
              <a:rPr lang="en-US" dirty="0"/>
              <a:t>E/M Services - MDM</a:t>
            </a:r>
          </a:p>
          <a:p>
            <a:pPr marL="95278" indent="0">
              <a:buNone/>
            </a:pPr>
            <a:endParaRPr lang="en-US" dirty="0"/>
          </a:p>
          <a:p>
            <a:pPr marL="95278" indent="0">
              <a:buNone/>
            </a:pPr>
            <a:r>
              <a:rPr lang="en-US" dirty="0"/>
              <a:t>E/M Services - Time</a:t>
            </a:r>
          </a:p>
          <a:p>
            <a:pPr marL="95278" indent="0">
              <a:buNone/>
            </a:pPr>
            <a:endParaRPr lang="en-US" dirty="0"/>
          </a:p>
          <a:p>
            <a:pPr marL="95278" indent="0">
              <a:buNone/>
            </a:pPr>
            <a:r>
              <a:rPr lang="en-US" dirty="0"/>
              <a:t>Consultations &amp; Emergency Department</a:t>
            </a:r>
          </a:p>
          <a:p>
            <a:pPr marL="95278" indent="0">
              <a:buNone/>
            </a:pPr>
            <a:endParaRPr lang="en-US" dirty="0"/>
          </a:p>
          <a:p>
            <a:pPr marL="95278" indent="0">
              <a:buNone/>
            </a:pPr>
            <a:r>
              <a:rPr lang="en-US" dirty="0"/>
              <a:t>Chart Note Cases</a:t>
            </a:r>
          </a:p>
          <a:p>
            <a:pPr marL="95278" indent="0">
              <a:buNone/>
            </a:pPr>
            <a:endParaRPr lang="en-US" dirty="0"/>
          </a:p>
          <a:p>
            <a:pPr marL="95278" indent="0">
              <a:buNone/>
            </a:pPr>
            <a:r>
              <a:rPr lang="en-US" dirty="0"/>
              <a:t>Strategies for Training Providers</a:t>
            </a:r>
          </a:p>
        </p:txBody>
      </p:sp>
      <p:sp>
        <p:nvSpPr>
          <p:cNvPr id="7" name="Title 6">
            <a:extLst>
              <a:ext uri="{FF2B5EF4-FFF2-40B4-BE49-F238E27FC236}">
                <a16:creationId xmlns:a16="http://schemas.microsoft.com/office/drawing/2014/main" id="{00298C5D-377F-40C9-BB9E-D6AF343BA84A}"/>
              </a:ext>
            </a:extLst>
          </p:cNvPr>
          <p:cNvSpPr>
            <a:spLocks noGrp="1"/>
          </p:cNvSpPr>
          <p:nvPr>
            <p:ph type="title"/>
          </p:nvPr>
        </p:nvSpPr>
        <p:spPr/>
        <p:txBody>
          <a:bodyPr/>
          <a:lstStyle/>
          <a:p>
            <a:r>
              <a:rPr lang="en-US" dirty="0"/>
              <a:t>Agenda</a:t>
            </a:r>
          </a:p>
        </p:txBody>
      </p:sp>
      <p:sp>
        <p:nvSpPr>
          <p:cNvPr id="2" name="Oval 1">
            <a:extLst>
              <a:ext uri="{FF2B5EF4-FFF2-40B4-BE49-F238E27FC236}">
                <a16:creationId xmlns:a16="http://schemas.microsoft.com/office/drawing/2014/main" id="{241DE1F7-E7FB-8B4E-8923-63559290EC0D}"/>
              </a:ext>
            </a:extLst>
          </p:cNvPr>
          <p:cNvSpPr/>
          <p:nvPr/>
        </p:nvSpPr>
        <p:spPr>
          <a:xfrm>
            <a:off x="1518835" y="1683656"/>
            <a:ext cx="834572" cy="834572"/>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6">
            <a:extLst>
              <a:ext uri="{FF2B5EF4-FFF2-40B4-BE49-F238E27FC236}">
                <a16:creationId xmlns:a16="http://schemas.microsoft.com/office/drawing/2014/main" id="{C0DFB049-019C-3140-8D1D-B154B78ECB8C}"/>
              </a:ext>
            </a:extLst>
          </p:cNvPr>
          <p:cNvSpPr txBox="1">
            <a:spLocks/>
          </p:cNvSpPr>
          <p:nvPr/>
        </p:nvSpPr>
        <p:spPr>
          <a:xfrm>
            <a:off x="1743097" y="1759326"/>
            <a:ext cx="386048" cy="683231"/>
          </a:xfrm>
          <a:prstGeom prst="rect">
            <a:avLst/>
          </a:prstGeom>
        </p:spPr>
        <p:txBody>
          <a:bodyPr vert="horz" lIns="91440" tIns="45720" rIns="91440" bIns="45720" rtlCol="0" anchor="ctr">
            <a:normAutofit/>
          </a:bodyPr>
          <a:lstStyle>
            <a:lvl1pPr algn="l" defTabSz="762225" rtl="0" eaLnBrk="1" latinLnBrk="0" hangingPunct="1">
              <a:spcBef>
                <a:spcPct val="0"/>
              </a:spcBef>
              <a:buNone/>
              <a:defRPr sz="3800" b="1" i="0" kern="1200" cap="none" spc="-83" baseline="0">
                <a:ln>
                  <a:noFill/>
                </a:ln>
                <a:solidFill>
                  <a:schemeClr val="tx2"/>
                </a:solidFill>
                <a:effectLst/>
                <a:latin typeface="Gilroy Bold" pitchFamily="2" charset="77"/>
                <a:ea typeface="+mj-ea"/>
                <a:cs typeface="Arial" panose="020B0604020202020204" pitchFamily="34" charset="0"/>
              </a:defRPr>
            </a:lvl1pPr>
          </a:lstStyle>
          <a:p>
            <a:pPr fontAlgn="auto">
              <a:spcAft>
                <a:spcPts val="0"/>
              </a:spcAft>
            </a:pPr>
            <a:r>
              <a:rPr lang="en-US" dirty="0"/>
              <a:t>1</a:t>
            </a:r>
          </a:p>
        </p:txBody>
      </p:sp>
      <p:sp>
        <p:nvSpPr>
          <p:cNvPr id="6" name="Oval 5">
            <a:extLst>
              <a:ext uri="{FF2B5EF4-FFF2-40B4-BE49-F238E27FC236}">
                <a16:creationId xmlns:a16="http://schemas.microsoft.com/office/drawing/2014/main" id="{140C9865-A847-914B-BF7A-CF7B73846B4B}"/>
              </a:ext>
            </a:extLst>
          </p:cNvPr>
          <p:cNvSpPr/>
          <p:nvPr/>
        </p:nvSpPr>
        <p:spPr>
          <a:xfrm>
            <a:off x="1518835" y="2699655"/>
            <a:ext cx="834572" cy="834572"/>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6">
            <a:extLst>
              <a:ext uri="{FF2B5EF4-FFF2-40B4-BE49-F238E27FC236}">
                <a16:creationId xmlns:a16="http://schemas.microsoft.com/office/drawing/2014/main" id="{EEEA600B-6DBD-9946-AF18-3A532C8B2FEA}"/>
              </a:ext>
            </a:extLst>
          </p:cNvPr>
          <p:cNvSpPr txBox="1">
            <a:spLocks/>
          </p:cNvSpPr>
          <p:nvPr/>
        </p:nvSpPr>
        <p:spPr>
          <a:xfrm>
            <a:off x="1743097" y="2775325"/>
            <a:ext cx="386048" cy="683231"/>
          </a:xfrm>
          <a:prstGeom prst="rect">
            <a:avLst/>
          </a:prstGeom>
        </p:spPr>
        <p:txBody>
          <a:bodyPr vert="horz" lIns="91440" tIns="45720" rIns="91440" bIns="45720" rtlCol="0" anchor="ctr">
            <a:normAutofit/>
          </a:bodyPr>
          <a:lstStyle>
            <a:lvl1pPr algn="l" defTabSz="762225" rtl="0" eaLnBrk="1" latinLnBrk="0" hangingPunct="1">
              <a:spcBef>
                <a:spcPct val="0"/>
              </a:spcBef>
              <a:buNone/>
              <a:defRPr sz="3800" b="1" i="0" kern="1200" cap="none" spc="-83" baseline="0">
                <a:ln>
                  <a:noFill/>
                </a:ln>
                <a:solidFill>
                  <a:schemeClr val="tx2"/>
                </a:solidFill>
                <a:effectLst/>
                <a:latin typeface="Gilroy Bold" pitchFamily="2" charset="77"/>
                <a:ea typeface="+mj-ea"/>
                <a:cs typeface="Arial" panose="020B0604020202020204" pitchFamily="34" charset="0"/>
              </a:defRPr>
            </a:lvl1pPr>
          </a:lstStyle>
          <a:p>
            <a:pPr fontAlgn="auto">
              <a:spcAft>
                <a:spcPts val="0"/>
              </a:spcAft>
            </a:pPr>
            <a:r>
              <a:rPr lang="en-US" dirty="0"/>
              <a:t>2</a:t>
            </a:r>
          </a:p>
        </p:txBody>
      </p:sp>
      <p:sp>
        <p:nvSpPr>
          <p:cNvPr id="10" name="Oval 9">
            <a:extLst>
              <a:ext uri="{FF2B5EF4-FFF2-40B4-BE49-F238E27FC236}">
                <a16:creationId xmlns:a16="http://schemas.microsoft.com/office/drawing/2014/main" id="{581EE60A-AE40-E94E-8D3B-A9B4347ABCB5}"/>
              </a:ext>
            </a:extLst>
          </p:cNvPr>
          <p:cNvSpPr/>
          <p:nvPr/>
        </p:nvSpPr>
        <p:spPr>
          <a:xfrm>
            <a:off x="1518835" y="3679371"/>
            <a:ext cx="834572" cy="834572"/>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6">
            <a:extLst>
              <a:ext uri="{FF2B5EF4-FFF2-40B4-BE49-F238E27FC236}">
                <a16:creationId xmlns:a16="http://schemas.microsoft.com/office/drawing/2014/main" id="{3C75086F-4F94-0944-9572-B417D365C267}"/>
              </a:ext>
            </a:extLst>
          </p:cNvPr>
          <p:cNvSpPr txBox="1">
            <a:spLocks/>
          </p:cNvSpPr>
          <p:nvPr/>
        </p:nvSpPr>
        <p:spPr>
          <a:xfrm>
            <a:off x="1743097" y="3755041"/>
            <a:ext cx="386048" cy="683231"/>
          </a:xfrm>
          <a:prstGeom prst="rect">
            <a:avLst/>
          </a:prstGeom>
        </p:spPr>
        <p:txBody>
          <a:bodyPr vert="horz" lIns="91440" tIns="45720" rIns="91440" bIns="45720" rtlCol="0" anchor="ctr">
            <a:normAutofit/>
          </a:bodyPr>
          <a:lstStyle>
            <a:lvl1pPr algn="l" defTabSz="762225" rtl="0" eaLnBrk="1" latinLnBrk="0" hangingPunct="1">
              <a:spcBef>
                <a:spcPct val="0"/>
              </a:spcBef>
              <a:buNone/>
              <a:defRPr sz="3800" b="1" i="0" kern="1200" cap="none" spc="-83" baseline="0">
                <a:ln>
                  <a:noFill/>
                </a:ln>
                <a:solidFill>
                  <a:schemeClr val="tx2"/>
                </a:solidFill>
                <a:effectLst/>
                <a:latin typeface="Gilroy Bold" pitchFamily="2" charset="77"/>
                <a:ea typeface="+mj-ea"/>
                <a:cs typeface="Arial" panose="020B0604020202020204" pitchFamily="34" charset="0"/>
              </a:defRPr>
            </a:lvl1pPr>
          </a:lstStyle>
          <a:p>
            <a:pPr fontAlgn="auto">
              <a:spcAft>
                <a:spcPts val="0"/>
              </a:spcAft>
            </a:pPr>
            <a:r>
              <a:rPr lang="en-US" dirty="0"/>
              <a:t>3</a:t>
            </a:r>
          </a:p>
        </p:txBody>
      </p:sp>
      <p:sp>
        <p:nvSpPr>
          <p:cNvPr id="12" name="Oval 11">
            <a:extLst>
              <a:ext uri="{FF2B5EF4-FFF2-40B4-BE49-F238E27FC236}">
                <a16:creationId xmlns:a16="http://schemas.microsoft.com/office/drawing/2014/main" id="{8914B4FB-E0E2-6F49-AF6A-9F86B18A1437}"/>
              </a:ext>
            </a:extLst>
          </p:cNvPr>
          <p:cNvSpPr/>
          <p:nvPr/>
        </p:nvSpPr>
        <p:spPr>
          <a:xfrm>
            <a:off x="1518835" y="4664247"/>
            <a:ext cx="834572" cy="834572"/>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6">
            <a:extLst>
              <a:ext uri="{FF2B5EF4-FFF2-40B4-BE49-F238E27FC236}">
                <a16:creationId xmlns:a16="http://schemas.microsoft.com/office/drawing/2014/main" id="{9FD5FA81-B322-B64A-8516-0943E273426D}"/>
              </a:ext>
            </a:extLst>
          </p:cNvPr>
          <p:cNvSpPr txBox="1">
            <a:spLocks/>
          </p:cNvSpPr>
          <p:nvPr/>
        </p:nvSpPr>
        <p:spPr>
          <a:xfrm>
            <a:off x="1743097" y="4739917"/>
            <a:ext cx="386048" cy="683231"/>
          </a:xfrm>
          <a:prstGeom prst="rect">
            <a:avLst/>
          </a:prstGeom>
        </p:spPr>
        <p:txBody>
          <a:bodyPr vert="horz" lIns="91440" tIns="45720" rIns="91440" bIns="45720" rtlCol="0" anchor="ctr">
            <a:normAutofit/>
          </a:bodyPr>
          <a:lstStyle>
            <a:lvl1pPr algn="l" defTabSz="762225" rtl="0" eaLnBrk="1" latinLnBrk="0" hangingPunct="1">
              <a:spcBef>
                <a:spcPct val="0"/>
              </a:spcBef>
              <a:buNone/>
              <a:defRPr sz="3800" b="1" i="0" kern="1200" cap="none" spc="-83" baseline="0">
                <a:ln>
                  <a:noFill/>
                </a:ln>
                <a:solidFill>
                  <a:schemeClr val="tx2"/>
                </a:solidFill>
                <a:effectLst/>
                <a:latin typeface="Gilroy Bold" pitchFamily="2" charset="77"/>
                <a:ea typeface="+mj-ea"/>
                <a:cs typeface="Arial" panose="020B0604020202020204" pitchFamily="34" charset="0"/>
              </a:defRPr>
            </a:lvl1pPr>
          </a:lstStyle>
          <a:p>
            <a:pPr fontAlgn="auto">
              <a:spcAft>
                <a:spcPts val="0"/>
              </a:spcAft>
            </a:pPr>
            <a:r>
              <a:rPr lang="en-US" dirty="0"/>
              <a:t>4</a:t>
            </a:r>
          </a:p>
        </p:txBody>
      </p:sp>
      <p:sp>
        <p:nvSpPr>
          <p:cNvPr id="16" name="Oval 15">
            <a:extLst>
              <a:ext uri="{FF2B5EF4-FFF2-40B4-BE49-F238E27FC236}">
                <a16:creationId xmlns:a16="http://schemas.microsoft.com/office/drawing/2014/main" id="{F80621B3-7406-445A-AAF5-D14C3E6C5557}"/>
              </a:ext>
            </a:extLst>
          </p:cNvPr>
          <p:cNvSpPr/>
          <p:nvPr/>
        </p:nvSpPr>
        <p:spPr>
          <a:xfrm>
            <a:off x="1518835" y="5649123"/>
            <a:ext cx="834572" cy="834572"/>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latin typeface="Gilroy Bold"/>
              </a:rPr>
              <a:t>5</a:t>
            </a:r>
          </a:p>
        </p:txBody>
      </p:sp>
    </p:spTree>
    <p:extLst>
      <p:ext uri="{BB962C8B-B14F-4D97-AF65-F5344CB8AC3E}">
        <p14:creationId xmlns:p14="http://schemas.microsoft.com/office/powerpoint/2010/main" val="996970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7E17-6522-0457-906E-839F5E5E5741}"/>
              </a:ext>
            </a:extLst>
          </p:cNvPr>
          <p:cNvSpPr>
            <a:spLocks noGrp="1"/>
          </p:cNvSpPr>
          <p:nvPr>
            <p:ph type="title"/>
          </p:nvPr>
        </p:nvSpPr>
        <p:spPr/>
        <p:txBody>
          <a:bodyPr/>
          <a:lstStyle/>
          <a:p>
            <a:r>
              <a:rPr lang="en-US" dirty="0"/>
              <a:t>Consultations – AMA Definition</a:t>
            </a:r>
          </a:p>
        </p:txBody>
      </p:sp>
      <p:sp>
        <p:nvSpPr>
          <p:cNvPr id="3" name="Text Placeholder 2">
            <a:extLst>
              <a:ext uri="{FF2B5EF4-FFF2-40B4-BE49-F238E27FC236}">
                <a16:creationId xmlns:a16="http://schemas.microsoft.com/office/drawing/2014/main" id="{C37ABFC3-9178-36DC-4307-AFE35C0FDD39}"/>
              </a:ext>
            </a:extLst>
          </p:cNvPr>
          <p:cNvSpPr>
            <a:spLocks noGrp="1"/>
          </p:cNvSpPr>
          <p:nvPr>
            <p:ph type="body" sz="quarter" idx="14"/>
          </p:nvPr>
        </p:nvSpPr>
        <p:spPr>
          <a:xfrm>
            <a:off x="407107" y="1144583"/>
            <a:ext cx="11355536" cy="5509869"/>
          </a:xfrm>
        </p:spPr>
        <p:txBody>
          <a:bodyPr>
            <a:normAutofit lnSpcReduction="10000"/>
          </a:bodyPr>
          <a:lstStyle/>
          <a:p>
            <a:pPr marL="95278" indent="0">
              <a:buNone/>
            </a:pPr>
            <a:r>
              <a:rPr lang="en-US" dirty="0"/>
              <a:t>E/M service provided at the request of another physician, other qualified health care professional, or appropriate source (not patient, family or caregiver) to </a:t>
            </a:r>
            <a:r>
              <a:rPr lang="en-US" b="1" dirty="0"/>
              <a:t>recommend care for a specific condition or problem. </a:t>
            </a:r>
          </a:p>
          <a:p>
            <a:pPr marL="95278" indent="0">
              <a:buNone/>
            </a:pPr>
            <a:endParaRPr lang="en-US" dirty="0"/>
          </a:p>
          <a:p>
            <a:pPr marL="95278" indent="0">
              <a:buNone/>
            </a:pPr>
            <a:r>
              <a:rPr lang="en-US" dirty="0"/>
              <a:t>Consultant </a:t>
            </a:r>
            <a:r>
              <a:rPr lang="en-US" b="1" dirty="0"/>
              <a:t>may initiate diagnostic and/or therapeutic services</a:t>
            </a:r>
          </a:p>
          <a:p>
            <a:pPr marL="95278" indent="0">
              <a:buNone/>
            </a:pPr>
            <a:r>
              <a:rPr lang="en-US" dirty="0"/>
              <a:t>The consultant’s opinion and any services that were ordered or performed must be </a:t>
            </a:r>
            <a:r>
              <a:rPr lang="en-US" b="1" dirty="0"/>
              <a:t>communicated by written report to the requesting physician.</a:t>
            </a:r>
          </a:p>
          <a:p>
            <a:pPr marL="95278" indent="0">
              <a:buNone/>
            </a:pPr>
            <a:endParaRPr lang="en-US" b="1" dirty="0"/>
          </a:p>
          <a:p>
            <a:pPr marL="95278" indent="0">
              <a:buNone/>
            </a:pPr>
            <a:r>
              <a:rPr lang="en-US" b="1" dirty="0"/>
              <a:t>Transfer of care was removed in 2023</a:t>
            </a:r>
          </a:p>
        </p:txBody>
      </p:sp>
    </p:spTree>
    <p:extLst>
      <p:ext uri="{BB962C8B-B14F-4D97-AF65-F5344CB8AC3E}">
        <p14:creationId xmlns:p14="http://schemas.microsoft.com/office/powerpoint/2010/main" val="296006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8AE1A-D7B1-7514-F1BE-42D37C45BBC4}"/>
              </a:ext>
            </a:extLst>
          </p:cNvPr>
          <p:cNvSpPr>
            <a:spLocks noGrp="1"/>
          </p:cNvSpPr>
          <p:nvPr>
            <p:ph type="body" sz="quarter" idx="14"/>
          </p:nvPr>
        </p:nvSpPr>
        <p:spPr/>
        <p:txBody>
          <a:bodyPr/>
          <a:lstStyle/>
          <a:p>
            <a:endParaRPr lang="en-US" dirty="0"/>
          </a:p>
        </p:txBody>
      </p:sp>
      <p:sp>
        <p:nvSpPr>
          <p:cNvPr id="3" name="Title 2">
            <a:extLst>
              <a:ext uri="{FF2B5EF4-FFF2-40B4-BE49-F238E27FC236}">
                <a16:creationId xmlns:a16="http://schemas.microsoft.com/office/drawing/2014/main" id="{F723EB7B-3C2E-996A-4B16-CCCD757F2513}"/>
              </a:ext>
            </a:extLst>
          </p:cNvPr>
          <p:cNvSpPr>
            <a:spLocks noGrp="1"/>
          </p:cNvSpPr>
          <p:nvPr>
            <p:ph type="title"/>
          </p:nvPr>
        </p:nvSpPr>
        <p:spPr>
          <a:xfrm>
            <a:off x="407107" y="203547"/>
            <a:ext cx="10406667" cy="1718243"/>
          </a:xfrm>
        </p:spPr>
        <p:txBody>
          <a:bodyPr>
            <a:normAutofit/>
          </a:bodyPr>
          <a:lstStyle/>
          <a:p>
            <a:r>
              <a:rPr lang="en-US" dirty="0"/>
              <a:t>Consultation </a:t>
            </a:r>
            <a:br>
              <a:rPr lang="en-US" dirty="0"/>
            </a:br>
            <a:r>
              <a:rPr lang="en-US" dirty="0"/>
              <a:t>Codes</a:t>
            </a:r>
          </a:p>
        </p:txBody>
      </p:sp>
      <p:pic>
        <p:nvPicPr>
          <p:cNvPr id="5" name="Picture 4">
            <a:extLst>
              <a:ext uri="{FF2B5EF4-FFF2-40B4-BE49-F238E27FC236}">
                <a16:creationId xmlns:a16="http://schemas.microsoft.com/office/drawing/2014/main" id="{3FFAD8C4-A4B1-8A0B-AC0F-803525C22034}"/>
              </a:ext>
            </a:extLst>
          </p:cNvPr>
          <p:cNvPicPr>
            <a:picLocks noChangeAspect="1"/>
          </p:cNvPicPr>
          <p:nvPr/>
        </p:nvPicPr>
        <p:blipFill>
          <a:blip r:embed="rId3"/>
          <a:stretch>
            <a:fillRect/>
          </a:stretch>
        </p:blipFill>
        <p:spPr>
          <a:xfrm>
            <a:off x="4029542" y="592541"/>
            <a:ext cx="7129238" cy="3001785"/>
          </a:xfrm>
          <a:prstGeom prst="rect">
            <a:avLst/>
          </a:prstGeom>
        </p:spPr>
      </p:pic>
      <p:pic>
        <p:nvPicPr>
          <p:cNvPr id="7" name="Picture 6">
            <a:extLst>
              <a:ext uri="{FF2B5EF4-FFF2-40B4-BE49-F238E27FC236}">
                <a16:creationId xmlns:a16="http://schemas.microsoft.com/office/drawing/2014/main" id="{3624FA89-AD5E-2C28-20DB-5BE4A564226A}"/>
              </a:ext>
            </a:extLst>
          </p:cNvPr>
          <p:cNvPicPr>
            <a:picLocks noChangeAspect="1"/>
          </p:cNvPicPr>
          <p:nvPr/>
        </p:nvPicPr>
        <p:blipFill>
          <a:blip r:embed="rId4"/>
          <a:stretch>
            <a:fillRect/>
          </a:stretch>
        </p:blipFill>
        <p:spPr>
          <a:xfrm>
            <a:off x="3952014" y="3594326"/>
            <a:ext cx="7392746" cy="2920417"/>
          </a:xfrm>
          <a:prstGeom prst="rect">
            <a:avLst/>
          </a:prstGeom>
        </p:spPr>
      </p:pic>
    </p:spTree>
    <p:extLst>
      <p:ext uri="{BB962C8B-B14F-4D97-AF65-F5344CB8AC3E}">
        <p14:creationId xmlns:p14="http://schemas.microsoft.com/office/powerpoint/2010/main" val="4109110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87E17-6522-0457-906E-839F5E5E5741}"/>
              </a:ext>
            </a:extLst>
          </p:cNvPr>
          <p:cNvSpPr>
            <a:spLocks noGrp="1"/>
          </p:cNvSpPr>
          <p:nvPr>
            <p:ph type="title"/>
          </p:nvPr>
        </p:nvSpPr>
        <p:spPr/>
        <p:txBody>
          <a:bodyPr/>
          <a:lstStyle/>
          <a:p>
            <a:r>
              <a:rPr lang="en-US" dirty="0"/>
              <a:t>Emergency Department E/M Services</a:t>
            </a:r>
          </a:p>
        </p:txBody>
      </p:sp>
      <p:sp>
        <p:nvSpPr>
          <p:cNvPr id="3" name="Text Placeholder 2">
            <a:extLst>
              <a:ext uri="{FF2B5EF4-FFF2-40B4-BE49-F238E27FC236}">
                <a16:creationId xmlns:a16="http://schemas.microsoft.com/office/drawing/2014/main" id="{C37ABFC3-9178-36DC-4307-AFE35C0FDD39}"/>
              </a:ext>
            </a:extLst>
          </p:cNvPr>
          <p:cNvSpPr>
            <a:spLocks noGrp="1"/>
          </p:cNvSpPr>
          <p:nvPr>
            <p:ph type="body" sz="quarter" idx="14"/>
          </p:nvPr>
        </p:nvSpPr>
        <p:spPr>
          <a:xfrm>
            <a:off x="407107" y="1144583"/>
            <a:ext cx="11355536" cy="5509869"/>
          </a:xfrm>
        </p:spPr>
        <p:txBody>
          <a:bodyPr>
            <a:normAutofit/>
          </a:bodyPr>
          <a:lstStyle/>
          <a:p>
            <a:r>
              <a:rPr lang="en-US" dirty="0"/>
              <a:t>An emergency department is defined as an organized hospital-based facility for the provision of unscheduled episodic services to patients who present for immediate medical attention. The facility must be available 24 hours a day</a:t>
            </a:r>
          </a:p>
          <a:p>
            <a:r>
              <a:rPr lang="en-US" dirty="0"/>
              <a:t>No distinction between new vs. established patient</a:t>
            </a:r>
          </a:p>
          <a:p>
            <a:r>
              <a:rPr lang="en-US" b="1" dirty="0"/>
              <a:t>99281 ED Nurse only visit</a:t>
            </a:r>
          </a:p>
          <a:p>
            <a:r>
              <a:rPr lang="en-US" b="1" dirty="0"/>
              <a:t>Time is not a factor in the ED setting</a:t>
            </a:r>
          </a:p>
        </p:txBody>
      </p:sp>
    </p:spTree>
    <p:extLst>
      <p:ext uri="{BB962C8B-B14F-4D97-AF65-F5344CB8AC3E}">
        <p14:creationId xmlns:p14="http://schemas.microsoft.com/office/powerpoint/2010/main" val="152784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08AE1A-D7B1-7514-F1BE-42D37C45BBC4}"/>
              </a:ext>
            </a:extLst>
          </p:cNvPr>
          <p:cNvSpPr>
            <a:spLocks noGrp="1"/>
          </p:cNvSpPr>
          <p:nvPr>
            <p:ph type="body" sz="quarter" idx="14"/>
          </p:nvPr>
        </p:nvSpPr>
        <p:spPr/>
        <p:txBody>
          <a:bodyPr/>
          <a:lstStyle/>
          <a:p>
            <a:endParaRPr lang="en-US" dirty="0"/>
          </a:p>
        </p:txBody>
      </p:sp>
      <p:sp>
        <p:nvSpPr>
          <p:cNvPr id="3" name="Title 2">
            <a:extLst>
              <a:ext uri="{FF2B5EF4-FFF2-40B4-BE49-F238E27FC236}">
                <a16:creationId xmlns:a16="http://schemas.microsoft.com/office/drawing/2014/main" id="{F723EB7B-3C2E-996A-4B16-CCCD757F2513}"/>
              </a:ext>
            </a:extLst>
          </p:cNvPr>
          <p:cNvSpPr>
            <a:spLocks noGrp="1"/>
          </p:cNvSpPr>
          <p:nvPr>
            <p:ph type="title"/>
          </p:nvPr>
        </p:nvSpPr>
        <p:spPr>
          <a:xfrm>
            <a:off x="407107" y="203547"/>
            <a:ext cx="10406667" cy="3082094"/>
          </a:xfrm>
        </p:spPr>
        <p:txBody>
          <a:bodyPr>
            <a:normAutofit/>
          </a:bodyPr>
          <a:lstStyle/>
          <a:p>
            <a:r>
              <a:rPr lang="en-US" dirty="0"/>
              <a:t>ED </a:t>
            </a:r>
            <a:br>
              <a:rPr lang="en-US" dirty="0"/>
            </a:br>
            <a:r>
              <a:rPr lang="en-US" dirty="0"/>
              <a:t>Codes</a:t>
            </a:r>
          </a:p>
        </p:txBody>
      </p:sp>
      <p:pic>
        <p:nvPicPr>
          <p:cNvPr id="6" name="Picture 5">
            <a:extLst>
              <a:ext uri="{FF2B5EF4-FFF2-40B4-BE49-F238E27FC236}">
                <a16:creationId xmlns:a16="http://schemas.microsoft.com/office/drawing/2014/main" id="{F928D83A-410E-F35B-5A3F-A489587EA3FE}"/>
              </a:ext>
            </a:extLst>
          </p:cNvPr>
          <p:cNvPicPr>
            <a:picLocks noChangeAspect="1"/>
          </p:cNvPicPr>
          <p:nvPr/>
        </p:nvPicPr>
        <p:blipFill>
          <a:blip r:embed="rId3"/>
          <a:stretch>
            <a:fillRect/>
          </a:stretch>
        </p:blipFill>
        <p:spPr>
          <a:xfrm>
            <a:off x="3872812" y="1660781"/>
            <a:ext cx="7126942" cy="3823157"/>
          </a:xfrm>
          <a:prstGeom prst="rect">
            <a:avLst/>
          </a:prstGeom>
        </p:spPr>
      </p:pic>
    </p:spTree>
    <p:extLst>
      <p:ext uri="{BB962C8B-B14F-4D97-AF65-F5344CB8AC3E}">
        <p14:creationId xmlns:p14="http://schemas.microsoft.com/office/powerpoint/2010/main" val="123835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03A3F-2A86-E945-9807-8EC97194725C}"/>
              </a:ext>
            </a:extLst>
          </p:cNvPr>
          <p:cNvSpPr/>
          <p:nvPr/>
        </p:nvSpPr>
        <p:spPr>
          <a:xfrm>
            <a:off x="626532" y="3572347"/>
            <a:ext cx="6096000" cy="2862322"/>
          </a:xfrm>
          <a:prstGeom prst="rect">
            <a:avLst/>
          </a:prstGeom>
        </p:spPr>
        <p:txBody>
          <a:bodyPr>
            <a:spAutoFit/>
          </a:bodyPr>
          <a:lstStyle/>
          <a:p>
            <a:r>
              <a:rPr lang="en-US" sz="9000" dirty="0">
                <a:solidFill>
                  <a:schemeClr val="bg1"/>
                </a:solidFill>
              </a:rPr>
              <a:t>Chart Note Cases</a:t>
            </a:r>
          </a:p>
        </p:txBody>
      </p:sp>
      <p:sp>
        <p:nvSpPr>
          <p:cNvPr id="9" name="TextBox 8">
            <a:extLst>
              <a:ext uri="{FF2B5EF4-FFF2-40B4-BE49-F238E27FC236}">
                <a16:creationId xmlns:a16="http://schemas.microsoft.com/office/drawing/2014/main" id="{FFEDCDA7-9C4D-F948-8EDD-885478172F23}"/>
              </a:ext>
            </a:extLst>
          </p:cNvPr>
          <p:cNvSpPr txBox="1"/>
          <p:nvPr/>
        </p:nvSpPr>
        <p:spPr>
          <a:xfrm>
            <a:off x="1033982" y="685449"/>
            <a:ext cx="1311578" cy="2523768"/>
          </a:xfrm>
          <a:prstGeom prst="rect">
            <a:avLst/>
          </a:prstGeom>
          <a:noFill/>
        </p:spPr>
        <p:txBody>
          <a:bodyPr wrap="none" rtlCol="0">
            <a:spAutoFit/>
          </a:bodyPr>
          <a:lstStyle/>
          <a:p>
            <a:r>
              <a:rPr lang="en-US" sz="15800" b="1" dirty="0">
                <a:solidFill>
                  <a:schemeClr val="bg2"/>
                </a:solidFill>
              </a:rPr>
              <a:t>4</a:t>
            </a:r>
          </a:p>
        </p:txBody>
      </p:sp>
    </p:spTree>
    <p:extLst>
      <p:ext uri="{BB962C8B-B14F-4D97-AF65-F5344CB8AC3E}">
        <p14:creationId xmlns:p14="http://schemas.microsoft.com/office/powerpoint/2010/main" val="6447345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D6340-D222-F532-6319-9CC0EE77024B}"/>
              </a:ext>
            </a:extLst>
          </p:cNvPr>
          <p:cNvSpPr>
            <a:spLocks noGrp="1"/>
          </p:cNvSpPr>
          <p:nvPr>
            <p:ph type="title"/>
          </p:nvPr>
        </p:nvSpPr>
        <p:spPr>
          <a:xfrm>
            <a:off x="296333" y="137454"/>
            <a:ext cx="10516211" cy="2497258"/>
          </a:xfrm>
        </p:spPr>
        <p:txBody>
          <a:bodyPr>
            <a:normAutofit/>
          </a:bodyPr>
          <a:lstStyle/>
          <a:p>
            <a:r>
              <a:rPr lang="en-US" sz="3800" b="1" dirty="0">
                <a:solidFill>
                  <a:schemeClr val="tx2"/>
                </a:solidFill>
                <a:latin typeface="Arial" panose="020B0604020202020204" pitchFamily="34" charset="0"/>
                <a:ea typeface="+mj-ea"/>
                <a:cs typeface="Arial" panose="020B0604020202020204" pitchFamily="34" charset="0"/>
              </a:rPr>
              <a:t>Initial </a:t>
            </a:r>
            <a:br>
              <a:rPr lang="en-US" sz="3800" b="1" dirty="0">
                <a:solidFill>
                  <a:schemeClr val="tx2"/>
                </a:solidFill>
                <a:latin typeface="Arial" panose="020B0604020202020204" pitchFamily="34" charset="0"/>
                <a:ea typeface="+mj-ea"/>
                <a:cs typeface="Arial" panose="020B0604020202020204" pitchFamily="34" charset="0"/>
              </a:rPr>
            </a:br>
            <a:r>
              <a:rPr lang="en-US" sz="3800" b="1" dirty="0">
                <a:solidFill>
                  <a:schemeClr val="tx2"/>
                </a:solidFill>
                <a:latin typeface="Arial" panose="020B0604020202020204" pitchFamily="34" charset="0"/>
                <a:ea typeface="+mj-ea"/>
                <a:cs typeface="Arial" panose="020B0604020202020204" pitchFamily="34" charset="0"/>
              </a:rPr>
              <a:t>Inpatient</a:t>
            </a:r>
            <a:br>
              <a:rPr lang="en-US" sz="3800" b="1" dirty="0">
                <a:solidFill>
                  <a:schemeClr val="tx2"/>
                </a:solidFill>
                <a:latin typeface="Arial" panose="020B0604020202020204" pitchFamily="34" charset="0"/>
                <a:ea typeface="+mj-ea"/>
                <a:cs typeface="Arial" panose="020B0604020202020204" pitchFamily="34" charset="0"/>
              </a:rPr>
            </a:br>
            <a:r>
              <a:rPr lang="en-US" sz="3800" b="1" dirty="0">
                <a:solidFill>
                  <a:schemeClr val="tx2"/>
                </a:solidFill>
                <a:latin typeface="Arial" panose="020B0604020202020204" pitchFamily="34" charset="0"/>
                <a:ea typeface="+mj-ea"/>
                <a:cs typeface="Arial" panose="020B0604020202020204" pitchFamily="34" charset="0"/>
              </a:rPr>
              <a:t>E/M </a:t>
            </a:r>
            <a:br>
              <a:rPr lang="en-US" sz="3800" b="1" dirty="0">
                <a:solidFill>
                  <a:schemeClr val="tx2"/>
                </a:solidFill>
                <a:latin typeface="Arial" panose="020B0604020202020204" pitchFamily="34" charset="0"/>
                <a:ea typeface="+mj-ea"/>
                <a:cs typeface="Arial" panose="020B0604020202020204" pitchFamily="34" charset="0"/>
              </a:rPr>
            </a:br>
            <a:endParaRPr lang="en-US" sz="3800" b="1" dirty="0">
              <a:solidFill>
                <a:schemeClr val="tx2"/>
              </a:solidFill>
              <a:latin typeface="Arial" panose="020B0604020202020204" pitchFamily="34" charset="0"/>
              <a:ea typeface="+mj-ea"/>
              <a:cs typeface="Arial" panose="020B0604020202020204" pitchFamily="34" charset="0"/>
            </a:endParaRPr>
          </a:p>
        </p:txBody>
      </p:sp>
      <p:sp>
        <p:nvSpPr>
          <p:cNvPr id="4" name="Text Placeholder 3">
            <a:extLst>
              <a:ext uri="{FF2B5EF4-FFF2-40B4-BE49-F238E27FC236}">
                <a16:creationId xmlns:a16="http://schemas.microsoft.com/office/drawing/2014/main" id="{2024C58C-32A1-9A6A-7FAC-1E4F0C88E678}"/>
              </a:ext>
            </a:extLst>
          </p:cNvPr>
          <p:cNvSpPr>
            <a:spLocks noGrp="1"/>
          </p:cNvSpPr>
          <p:nvPr>
            <p:ph type="body" sz="quarter" idx="14"/>
          </p:nvPr>
        </p:nvSpPr>
        <p:spPr/>
        <p:txBody>
          <a:bodyPr/>
          <a:lstStyle/>
          <a:p>
            <a:endParaRPr lang="en-US" dirty="0"/>
          </a:p>
        </p:txBody>
      </p:sp>
      <p:pic>
        <p:nvPicPr>
          <p:cNvPr id="6" name="Picture 5">
            <a:extLst>
              <a:ext uri="{FF2B5EF4-FFF2-40B4-BE49-F238E27FC236}">
                <a16:creationId xmlns:a16="http://schemas.microsoft.com/office/drawing/2014/main" id="{865EF4B0-5105-1B9F-7521-69CE6D917BFC}"/>
              </a:ext>
            </a:extLst>
          </p:cNvPr>
          <p:cNvPicPr>
            <a:picLocks noChangeAspect="1"/>
          </p:cNvPicPr>
          <p:nvPr/>
        </p:nvPicPr>
        <p:blipFill>
          <a:blip r:embed="rId3"/>
          <a:stretch>
            <a:fillRect/>
          </a:stretch>
        </p:blipFill>
        <p:spPr>
          <a:xfrm>
            <a:off x="2950173" y="92223"/>
            <a:ext cx="8882164" cy="6592947"/>
          </a:xfrm>
          <a:prstGeom prst="rect">
            <a:avLst/>
          </a:prstGeom>
        </p:spPr>
      </p:pic>
    </p:spTree>
    <p:extLst>
      <p:ext uri="{BB962C8B-B14F-4D97-AF65-F5344CB8AC3E}">
        <p14:creationId xmlns:p14="http://schemas.microsoft.com/office/powerpoint/2010/main" val="1920330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F54FA8-D40B-9040-270B-886E428691D8}"/>
              </a:ext>
            </a:extLst>
          </p:cNvPr>
          <p:cNvPicPr>
            <a:picLocks noChangeAspect="1"/>
          </p:cNvPicPr>
          <p:nvPr/>
        </p:nvPicPr>
        <p:blipFill>
          <a:blip r:embed="rId3"/>
          <a:stretch>
            <a:fillRect/>
          </a:stretch>
        </p:blipFill>
        <p:spPr>
          <a:xfrm>
            <a:off x="907722" y="160482"/>
            <a:ext cx="9293431" cy="3417377"/>
          </a:xfrm>
          <a:prstGeom prst="rect">
            <a:avLst/>
          </a:prstGeom>
        </p:spPr>
      </p:pic>
      <p:pic>
        <p:nvPicPr>
          <p:cNvPr id="2" name="Picture 1">
            <a:extLst>
              <a:ext uri="{FF2B5EF4-FFF2-40B4-BE49-F238E27FC236}">
                <a16:creationId xmlns:a16="http://schemas.microsoft.com/office/drawing/2014/main" id="{9031969E-7610-93BE-44B6-8B94C0D2D91D}"/>
              </a:ext>
            </a:extLst>
          </p:cNvPr>
          <p:cNvPicPr>
            <a:picLocks noChangeAspect="1"/>
          </p:cNvPicPr>
          <p:nvPr/>
        </p:nvPicPr>
        <p:blipFill>
          <a:blip r:embed="rId4"/>
          <a:stretch>
            <a:fillRect/>
          </a:stretch>
        </p:blipFill>
        <p:spPr>
          <a:xfrm>
            <a:off x="683537" y="3725559"/>
            <a:ext cx="9293431" cy="1105598"/>
          </a:xfrm>
          <a:prstGeom prst="rect">
            <a:avLst/>
          </a:prstGeom>
        </p:spPr>
      </p:pic>
      <p:pic>
        <p:nvPicPr>
          <p:cNvPr id="3" name="Picture 2">
            <a:extLst>
              <a:ext uri="{FF2B5EF4-FFF2-40B4-BE49-F238E27FC236}">
                <a16:creationId xmlns:a16="http://schemas.microsoft.com/office/drawing/2014/main" id="{9731C61A-8E34-2A52-E2DE-72752D88F96D}"/>
              </a:ext>
            </a:extLst>
          </p:cNvPr>
          <p:cNvPicPr>
            <a:picLocks noChangeAspect="1"/>
          </p:cNvPicPr>
          <p:nvPr/>
        </p:nvPicPr>
        <p:blipFill>
          <a:blip r:embed="rId5"/>
          <a:stretch>
            <a:fillRect/>
          </a:stretch>
        </p:blipFill>
        <p:spPr>
          <a:xfrm>
            <a:off x="1417632" y="4451423"/>
            <a:ext cx="7825243" cy="759469"/>
          </a:xfrm>
          <a:prstGeom prst="rect">
            <a:avLst/>
          </a:prstGeom>
        </p:spPr>
      </p:pic>
      <p:sp>
        <p:nvSpPr>
          <p:cNvPr id="4" name="Title 3">
            <a:extLst>
              <a:ext uri="{FF2B5EF4-FFF2-40B4-BE49-F238E27FC236}">
                <a16:creationId xmlns:a16="http://schemas.microsoft.com/office/drawing/2014/main" id="{51455FA8-DBB4-7F99-313A-3A44D0C933E5}"/>
              </a:ext>
            </a:extLst>
          </p:cNvPr>
          <p:cNvSpPr>
            <a:spLocks noGrp="1"/>
          </p:cNvSpPr>
          <p:nvPr>
            <p:ph type="title"/>
          </p:nvPr>
        </p:nvSpPr>
        <p:spPr/>
        <p:txBody>
          <a:bodyPr/>
          <a:lstStyle/>
          <a:p>
            <a:endParaRPr lang="en-US" dirty="0"/>
          </a:p>
        </p:txBody>
      </p:sp>
      <p:sp>
        <p:nvSpPr>
          <p:cNvPr id="6" name="Text Placeholder 5">
            <a:extLst>
              <a:ext uri="{FF2B5EF4-FFF2-40B4-BE49-F238E27FC236}">
                <a16:creationId xmlns:a16="http://schemas.microsoft.com/office/drawing/2014/main" id="{6AB85D31-5DE2-44C3-DB51-4317276A93D3}"/>
              </a:ext>
            </a:extLst>
          </p:cNvPr>
          <p:cNvSpPr>
            <a:spLocks noGrp="1"/>
          </p:cNvSpPr>
          <p:nvPr>
            <p:ph type="body" sz="quarter" idx="14"/>
          </p:nvPr>
        </p:nvSpPr>
        <p:spPr>
          <a:xfrm>
            <a:off x="296333" y="1144583"/>
            <a:ext cx="11536004" cy="5552935"/>
          </a:xfrm>
        </p:spPr>
        <p:txBody>
          <a:bodyPr>
            <a:normAutofit fontScale="92500" lnSpcReduction="10000"/>
          </a:bodyPr>
          <a:lstStyle/>
          <a:p>
            <a:endParaRPr lang="en-US" dirty="0"/>
          </a:p>
          <a:p>
            <a:endParaRPr lang="en-US" dirty="0"/>
          </a:p>
          <a:p>
            <a:endParaRPr lang="en-US" dirty="0"/>
          </a:p>
          <a:p>
            <a:endParaRPr lang="en-US" dirty="0"/>
          </a:p>
          <a:p>
            <a:endParaRPr lang="en-US" dirty="0"/>
          </a:p>
          <a:p>
            <a:pPr marL="95278" indent="0">
              <a:buNone/>
            </a:pPr>
            <a:endParaRPr lang="en-US" dirty="0"/>
          </a:p>
          <a:p>
            <a:pPr marL="95278" indent="0">
              <a:buNone/>
            </a:pPr>
            <a:endParaRPr lang="en-US" dirty="0"/>
          </a:p>
          <a:p>
            <a:pPr marL="95278" indent="0">
              <a:buNone/>
            </a:pPr>
            <a:endParaRPr lang="en-US" dirty="0">
              <a:latin typeface="News Gothic MT" panose="020B0604020202020204" pitchFamily="34" charset="0"/>
            </a:endParaRPr>
          </a:p>
          <a:p>
            <a:pPr marL="95278" indent="0">
              <a:buNone/>
            </a:pPr>
            <a:endParaRPr lang="en-US" dirty="0">
              <a:latin typeface="News Gothic MT" panose="020B0604020202020204" pitchFamily="34" charset="0"/>
            </a:endParaRPr>
          </a:p>
          <a:p>
            <a:pPr marL="95278" indent="0">
              <a:buNone/>
            </a:pPr>
            <a:endParaRPr lang="en-US" dirty="0">
              <a:latin typeface="News Gothic MT" panose="020B0604020202020204" pitchFamily="34" charset="0"/>
            </a:endParaRPr>
          </a:p>
          <a:p>
            <a:pPr marL="95278" indent="0">
              <a:buNone/>
            </a:pPr>
            <a:endParaRPr lang="en-US" dirty="0"/>
          </a:p>
          <a:p>
            <a:pPr marL="95278" indent="0">
              <a:buNone/>
            </a:pPr>
            <a:r>
              <a:rPr lang="en-US" sz="2300" dirty="0"/>
              <a:t>NNP = </a:t>
            </a:r>
            <a:r>
              <a:rPr lang="en-US" sz="2300" b="1" dirty="0"/>
              <a:t>High</a:t>
            </a:r>
            <a:r>
              <a:rPr lang="en-US" sz="2300" dirty="0"/>
              <a:t> - Acute neurological event, poses threat to life</a:t>
            </a:r>
          </a:p>
          <a:p>
            <a:pPr marL="95278" indent="0">
              <a:buNone/>
            </a:pPr>
            <a:r>
              <a:rPr lang="en-US" sz="2300" dirty="0"/>
              <a:t>Data = </a:t>
            </a:r>
            <a:r>
              <a:rPr lang="en-US" sz="2300" b="1" dirty="0"/>
              <a:t>Moderate</a:t>
            </a:r>
          </a:p>
          <a:p>
            <a:pPr marL="95278" indent="0">
              <a:buNone/>
            </a:pPr>
            <a:r>
              <a:rPr lang="en-US" sz="2300" dirty="0"/>
              <a:t>Risk = </a:t>
            </a:r>
            <a:r>
              <a:rPr lang="en-US" sz="2300" b="1" dirty="0"/>
              <a:t>Moderate</a:t>
            </a:r>
            <a:r>
              <a:rPr lang="en-US" sz="2300" dirty="0"/>
              <a:t> – Heparin high risk med, but no evidence of monitoring</a:t>
            </a:r>
          </a:p>
          <a:p>
            <a:pPr marL="95278" indent="0">
              <a:buNone/>
            </a:pPr>
            <a:r>
              <a:rPr lang="en-US" sz="2600" b="1" dirty="0"/>
              <a:t>99222</a:t>
            </a:r>
          </a:p>
        </p:txBody>
      </p:sp>
    </p:spTree>
    <p:extLst>
      <p:ext uri="{BB962C8B-B14F-4D97-AF65-F5344CB8AC3E}">
        <p14:creationId xmlns:p14="http://schemas.microsoft.com/office/powerpoint/2010/main" val="15279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71D95-6C69-8897-3553-0563F68B566D}"/>
              </a:ext>
            </a:extLst>
          </p:cNvPr>
          <p:cNvSpPr>
            <a:spLocks noGrp="1"/>
          </p:cNvSpPr>
          <p:nvPr>
            <p:ph type="title"/>
          </p:nvPr>
        </p:nvSpPr>
        <p:spPr/>
        <p:txBody>
          <a:bodyPr/>
          <a:lstStyle/>
          <a:p>
            <a:r>
              <a:rPr lang="en-US" sz="3800" b="1" dirty="0">
                <a:solidFill>
                  <a:schemeClr val="tx2"/>
                </a:solidFill>
                <a:latin typeface="Arial" panose="020B0604020202020204" pitchFamily="34" charset="0"/>
                <a:ea typeface="+mj-ea"/>
                <a:cs typeface="Arial" panose="020B0604020202020204" pitchFamily="34" charset="0"/>
              </a:rPr>
              <a:t>Reported   99231 – Subsequent Visit</a:t>
            </a:r>
            <a:r>
              <a:rPr lang="en-US" dirty="0"/>
              <a:t>  99231</a:t>
            </a:r>
          </a:p>
        </p:txBody>
      </p:sp>
      <p:sp>
        <p:nvSpPr>
          <p:cNvPr id="5" name="Text Placeholder 4">
            <a:extLst>
              <a:ext uri="{FF2B5EF4-FFF2-40B4-BE49-F238E27FC236}">
                <a16:creationId xmlns:a16="http://schemas.microsoft.com/office/drawing/2014/main" id="{BF59C72B-6D8A-EC99-EABB-ECBCC3B006F4}"/>
              </a:ext>
            </a:extLst>
          </p:cNvPr>
          <p:cNvSpPr>
            <a:spLocks noGrp="1"/>
          </p:cNvSpPr>
          <p:nvPr>
            <p:ph type="body" sz="quarter" idx="14"/>
          </p:nvPr>
        </p:nvSpPr>
        <p:spPr/>
        <p:txBody>
          <a:bodyPr/>
          <a:lstStyle/>
          <a:p>
            <a:pPr marL="95278" indent="0">
              <a:buNone/>
            </a:pPr>
            <a:endParaRPr lang="en-US" dirty="0"/>
          </a:p>
        </p:txBody>
      </p:sp>
      <p:pic>
        <p:nvPicPr>
          <p:cNvPr id="13" name="Picture 12">
            <a:extLst>
              <a:ext uri="{FF2B5EF4-FFF2-40B4-BE49-F238E27FC236}">
                <a16:creationId xmlns:a16="http://schemas.microsoft.com/office/drawing/2014/main" id="{EFB3F7A1-A8F9-CE35-E4C3-A4A2D37EBC85}"/>
              </a:ext>
            </a:extLst>
          </p:cNvPr>
          <p:cNvPicPr>
            <a:picLocks noChangeAspect="1"/>
          </p:cNvPicPr>
          <p:nvPr/>
        </p:nvPicPr>
        <p:blipFill>
          <a:blip r:embed="rId3"/>
          <a:stretch>
            <a:fillRect/>
          </a:stretch>
        </p:blipFill>
        <p:spPr>
          <a:xfrm>
            <a:off x="585744" y="1599013"/>
            <a:ext cx="10657380" cy="945061"/>
          </a:xfrm>
          <a:prstGeom prst="rect">
            <a:avLst/>
          </a:prstGeom>
        </p:spPr>
      </p:pic>
      <p:pic>
        <p:nvPicPr>
          <p:cNvPr id="15" name="Picture 14">
            <a:extLst>
              <a:ext uri="{FF2B5EF4-FFF2-40B4-BE49-F238E27FC236}">
                <a16:creationId xmlns:a16="http://schemas.microsoft.com/office/drawing/2014/main" id="{9BEFA918-3D4D-1F51-B5E0-80463FA49D1E}"/>
              </a:ext>
            </a:extLst>
          </p:cNvPr>
          <p:cNvPicPr>
            <a:picLocks noChangeAspect="1"/>
          </p:cNvPicPr>
          <p:nvPr/>
        </p:nvPicPr>
        <p:blipFill>
          <a:blip r:embed="rId4"/>
          <a:stretch>
            <a:fillRect/>
          </a:stretch>
        </p:blipFill>
        <p:spPr>
          <a:xfrm>
            <a:off x="1049194" y="2712203"/>
            <a:ext cx="10337770" cy="3767845"/>
          </a:xfrm>
          <a:prstGeom prst="rect">
            <a:avLst/>
          </a:prstGeom>
        </p:spPr>
      </p:pic>
    </p:spTree>
    <p:extLst>
      <p:ext uri="{BB962C8B-B14F-4D97-AF65-F5344CB8AC3E}">
        <p14:creationId xmlns:p14="http://schemas.microsoft.com/office/powerpoint/2010/main" val="4393557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F097F4-31C9-3CE4-88EA-4383D1AAEEC0}"/>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479F90C0-44F3-ED14-A6BE-CA69B5977880}"/>
              </a:ext>
            </a:extLst>
          </p:cNvPr>
          <p:cNvSpPr>
            <a:spLocks noGrp="1"/>
          </p:cNvSpPr>
          <p:nvPr>
            <p:ph type="sldNum" sz="quarter" idx="4"/>
          </p:nvPr>
        </p:nvSpPr>
        <p:spPr>
          <a:prstGeom prst="rect">
            <a:avLst/>
          </a:prstGeom>
        </p:spPr>
        <p:txBody>
          <a:bodyPr/>
          <a:lstStyle/>
          <a:p>
            <a:endParaRPr lang="en-US" dirty="0"/>
          </a:p>
        </p:txBody>
      </p:sp>
      <p:sp>
        <p:nvSpPr>
          <p:cNvPr id="8" name="Text Placeholder 7">
            <a:extLst>
              <a:ext uri="{FF2B5EF4-FFF2-40B4-BE49-F238E27FC236}">
                <a16:creationId xmlns:a16="http://schemas.microsoft.com/office/drawing/2014/main" id="{5C55E2CC-B101-5942-4C74-1E5FF078AFC8}"/>
              </a:ext>
            </a:extLst>
          </p:cNvPr>
          <p:cNvSpPr>
            <a:spLocks noGrp="1"/>
          </p:cNvSpPr>
          <p:nvPr>
            <p:ph type="body" sz="quarter" idx="14"/>
          </p:nvPr>
        </p:nvSpPr>
        <p:spPr/>
        <p:txBody>
          <a:bodyPr/>
          <a:lstStyle/>
          <a:p>
            <a:endParaRPr lang="en-US" dirty="0"/>
          </a:p>
          <a:p>
            <a:endParaRPr lang="en-US" dirty="0"/>
          </a:p>
          <a:p>
            <a:endParaRPr lang="en-US" dirty="0"/>
          </a:p>
          <a:p>
            <a:endParaRPr lang="en-US" dirty="0"/>
          </a:p>
          <a:p>
            <a:pPr marL="95278" indent="0">
              <a:buNone/>
            </a:pPr>
            <a:r>
              <a:rPr lang="en-US" dirty="0"/>
              <a:t>NNP = </a:t>
            </a:r>
            <a:r>
              <a:rPr lang="en-US" b="1" dirty="0"/>
              <a:t>Moderate</a:t>
            </a:r>
            <a:r>
              <a:rPr lang="en-US" dirty="0"/>
              <a:t> – chronic problem not at goal</a:t>
            </a:r>
          </a:p>
          <a:p>
            <a:pPr marL="95278" indent="0">
              <a:buNone/>
            </a:pPr>
            <a:r>
              <a:rPr lang="en-US" dirty="0"/>
              <a:t>Data = </a:t>
            </a:r>
            <a:r>
              <a:rPr lang="en-US" b="1" dirty="0"/>
              <a:t>Minimal</a:t>
            </a:r>
            <a:r>
              <a:rPr lang="en-US" dirty="0"/>
              <a:t> </a:t>
            </a:r>
          </a:p>
          <a:p>
            <a:pPr marL="95278" indent="0">
              <a:buNone/>
            </a:pPr>
            <a:r>
              <a:rPr lang="en-US" dirty="0"/>
              <a:t>Risk = </a:t>
            </a:r>
            <a:r>
              <a:rPr lang="en-US" b="1" dirty="0"/>
              <a:t>Moderate</a:t>
            </a:r>
            <a:r>
              <a:rPr lang="en-US" dirty="0"/>
              <a:t> – RX</a:t>
            </a:r>
          </a:p>
          <a:p>
            <a:pPr marL="95278" indent="0">
              <a:buNone/>
            </a:pPr>
            <a:r>
              <a:rPr lang="en-US" b="1" dirty="0"/>
              <a:t>99232</a:t>
            </a:r>
          </a:p>
          <a:p>
            <a:pPr marL="95278" indent="0">
              <a:buNone/>
            </a:pPr>
            <a:r>
              <a:rPr lang="en-US" dirty="0"/>
              <a:t>What if included time statement: Total visit time 72 minutes which  included time spent reviewing diagnostics tests, evaluating the patient and discussions with patient and multiple family members.</a:t>
            </a:r>
          </a:p>
          <a:p>
            <a:pPr marL="95278" indent="0">
              <a:buNone/>
            </a:pPr>
            <a:r>
              <a:rPr lang="en-US" b="1" dirty="0"/>
              <a:t>99233 + 99418 </a:t>
            </a:r>
            <a:r>
              <a:rPr lang="en-US" dirty="0"/>
              <a:t>must be 80 to report CMS Prolonged</a:t>
            </a:r>
          </a:p>
        </p:txBody>
      </p:sp>
      <p:pic>
        <p:nvPicPr>
          <p:cNvPr id="10" name="Picture 9">
            <a:extLst>
              <a:ext uri="{FF2B5EF4-FFF2-40B4-BE49-F238E27FC236}">
                <a16:creationId xmlns:a16="http://schemas.microsoft.com/office/drawing/2014/main" id="{AD4828FF-C4DA-6C30-68BF-7236B9B77803}"/>
              </a:ext>
            </a:extLst>
          </p:cNvPr>
          <p:cNvPicPr>
            <a:picLocks noChangeAspect="1"/>
          </p:cNvPicPr>
          <p:nvPr/>
        </p:nvPicPr>
        <p:blipFill>
          <a:blip r:embed="rId3"/>
          <a:stretch>
            <a:fillRect/>
          </a:stretch>
        </p:blipFill>
        <p:spPr>
          <a:xfrm>
            <a:off x="600075" y="482979"/>
            <a:ext cx="10991850" cy="1963139"/>
          </a:xfrm>
          <a:prstGeom prst="rect">
            <a:avLst/>
          </a:prstGeom>
        </p:spPr>
      </p:pic>
    </p:spTree>
    <p:extLst>
      <p:ext uri="{BB962C8B-B14F-4D97-AF65-F5344CB8AC3E}">
        <p14:creationId xmlns:p14="http://schemas.microsoft.com/office/powerpoint/2010/main" val="289451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AAD842A-17A5-413D-7AF6-2B75F79AA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6" y="246062"/>
            <a:ext cx="9186863" cy="658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56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50F8FE-1920-8A5D-5E41-86190AEC2C3F}"/>
              </a:ext>
            </a:extLst>
          </p:cNvPr>
          <p:cNvPicPr>
            <a:picLocks noChangeAspect="1"/>
          </p:cNvPicPr>
          <p:nvPr/>
        </p:nvPicPr>
        <p:blipFill rotWithShape="1">
          <a:blip r:embed="rId3">
            <a:duotone>
              <a:schemeClr val="bg2">
                <a:shade val="45000"/>
                <a:satMod val="135000"/>
              </a:schemeClr>
              <a:prstClr val="white"/>
            </a:duotone>
            <a:alphaModFix amt="85000"/>
          </a:blip>
          <a:srcRect t="15070"/>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61BF56C0-680B-56C0-239A-02DA38DCCE44}"/>
              </a:ext>
            </a:extLst>
          </p:cNvPr>
          <p:cNvSpPr>
            <a:spLocks noGrp="1"/>
          </p:cNvSpPr>
          <p:nvPr>
            <p:ph type="body" sz="quarter" idx="4294967295"/>
          </p:nvPr>
        </p:nvSpPr>
        <p:spPr>
          <a:xfrm>
            <a:off x="1953490" y="1345958"/>
            <a:ext cx="8285019" cy="2826327"/>
          </a:xfrm>
        </p:spPr>
        <p:txBody>
          <a:bodyPr>
            <a:normAutofit/>
          </a:bodyPr>
          <a:lstStyle/>
          <a:p>
            <a:pPr marL="95278" indent="0" algn="ctr">
              <a:buNone/>
            </a:pPr>
            <a:r>
              <a:rPr lang="en-US" sz="3600" i="0" dirty="0">
                <a:solidFill>
                  <a:srgbClr val="202124"/>
                </a:solidFill>
                <a:effectLst/>
                <a:latin typeface="Gilroy Medium" panose="00000600000000000000" pitchFamily="50" charset="0"/>
              </a:rPr>
              <a:t>You can't build a great building on a weak foundation. You must have a solid foundation if you're going to have a strong superstructure.</a:t>
            </a:r>
          </a:p>
          <a:p>
            <a:pPr marL="95278" indent="0" algn="ctr">
              <a:buNone/>
            </a:pPr>
            <a:r>
              <a:rPr lang="en-US" sz="1200" i="1" dirty="0">
                <a:solidFill>
                  <a:srgbClr val="202124"/>
                </a:solidFill>
                <a:effectLst/>
                <a:latin typeface="Roboto" panose="02000000000000000000" pitchFamily="2" charset="0"/>
              </a:rPr>
              <a:t>Gordon B Hinckley </a:t>
            </a:r>
          </a:p>
        </p:txBody>
      </p:sp>
      <p:sp>
        <p:nvSpPr>
          <p:cNvPr id="5" name="TextBox 4">
            <a:extLst>
              <a:ext uri="{FF2B5EF4-FFF2-40B4-BE49-F238E27FC236}">
                <a16:creationId xmlns:a16="http://schemas.microsoft.com/office/drawing/2014/main" id="{79020658-584E-1D9A-885F-B8EF5967D568}"/>
              </a:ext>
            </a:extLst>
          </p:cNvPr>
          <p:cNvSpPr txBox="1"/>
          <p:nvPr/>
        </p:nvSpPr>
        <p:spPr>
          <a:xfrm>
            <a:off x="752191" y="4461545"/>
            <a:ext cx="10687615" cy="1238801"/>
          </a:xfrm>
          <a:prstGeom prst="rect">
            <a:avLst/>
          </a:prstGeom>
          <a:noFill/>
        </p:spPr>
        <p:txBody>
          <a:bodyPr wrap="square">
            <a:spAutoFit/>
          </a:bodyPr>
          <a:lstStyle/>
          <a:p>
            <a:pPr marL="95278" indent="0" algn="ctr">
              <a:buNone/>
            </a:pPr>
            <a:endParaRPr lang="en-US" sz="3200" dirty="0">
              <a:solidFill>
                <a:srgbClr val="202124"/>
              </a:solidFill>
              <a:latin typeface="Roboto" panose="02000000000000000000" pitchFamily="2" charset="0"/>
            </a:endParaRPr>
          </a:p>
          <a:p>
            <a:pPr marL="95278" indent="0" algn="ctr">
              <a:buNone/>
            </a:pPr>
            <a:r>
              <a:rPr lang="en-US" sz="3200" i="0" dirty="0">
                <a:solidFill>
                  <a:srgbClr val="202124"/>
                </a:solidFill>
                <a:effectLst/>
                <a:latin typeface="Gilroy Medium" panose="00000600000000000000" pitchFamily="50" charset="0"/>
              </a:rPr>
              <a:t>A good education is a foundation for a better future.</a:t>
            </a:r>
          </a:p>
          <a:p>
            <a:pPr marL="95278" indent="0" algn="ctr">
              <a:buNone/>
            </a:pPr>
            <a:r>
              <a:rPr lang="en-US" sz="1050" i="1" dirty="0">
                <a:solidFill>
                  <a:srgbClr val="202124"/>
                </a:solidFill>
                <a:latin typeface="Roboto" panose="02000000000000000000" pitchFamily="2" charset="0"/>
              </a:rPr>
              <a:t>Elizabeth Warren</a:t>
            </a:r>
            <a:endParaRPr lang="en-US" sz="1050" i="1" dirty="0"/>
          </a:p>
        </p:txBody>
      </p:sp>
      <p:sp>
        <p:nvSpPr>
          <p:cNvPr id="4" name="TextBox 3">
            <a:extLst>
              <a:ext uri="{FF2B5EF4-FFF2-40B4-BE49-F238E27FC236}">
                <a16:creationId xmlns:a16="http://schemas.microsoft.com/office/drawing/2014/main" id="{CD36553B-B995-08F6-9D29-3757B14ACAC9}"/>
              </a:ext>
            </a:extLst>
          </p:cNvPr>
          <p:cNvSpPr txBox="1"/>
          <p:nvPr/>
        </p:nvSpPr>
        <p:spPr>
          <a:xfrm>
            <a:off x="5257800" y="0"/>
            <a:ext cx="1676400" cy="2215991"/>
          </a:xfrm>
          <a:prstGeom prst="rect">
            <a:avLst/>
          </a:prstGeom>
          <a:noFill/>
        </p:spPr>
        <p:txBody>
          <a:bodyPr wrap="square" rtlCol="0">
            <a:spAutoFit/>
          </a:bodyPr>
          <a:lstStyle/>
          <a:p>
            <a:r>
              <a:rPr lang="en-US" sz="13800" dirty="0">
                <a:latin typeface="Amasis MT Pro Black" panose="02040A04050005020304" pitchFamily="18" charset="0"/>
              </a:rPr>
              <a:t>“</a:t>
            </a:r>
          </a:p>
        </p:txBody>
      </p:sp>
    </p:spTree>
    <p:extLst>
      <p:ext uri="{BB962C8B-B14F-4D97-AF65-F5344CB8AC3E}">
        <p14:creationId xmlns:p14="http://schemas.microsoft.com/office/powerpoint/2010/main" val="343118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7ADA0175-3802-0C01-BFB1-2D4947F9D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168275"/>
            <a:ext cx="9013825"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521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a:extLst>
              <a:ext uri="{FF2B5EF4-FFF2-40B4-BE49-F238E27FC236}">
                <a16:creationId xmlns:a16="http://schemas.microsoft.com/office/drawing/2014/main" id="{16299614-7E95-A34E-73A4-7EDECB48E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512763"/>
            <a:ext cx="8831263"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299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03A3F-2A86-E945-9807-8EC97194725C}"/>
              </a:ext>
            </a:extLst>
          </p:cNvPr>
          <p:cNvSpPr/>
          <p:nvPr/>
        </p:nvSpPr>
        <p:spPr>
          <a:xfrm>
            <a:off x="626531" y="3648784"/>
            <a:ext cx="10383847" cy="2308324"/>
          </a:xfrm>
          <a:prstGeom prst="rect">
            <a:avLst/>
          </a:prstGeom>
        </p:spPr>
        <p:txBody>
          <a:bodyPr wrap="square">
            <a:spAutoFit/>
          </a:bodyPr>
          <a:lstStyle/>
          <a:p>
            <a:r>
              <a:rPr lang="en-US" sz="7200" dirty="0">
                <a:solidFill>
                  <a:schemeClr val="bg1"/>
                </a:solidFill>
                <a:latin typeface="Gilroy" pitchFamily="2" charset="77"/>
              </a:rPr>
              <a:t>Strategies for Training Providers</a:t>
            </a:r>
          </a:p>
        </p:txBody>
      </p:sp>
      <p:sp>
        <p:nvSpPr>
          <p:cNvPr id="9" name="TextBox 8">
            <a:extLst>
              <a:ext uri="{FF2B5EF4-FFF2-40B4-BE49-F238E27FC236}">
                <a16:creationId xmlns:a16="http://schemas.microsoft.com/office/drawing/2014/main" id="{FFEDCDA7-9C4D-F948-8EDD-885478172F23}"/>
              </a:ext>
            </a:extLst>
          </p:cNvPr>
          <p:cNvSpPr txBox="1"/>
          <p:nvPr/>
        </p:nvSpPr>
        <p:spPr>
          <a:xfrm>
            <a:off x="1033982" y="685449"/>
            <a:ext cx="1212191" cy="2523768"/>
          </a:xfrm>
          <a:prstGeom prst="rect">
            <a:avLst/>
          </a:prstGeom>
          <a:noFill/>
        </p:spPr>
        <p:txBody>
          <a:bodyPr wrap="none" rtlCol="0">
            <a:spAutoFit/>
          </a:bodyPr>
          <a:lstStyle/>
          <a:p>
            <a:r>
              <a:rPr lang="en-US" sz="15800" b="1" dirty="0">
                <a:solidFill>
                  <a:schemeClr val="bg2"/>
                </a:solidFill>
                <a:latin typeface="Gilroy Bold" pitchFamily="2" charset="77"/>
              </a:rPr>
              <a:t>5</a:t>
            </a:r>
          </a:p>
        </p:txBody>
      </p:sp>
    </p:spTree>
    <p:extLst>
      <p:ext uri="{BB962C8B-B14F-4D97-AF65-F5344CB8AC3E}">
        <p14:creationId xmlns:p14="http://schemas.microsoft.com/office/powerpoint/2010/main" val="724581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34DF5-5B23-1BAE-86C6-A8A4897A0B6A}"/>
              </a:ext>
            </a:extLst>
          </p:cNvPr>
          <p:cNvPicPr>
            <a:picLocks noChangeAspect="1"/>
          </p:cNvPicPr>
          <p:nvPr/>
        </p:nvPicPr>
        <p:blipFill>
          <a:blip r:embed="rId3">
            <a:lum bright="70000" contrast="-70000"/>
            <a:alphaModFix amt="20000"/>
          </a:blip>
          <a:stretch>
            <a:fillRect/>
          </a:stretch>
        </p:blipFill>
        <p:spPr>
          <a:xfrm rot="2691558">
            <a:off x="6167222" y="988334"/>
            <a:ext cx="7396929" cy="7396929"/>
          </a:xfrm>
          <a:prstGeom prst="rect">
            <a:avLst/>
          </a:prstGeom>
        </p:spPr>
      </p:pic>
      <p:sp>
        <p:nvSpPr>
          <p:cNvPr id="2" name="Text Placeholder 1">
            <a:extLst>
              <a:ext uri="{FF2B5EF4-FFF2-40B4-BE49-F238E27FC236}">
                <a16:creationId xmlns:a16="http://schemas.microsoft.com/office/drawing/2014/main" id="{37CA4A7A-4AD0-192C-65D0-5719C6FF9096}"/>
              </a:ext>
            </a:extLst>
          </p:cNvPr>
          <p:cNvSpPr>
            <a:spLocks noGrp="1"/>
          </p:cNvSpPr>
          <p:nvPr>
            <p:ph type="body" sz="quarter" idx="14"/>
          </p:nvPr>
        </p:nvSpPr>
        <p:spPr>
          <a:xfrm>
            <a:off x="407107" y="1421736"/>
            <a:ext cx="9574291" cy="5137684"/>
          </a:xfrm>
        </p:spPr>
        <p:txBody>
          <a:bodyPr>
            <a:normAutofit/>
          </a:bodyPr>
          <a:lstStyle/>
          <a:p>
            <a:pPr marL="95278" indent="0">
              <a:buNone/>
            </a:pPr>
            <a:r>
              <a:rPr lang="en-US" dirty="0"/>
              <a:t>Each Patient Encounter should include:</a:t>
            </a:r>
            <a:br>
              <a:rPr lang="en-US" dirty="0"/>
            </a:br>
            <a:endParaRPr lang="en-US" dirty="0"/>
          </a:p>
          <a:p>
            <a:r>
              <a:rPr lang="en-US" dirty="0"/>
              <a:t>Reason for Visit</a:t>
            </a:r>
          </a:p>
          <a:p>
            <a:r>
              <a:rPr lang="en-US" dirty="0"/>
              <a:t>Relevant History &amp; Exam</a:t>
            </a:r>
          </a:p>
          <a:p>
            <a:r>
              <a:rPr lang="en-US" dirty="0"/>
              <a:t>Relevant Prior Diagnostic Tests</a:t>
            </a:r>
          </a:p>
          <a:p>
            <a:r>
              <a:rPr lang="en-US" dirty="0"/>
              <a:t>Assessment (Clinical Impression and/or Diagnosis)</a:t>
            </a:r>
          </a:p>
          <a:p>
            <a:r>
              <a:rPr lang="en-US" dirty="0"/>
              <a:t>Plan of Care</a:t>
            </a:r>
          </a:p>
          <a:p>
            <a:endParaRPr lang="en-US" dirty="0"/>
          </a:p>
        </p:txBody>
      </p:sp>
      <p:sp>
        <p:nvSpPr>
          <p:cNvPr id="3" name="Title 2">
            <a:extLst>
              <a:ext uri="{FF2B5EF4-FFF2-40B4-BE49-F238E27FC236}">
                <a16:creationId xmlns:a16="http://schemas.microsoft.com/office/drawing/2014/main" id="{59507C55-7546-F9EC-5906-3B8ECE82BCB2}"/>
              </a:ext>
            </a:extLst>
          </p:cNvPr>
          <p:cNvSpPr>
            <a:spLocks noGrp="1"/>
          </p:cNvSpPr>
          <p:nvPr>
            <p:ph type="title"/>
          </p:nvPr>
        </p:nvSpPr>
        <p:spPr/>
        <p:txBody>
          <a:bodyPr>
            <a:normAutofit fontScale="90000"/>
          </a:bodyPr>
          <a:lstStyle/>
          <a:p>
            <a:r>
              <a:rPr lang="en-US" dirty="0"/>
              <a:t>General Principals of Medical Record Documentation</a:t>
            </a:r>
          </a:p>
        </p:txBody>
      </p:sp>
    </p:spTree>
    <p:extLst>
      <p:ext uri="{BB962C8B-B14F-4D97-AF65-F5344CB8AC3E}">
        <p14:creationId xmlns:p14="http://schemas.microsoft.com/office/powerpoint/2010/main" val="1587104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1A3C0-1298-6898-9ECB-CAA57886C2B7}"/>
              </a:ext>
            </a:extLst>
          </p:cNvPr>
          <p:cNvPicPr>
            <a:picLocks noChangeAspect="1"/>
          </p:cNvPicPr>
          <p:nvPr/>
        </p:nvPicPr>
        <p:blipFill>
          <a:blip r:embed="rId3">
            <a:lum bright="70000" contrast="-70000"/>
            <a:alphaModFix amt="20000"/>
          </a:blip>
          <a:stretch>
            <a:fillRect/>
          </a:stretch>
        </p:blipFill>
        <p:spPr>
          <a:xfrm rot="2691558">
            <a:off x="6167222" y="988334"/>
            <a:ext cx="7396929" cy="7396929"/>
          </a:xfrm>
          <a:prstGeom prst="rect">
            <a:avLst/>
          </a:prstGeom>
        </p:spPr>
      </p:pic>
      <p:sp>
        <p:nvSpPr>
          <p:cNvPr id="2" name="Text Placeholder 1">
            <a:extLst>
              <a:ext uri="{FF2B5EF4-FFF2-40B4-BE49-F238E27FC236}">
                <a16:creationId xmlns:a16="http://schemas.microsoft.com/office/drawing/2014/main" id="{37CA4A7A-4AD0-192C-65D0-5719C6FF9096}"/>
              </a:ext>
            </a:extLst>
          </p:cNvPr>
          <p:cNvSpPr>
            <a:spLocks noGrp="1"/>
          </p:cNvSpPr>
          <p:nvPr>
            <p:ph type="body" sz="quarter" idx="14"/>
          </p:nvPr>
        </p:nvSpPr>
        <p:spPr>
          <a:xfrm>
            <a:off x="491083" y="1293874"/>
            <a:ext cx="7634234" cy="5137684"/>
          </a:xfrm>
        </p:spPr>
        <p:txBody>
          <a:bodyPr>
            <a:normAutofit/>
          </a:bodyPr>
          <a:lstStyle/>
          <a:p>
            <a:pPr marL="95278" indent="0">
              <a:buNone/>
            </a:pPr>
            <a:r>
              <a:rPr lang="en-US" dirty="0"/>
              <a:t>Additional Principals include:</a:t>
            </a:r>
          </a:p>
          <a:p>
            <a:r>
              <a:rPr lang="en-US" sz="2800" dirty="0"/>
              <a:t>“…if rational for ordering diagnostic/ancillary services not documentation, it should be easily inferred”</a:t>
            </a:r>
          </a:p>
          <a:p>
            <a:r>
              <a:rPr lang="en-US" sz="2800" dirty="0"/>
              <a:t>Past and Present Diagnoses should be accessible</a:t>
            </a:r>
          </a:p>
          <a:p>
            <a:r>
              <a:rPr lang="en-US" sz="2800" dirty="0"/>
              <a:t>Appropriate Health Risks identified</a:t>
            </a:r>
          </a:p>
          <a:p>
            <a:r>
              <a:rPr lang="en-US" sz="2800" dirty="0"/>
              <a:t>Patient’s process, response to care and revision of diagnosis</a:t>
            </a:r>
          </a:p>
          <a:p>
            <a:pPr lvl="1"/>
            <a:r>
              <a:rPr lang="en-US" sz="2600" dirty="0"/>
              <a:t>Interval History over copy/paste</a:t>
            </a:r>
          </a:p>
        </p:txBody>
      </p:sp>
      <p:sp>
        <p:nvSpPr>
          <p:cNvPr id="3" name="Title 2">
            <a:extLst>
              <a:ext uri="{FF2B5EF4-FFF2-40B4-BE49-F238E27FC236}">
                <a16:creationId xmlns:a16="http://schemas.microsoft.com/office/drawing/2014/main" id="{59507C55-7546-F9EC-5906-3B8ECE82BCB2}"/>
              </a:ext>
            </a:extLst>
          </p:cNvPr>
          <p:cNvSpPr>
            <a:spLocks noGrp="1"/>
          </p:cNvSpPr>
          <p:nvPr>
            <p:ph type="title"/>
          </p:nvPr>
        </p:nvSpPr>
        <p:spPr/>
        <p:txBody>
          <a:bodyPr>
            <a:normAutofit fontScale="90000"/>
          </a:bodyPr>
          <a:lstStyle/>
          <a:p>
            <a:r>
              <a:rPr lang="en-US" dirty="0"/>
              <a:t>General Principals of Medical Record Documentation</a:t>
            </a:r>
          </a:p>
        </p:txBody>
      </p:sp>
      <p:pic>
        <p:nvPicPr>
          <p:cNvPr id="6" name="Picture 5" descr="Graphical user interface, text, application&#10;&#10;Description automatically generated">
            <a:extLst>
              <a:ext uri="{FF2B5EF4-FFF2-40B4-BE49-F238E27FC236}">
                <a16:creationId xmlns:a16="http://schemas.microsoft.com/office/drawing/2014/main" id="{9F7FA929-7399-BFB3-A120-093274763E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071" y="0"/>
            <a:ext cx="12167857" cy="6858000"/>
          </a:xfrm>
          <a:prstGeom prst="rect">
            <a:avLst/>
          </a:prstGeom>
        </p:spPr>
      </p:pic>
    </p:spTree>
    <p:extLst>
      <p:ext uri="{BB962C8B-B14F-4D97-AF65-F5344CB8AC3E}">
        <p14:creationId xmlns:p14="http://schemas.microsoft.com/office/powerpoint/2010/main" val="2384150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580AE7-DAC9-2765-174D-EB7A2703012E}"/>
              </a:ext>
            </a:extLst>
          </p:cNvPr>
          <p:cNvPicPr>
            <a:picLocks noChangeAspect="1"/>
          </p:cNvPicPr>
          <p:nvPr/>
        </p:nvPicPr>
        <p:blipFill rotWithShape="1">
          <a:blip r:embed="rId3">
            <a:duotone>
              <a:schemeClr val="bg2">
                <a:shade val="45000"/>
                <a:satMod val="135000"/>
              </a:schemeClr>
              <a:prstClr val="white"/>
            </a:duotone>
            <a:alphaModFix amt="70000"/>
            <a:extLst>
              <a:ext uri="{BEBA8EAE-BF5A-486C-A8C5-ECC9F3942E4B}">
                <a14:imgProps xmlns:a14="http://schemas.microsoft.com/office/drawing/2010/main">
                  <a14:imgLayer r:embed="rId4">
                    <a14:imgEffect>
                      <a14:saturation sat="0"/>
                    </a14:imgEffect>
                  </a14:imgLayer>
                </a14:imgProps>
              </a:ext>
            </a:extLst>
          </a:blip>
          <a:srcRect t="7708" b="12395"/>
          <a:stretch/>
        </p:blipFill>
        <p:spPr>
          <a:xfrm>
            <a:off x="0" y="-1"/>
            <a:ext cx="12262166" cy="6858001"/>
          </a:xfrm>
          <a:prstGeom prst="rect">
            <a:avLst/>
          </a:prstGeom>
        </p:spPr>
      </p:pic>
      <p:sp>
        <p:nvSpPr>
          <p:cNvPr id="2" name="Text Placeholder 1">
            <a:extLst>
              <a:ext uri="{FF2B5EF4-FFF2-40B4-BE49-F238E27FC236}">
                <a16:creationId xmlns:a16="http://schemas.microsoft.com/office/drawing/2014/main" id="{05DA3D61-1685-7F50-B551-30254C3E8826}"/>
              </a:ext>
            </a:extLst>
          </p:cNvPr>
          <p:cNvSpPr>
            <a:spLocks noGrp="1"/>
          </p:cNvSpPr>
          <p:nvPr>
            <p:ph type="body" sz="quarter" idx="4294967295"/>
          </p:nvPr>
        </p:nvSpPr>
        <p:spPr>
          <a:xfrm>
            <a:off x="597529" y="1923534"/>
            <a:ext cx="11356975" cy="3798887"/>
          </a:xfrm>
        </p:spPr>
        <p:txBody>
          <a:bodyPr>
            <a:normAutofit/>
          </a:bodyPr>
          <a:lstStyle/>
          <a:p>
            <a:pPr marL="342900" indent="-342900">
              <a:buFont typeface="Arial" panose="020B0604020202020204" pitchFamily="34" charset="0"/>
              <a:buChar char="•"/>
            </a:pPr>
            <a:r>
              <a:rPr lang="en-US" sz="2600" dirty="0"/>
              <a:t>Patient Safety Issues</a:t>
            </a:r>
          </a:p>
          <a:p>
            <a:pPr marL="342900" indent="-342900">
              <a:buFont typeface="Arial" panose="020B0604020202020204" pitchFamily="34" charset="0"/>
              <a:buChar char="•"/>
            </a:pPr>
            <a:r>
              <a:rPr lang="en-US" sz="2600" dirty="0"/>
              <a:t>Weakens Written Interprofessional Communication</a:t>
            </a:r>
          </a:p>
          <a:p>
            <a:pPr marL="342900" indent="-342900">
              <a:buFont typeface="Arial" panose="020B0604020202020204" pitchFamily="34" charset="0"/>
              <a:buChar char="•"/>
            </a:pPr>
            <a:r>
              <a:rPr lang="en-US" sz="2600" dirty="0"/>
              <a:t>Hinders Development of a Patient Narrative</a:t>
            </a:r>
          </a:p>
          <a:p>
            <a:pPr marL="342900" indent="-342900">
              <a:buFont typeface="Arial" panose="020B0604020202020204" pitchFamily="34" charset="0"/>
              <a:buChar char="•"/>
            </a:pPr>
            <a:r>
              <a:rPr lang="en-US" sz="2600" dirty="0"/>
              <a:t>Dilutes Clinical Nuances</a:t>
            </a:r>
          </a:p>
          <a:p>
            <a:pPr marL="342900" indent="-342900">
              <a:buFont typeface="Arial" panose="020B0604020202020204" pitchFamily="34" charset="0"/>
              <a:buChar char="•"/>
            </a:pPr>
            <a:r>
              <a:rPr lang="en-US" sz="2600" dirty="0"/>
              <a:t>Detracts from Direct Patient Interactions</a:t>
            </a:r>
          </a:p>
        </p:txBody>
      </p:sp>
      <p:sp>
        <p:nvSpPr>
          <p:cNvPr id="3" name="Title 2">
            <a:extLst>
              <a:ext uri="{FF2B5EF4-FFF2-40B4-BE49-F238E27FC236}">
                <a16:creationId xmlns:a16="http://schemas.microsoft.com/office/drawing/2014/main" id="{C4E3F7BE-5B74-E4A4-7047-3E0BBDF0BC55}"/>
              </a:ext>
            </a:extLst>
          </p:cNvPr>
          <p:cNvSpPr>
            <a:spLocks noGrp="1"/>
          </p:cNvSpPr>
          <p:nvPr>
            <p:ph type="title" idx="4294967295"/>
          </p:nvPr>
        </p:nvSpPr>
        <p:spPr>
          <a:xfrm>
            <a:off x="597529" y="619660"/>
            <a:ext cx="10407650" cy="684213"/>
          </a:xfrm>
        </p:spPr>
        <p:txBody>
          <a:bodyPr>
            <a:noAutofit/>
          </a:bodyPr>
          <a:lstStyle/>
          <a:p>
            <a:r>
              <a:rPr lang="en-US" sz="3600" dirty="0"/>
              <a:t>Clinical Concerns with Note Bloat </a:t>
            </a:r>
            <a:br>
              <a:rPr lang="en-US" sz="3600" dirty="0"/>
            </a:br>
            <a:r>
              <a:rPr lang="en-US" sz="3600" dirty="0"/>
              <a:t>from the Medical Literature</a:t>
            </a:r>
          </a:p>
        </p:txBody>
      </p:sp>
    </p:spTree>
    <p:extLst>
      <p:ext uri="{BB962C8B-B14F-4D97-AF65-F5344CB8AC3E}">
        <p14:creationId xmlns:p14="http://schemas.microsoft.com/office/powerpoint/2010/main" val="29406181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1EA87-8649-4E70-055D-0F927C5EAC00}"/>
              </a:ext>
            </a:extLst>
          </p:cNvPr>
          <p:cNvSpPr>
            <a:spLocks noGrp="1"/>
          </p:cNvSpPr>
          <p:nvPr>
            <p:ph type="body" sz="quarter" idx="14"/>
          </p:nvPr>
        </p:nvSpPr>
        <p:spPr>
          <a:xfrm>
            <a:off x="407107" y="1415174"/>
            <a:ext cx="11355536" cy="5137684"/>
          </a:xfrm>
        </p:spPr>
        <p:txBody>
          <a:bodyPr>
            <a:normAutofit/>
          </a:bodyPr>
          <a:lstStyle/>
          <a:p>
            <a:pPr algn="l"/>
            <a:r>
              <a:rPr lang="en-US" sz="2800" i="1" dirty="0"/>
              <a:t> </a:t>
            </a:r>
            <a:r>
              <a:rPr lang="en-US" sz="2400" i="1" dirty="0"/>
              <a:t>“Taming the EHR” </a:t>
            </a:r>
            <a:r>
              <a:rPr lang="en-US" sz="2400" dirty="0"/>
              <a:t>by DR Marie Brown professor of IM at Rush Medical College </a:t>
            </a:r>
          </a:p>
          <a:p>
            <a:pPr algn="l"/>
            <a:r>
              <a:rPr lang="en-US" sz="2400" i="1" dirty="0"/>
              <a:t>“The Impact of Structured and Standardized Documentation on Documentation Quality; a Multicenter, Retrospective Study”</a:t>
            </a:r>
          </a:p>
          <a:p>
            <a:pPr algn="l"/>
            <a:r>
              <a:rPr lang="en-US" sz="2400" i="1" dirty="0"/>
              <a:t>“The Electronic Medical Record and How It Can Be Used to Communicate the Patient Story Across the Continuum of Care”</a:t>
            </a:r>
          </a:p>
          <a:p>
            <a:pPr algn="l"/>
            <a:r>
              <a:rPr lang="en-US" sz="2400" i="1" dirty="0"/>
              <a:t>“Effect of Outpatient Note Templates on Note Quality: NOTE (Notation Optimization through Template Engineering) Randomized Clinical Trial”</a:t>
            </a:r>
          </a:p>
          <a:p>
            <a:pPr algn="l"/>
            <a:r>
              <a:rPr lang="en-US" sz="2400" i="1" dirty="0"/>
              <a:t>“Documentation of Clinical Reasoning in Admission Notes of Hospitalists: Validation of the CRANAPL Assessment Rubric”</a:t>
            </a:r>
          </a:p>
        </p:txBody>
      </p:sp>
      <p:sp>
        <p:nvSpPr>
          <p:cNvPr id="3" name="Title 2">
            <a:extLst>
              <a:ext uri="{FF2B5EF4-FFF2-40B4-BE49-F238E27FC236}">
                <a16:creationId xmlns:a16="http://schemas.microsoft.com/office/drawing/2014/main" id="{0B26798A-85B9-3ECC-10FC-EB6540667E21}"/>
              </a:ext>
            </a:extLst>
          </p:cNvPr>
          <p:cNvSpPr>
            <a:spLocks noGrp="1"/>
          </p:cNvSpPr>
          <p:nvPr>
            <p:ph type="title"/>
          </p:nvPr>
        </p:nvSpPr>
        <p:spPr>
          <a:xfrm>
            <a:off x="407107" y="474137"/>
            <a:ext cx="10406667" cy="683231"/>
          </a:xfrm>
        </p:spPr>
        <p:txBody>
          <a:bodyPr/>
          <a:lstStyle/>
          <a:p>
            <a:r>
              <a:rPr lang="en-US" dirty="0"/>
              <a:t>Training Strategies for Providers</a:t>
            </a:r>
          </a:p>
        </p:txBody>
      </p:sp>
    </p:spTree>
    <p:extLst>
      <p:ext uri="{BB962C8B-B14F-4D97-AF65-F5344CB8AC3E}">
        <p14:creationId xmlns:p14="http://schemas.microsoft.com/office/powerpoint/2010/main" val="3685685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24E0C6-A340-4F62-91A3-2B738F728B83}"/>
              </a:ext>
            </a:extLst>
          </p:cNvPr>
          <p:cNvSpPr>
            <a:spLocks noGrp="1"/>
          </p:cNvSpPr>
          <p:nvPr>
            <p:ph type="body" sz="quarter" idx="14"/>
          </p:nvPr>
        </p:nvSpPr>
        <p:spPr/>
        <p:txBody>
          <a:bodyPr>
            <a:normAutofit fontScale="92500" lnSpcReduction="20000"/>
          </a:bodyPr>
          <a:lstStyle/>
          <a:p>
            <a:r>
              <a:rPr lang="en-US" dirty="0"/>
              <a:t>Handshake or greeting</a:t>
            </a:r>
          </a:p>
          <a:p>
            <a:r>
              <a:rPr lang="en-US" dirty="0"/>
              <a:t>Maintain direct eye contact</a:t>
            </a:r>
          </a:p>
          <a:p>
            <a:r>
              <a:rPr lang="en-US" dirty="0"/>
              <a:t>Take notes</a:t>
            </a:r>
          </a:p>
          <a:p>
            <a:r>
              <a:rPr lang="en-US" dirty="0"/>
              <a:t>Sit or stand up straight </a:t>
            </a:r>
          </a:p>
          <a:p>
            <a:r>
              <a:rPr lang="en-US" dirty="0"/>
              <a:t>Smile</a:t>
            </a:r>
          </a:p>
          <a:p>
            <a:r>
              <a:rPr lang="en-US" dirty="0"/>
              <a:t>Restate questions asked to be sure you understand</a:t>
            </a:r>
          </a:p>
          <a:p>
            <a:r>
              <a:rPr lang="en-US" dirty="0"/>
              <a:t>Avoid making threats, demands, or the word “fraud”</a:t>
            </a:r>
          </a:p>
          <a:p>
            <a:r>
              <a:rPr lang="en-US" dirty="0"/>
              <a:t>Listen!</a:t>
            </a:r>
          </a:p>
          <a:p>
            <a:r>
              <a:rPr lang="en-US" dirty="0"/>
              <a:t>Good posture and body language</a:t>
            </a:r>
          </a:p>
          <a:p>
            <a:r>
              <a:rPr lang="en-US" dirty="0"/>
              <a:t>Dress professionally</a:t>
            </a:r>
          </a:p>
          <a:p>
            <a:r>
              <a:rPr lang="en-US" dirty="0"/>
              <a:t>Be professional and honest</a:t>
            </a:r>
          </a:p>
          <a:p>
            <a:pPr marL="95278" indent="0">
              <a:buNone/>
            </a:pPr>
            <a:endParaRPr lang="en-US" dirty="0"/>
          </a:p>
          <a:p>
            <a:endParaRPr lang="en-US" dirty="0"/>
          </a:p>
        </p:txBody>
      </p:sp>
      <p:sp>
        <p:nvSpPr>
          <p:cNvPr id="2" name="Title 1">
            <a:extLst>
              <a:ext uri="{FF2B5EF4-FFF2-40B4-BE49-F238E27FC236}">
                <a16:creationId xmlns:a16="http://schemas.microsoft.com/office/drawing/2014/main" id="{E286BCC9-3734-4535-8D07-AD615632179B}"/>
              </a:ext>
            </a:extLst>
          </p:cNvPr>
          <p:cNvSpPr>
            <a:spLocks noGrp="1"/>
          </p:cNvSpPr>
          <p:nvPr>
            <p:ph type="title"/>
          </p:nvPr>
        </p:nvSpPr>
        <p:spPr/>
        <p:txBody>
          <a:bodyPr/>
          <a:lstStyle/>
          <a:p>
            <a:r>
              <a:rPr lang="en-US" dirty="0"/>
              <a:t>Communication Techniques</a:t>
            </a:r>
          </a:p>
        </p:txBody>
      </p:sp>
      <p:sp>
        <p:nvSpPr>
          <p:cNvPr id="3" name="Slide Number Placeholder 2">
            <a:extLst>
              <a:ext uri="{FF2B5EF4-FFF2-40B4-BE49-F238E27FC236}">
                <a16:creationId xmlns:a16="http://schemas.microsoft.com/office/drawing/2014/main" id="{C7DB8284-F4E8-425C-BA52-9FBBE992A4D6}"/>
              </a:ext>
            </a:extLst>
          </p:cNvPr>
          <p:cNvSpPr>
            <a:spLocks noGrp="1"/>
          </p:cNvSpPr>
          <p:nvPr>
            <p:ph type="sldNum" sz="quarter" idx="4294967295"/>
          </p:nvPr>
        </p:nvSpPr>
        <p:spPr>
          <a:xfrm>
            <a:off x="11725275" y="6480175"/>
            <a:ext cx="466725" cy="333375"/>
          </a:xfrm>
          <a:prstGeom prst="rect">
            <a:avLst/>
          </a:prstGeom>
        </p:spPr>
        <p:txBody>
          <a:bodyPr/>
          <a:lstStyle/>
          <a:p>
            <a:fld id="{9C6E384E-4604-42A9-B289-61EB20475B9F}" type="slidenum">
              <a:rPr lang="en-US" smtClean="0"/>
              <a:pPr/>
              <a:t>47</a:t>
            </a:fld>
            <a:endParaRPr lang="en-US" dirty="0"/>
          </a:p>
        </p:txBody>
      </p:sp>
    </p:spTree>
    <p:extLst>
      <p:ext uri="{BB962C8B-B14F-4D97-AF65-F5344CB8AC3E}">
        <p14:creationId xmlns:p14="http://schemas.microsoft.com/office/powerpoint/2010/main" val="477972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20EC7D0-96C3-C143-8F3C-DD14483EA049}"/>
              </a:ext>
            </a:extLst>
          </p:cNvPr>
          <p:cNvGrpSpPr/>
          <p:nvPr/>
        </p:nvGrpSpPr>
        <p:grpSpPr>
          <a:xfrm>
            <a:off x="-385722" y="610778"/>
            <a:ext cx="7068312" cy="3186397"/>
            <a:chOff x="-658368" y="471203"/>
            <a:chExt cx="7068312" cy="3186397"/>
          </a:xfrm>
        </p:grpSpPr>
        <p:sp>
          <p:nvSpPr>
            <p:cNvPr id="5" name="Delay 4">
              <a:extLst>
                <a:ext uri="{FF2B5EF4-FFF2-40B4-BE49-F238E27FC236}">
                  <a16:creationId xmlns:a16="http://schemas.microsoft.com/office/drawing/2014/main" id="{BD5BDDCD-EFA8-0144-8CB0-87B31D80921F}"/>
                </a:ext>
              </a:extLst>
            </p:cNvPr>
            <p:cNvSpPr/>
            <p:nvPr/>
          </p:nvSpPr>
          <p:spPr>
            <a:xfrm>
              <a:off x="2632458" y="471203"/>
              <a:ext cx="3777486" cy="3186397"/>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FCEA76-4DA8-1740-849B-2B51C8F40065}"/>
                </a:ext>
              </a:extLst>
            </p:cNvPr>
            <p:cNvSpPr/>
            <p:nvPr/>
          </p:nvSpPr>
          <p:spPr>
            <a:xfrm>
              <a:off x="-658368" y="471203"/>
              <a:ext cx="3290826" cy="31863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le 5">
            <a:extLst>
              <a:ext uri="{FF2B5EF4-FFF2-40B4-BE49-F238E27FC236}">
                <a16:creationId xmlns:a16="http://schemas.microsoft.com/office/drawing/2014/main" id="{6EA03A3F-2A86-E945-9807-8EC97194725C}"/>
              </a:ext>
            </a:extLst>
          </p:cNvPr>
          <p:cNvSpPr/>
          <p:nvPr/>
        </p:nvSpPr>
        <p:spPr>
          <a:xfrm>
            <a:off x="138896" y="864973"/>
            <a:ext cx="5545212" cy="2308324"/>
          </a:xfrm>
          <a:prstGeom prst="rect">
            <a:avLst/>
          </a:prstGeom>
        </p:spPr>
        <p:txBody>
          <a:bodyPr wrap="square">
            <a:spAutoFit/>
          </a:bodyPr>
          <a:lstStyle/>
          <a:p>
            <a:r>
              <a:rPr lang="en-US" sz="7200" b="1" dirty="0">
                <a:solidFill>
                  <a:schemeClr val="bg1"/>
                </a:solidFill>
                <a:latin typeface="+mj-lt"/>
              </a:rPr>
              <a:t>Thank you!</a:t>
            </a:r>
          </a:p>
          <a:p>
            <a:r>
              <a:rPr lang="en-US" sz="7200" b="1" dirty="0">
                <a:solidFill>
                  <a:schemeClr val="bg1"/>
                </a:solidFill>
                <a:latin typeface="+mj-lt"/>
              </a:rPr>
              <a:t>Q/A</a:t>
            </a:r>
          </a:p>
        </p:txBody>
      </p:sp>
    </p:spTree>
    <p:extLst>
      <p:ext uri="{BB962C8B-B14F-4D97-AF65-F5344CB8AC3E}">
        <p14:creationId xmlns:p14="http://schemas.microsoft.com/office/powerpoint/2010/main" val="345335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A03A3F-2A86-E945-9807-8EC97194725C}"/>
              </a:ext>
            </a:extLst>
          </p:cNvPr>
          <p:cNvSpPr/>
          <p:nvPr/>
        </p:nvSpPr>
        <p:spPr>
          <a:xfrm>
            <a:off x="626532" y="3572347"/>
            <a:ext cx="6096000" cy="1477328"/>
          </a:xfrm>
          <a:prstGeom prst="rect">
            <a:avLst/>
          </a:prstGeom>
        </p:spPr>
        <p:txBody>
          <a:bodyPr>
            <a:spAutoFit/>
          </a:bodyPr>
          <a:lstStyle/>
          <a:p>
            <a:r>
              <a:rPr lang="en-US" sz="9000" dirty="0">
                <a:solidFill>
                  <a:schemeClr val="bg1"/>
                </a:solidFill>
              </a:rPr>
              <a:t>E/M - MDM</a:t>
            </a:r>
          </a:p>
        </p:txBody>
      </p:sp>
      <p:sp>
        <p:nvSpPr>
          <p:cNvPr id="9" name="TextBox 8">
            <a:extLst>
              <a:ext uri="{FF2B5EF4-FFF2-40B4-BE49-F238E27FC236}">
                <a16:creationId xmlns:a16="http://schemas.microsoft.com/office/drawing/2014/main" id="{FFEDCDA7-9C4D-F948-8EDD-885478172F23}"/>
              </a:ext>
            </a:extLst>
          </p:cNvPr>
          <p:cNvSpPr txBox="1"/>
          <p:nvPr/>
        </p:nvSpPr>
        <p:spPr>
          <a:xfrm>
            <a:off x="1033982" y="685449"/>
            <a:ext cx="1311578" cy="2523768"/>
          </a:xfrm>
          <a:prstGeom prst="rect">
            <a:avLst/>
          </a:prstGeom>
          <a:noFill/>
        </p:spPr>
        <p:txBody>
          <a:bodyPr wrap="none" rtlCol="0">
            <a:spAutoFit/>
          </a:bodyPr>
          <a:lstStyle/>
          <a:p>
            <a:r>
              <a:rPr lang="en-US" sz="15800" b="1" dirty="0">
                <a:solidFill>
                  <a:schemeClr val="bg2"/>
                </a:solidFill>
              </a:rPr>
              <a:t>1</a:t>
            </a:r>
          </a:p>
        </p:txBody>
      </p:sp>
    </p:spTree>
    <p:extLst>
      <p:ext uri="{BB962C8B-B14F-4D97-AF65-F5344CB8AC3E}">
        <p14:creationId xmlns:p14="http://schemas.microsoft.com/office/powerpoint/2010/main" val="203427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0D8A-CA5C-6A49-F203-C089A22D4FE5}"/>
              </a:ext>
            </a:extLst>
          </p:cNvPr>
          <p:cNvSpPr>
            <a:spLocks noGrp="1"/>
          </p:cNvSpPr>
          <p:nvPr>
            <p:ph type="title"/>
          </p:nvPr>
        </p:nvSpPr>
        <p:spPr/>
        <p:txBody>
          <a:bodyPr/>
          <a:lstStyle/>
          <a:p>
            <a:r>
              <a:rPr lang="en-US" dirty="0"/>
              <a:t>Medical Decision Making</a:t>
            </a:r>
          </a:p>
        </p:txBody>
      </p:sp>
      <p:sp>
        <p:nvSpPr>
          <p:cNvPr id="3" name="Text Placeholder 2">
            <a:extLst>
              <a:ext uri="{FF2B5EF4-FFF2-40B4-BE49-F238E27FC236}">
                <a16:creationId xmlns:a16="http://schemas.microsoft.com/office/drawing/2014/main" id="{95DDC2D4-D7E2-D55D-66B6-7660A9C6496C}"/>
              </a:ext>
            </a:extLst>
          </p:cNvPr>
          <p:cNvSpPr>
            <a:spLocks noGrp="1"/>
          </p:cNvSpPr>
          <p:nvPr>
            <p:ph type="body" sz="quarter" idx="14"/>
          </p:nvPr>
        </p:nvSpPr>
        <p:spPr/>
        <p:txBody>
          <a:bodyPr/>
          <a:lstStyle/>
          <a:p>
            <a:pPr marL="95278" indent="0">
              <a:buNone/>
            </a:pPr>
            <a:r>
              <a:rPr lang="en-US" sz="3200" dirty="0"/>
              <a:t>3 Key Components – Redefined</a:t>
            </a:r>
          </a:p>
          <a:p>
            <a:pPr lvl="1"/>
            <a:r>
              <a:rPr lang="en-US" sz="2800" dirty="0">
                <a:solidFill>
                  <a:srgbClr val="333333"/>
                </a:solidFill>
              </a:rPr>
              <a:t>Number and Complexity of Problems Addressed</a:t>
            </a:r>
          </a:p>
          <a:p>
            <a:pPr lvl="1"/>
            <a:r>
              <a:rPr lang="en-US" sz="2800" dirty="0">
                <a:solidFill>
                  <a:srgbClr val="333333"/>
                </a:solidFill>
              </a:rPr>
              <a:t>Amount and/or Complexity of Data to be Reviewed and Analyzed</a:t>
            </a:r>
          </a:p>
          <a:p>
            <a:pPr lvl="1"/>
            <a:r>
              <a:rPr lang="en-US" sz="2800" dirty="0">
                <a:solidFill>
                  <a:srgbClr val="333333"/>
                </a:solidFill>
              </a:rPr>
              <a:t>Risk of Complications and/or Morbidity and Mortality of Patient Management</a:t>
            </a:r>
          </a:p>
          <a:p>
            <a:pPr marL="95278" indent="0">
              <a:buNone/>
            </a:pPr>
            <a:r>
              <a:rPr lang="en-US" sz="3200" b="1" dirty="0"/>
              <a:t>Leveling based on 2 of the 3</a:t>
            </a:r>
          </a:p>
        </p:txBody>
      </p:sp>
      <p:grpSp>
        <p:nvGrpSpPr>
          <p:cNvPr id="4" name="Group 3">
            <a:extLst>
              <a:ext uri="{FF2B5EF4-FFF2-40B4-BE49-F238E27FC236}">
                <a16:creationId xmlns:a16="http://schemas.microsoft.com/office/drawing/2014/main" id="{B84C2E7B-84D5-725F-EBAC-41809F77984C}"/>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0DC37522-6993-AB51-32CB-06A49D0936F5}"/>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CCB6798D-E25F-6D31-5B9B-0C6482D4A971}"/>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DB31F0AF-75D5-FDB9-A72C-049724C25706}"/>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E661B229-4A56-A8CA-4632-CF5D810235B2}"/>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B1CB8205-A404-BAAC-4DB7-9D3A3ABE4E6D}"/>
              </a:ext>
            </a:extLst>
          </p:cNvPr>
          <p:cNvSpPr txBox="1"/>
          <p:nvPr/>
        </p:nvSpPr>
        <p:spPr>
          <a:xfrm>
            <a:off x="429357" y="4775009"/>
            <a:ext cx="10455263" cy="830997"/>
          </a:xfrm>
          <a:prstGeom prst="rect">
            <a:avLst/>
          </a:prstGeom>
          <a:noFill/>
        </p:spPr>
        <p:txBody>
          <a:bodyPr wrap="square">
            <a:spAutoFit/>
          </a:bodyPr>
          <a:lstStyle/>
          <a:p>
            <a:r>
              <a:rPr lang="en-US" sz="2400" dirty="0">
                <a:solidFill>
                  <a:srgbClr val="FF0000"/>
                </a:solidFill>
              </a:rPr>
              <a:t>FREE AUDIT TOOL:</a:t>
            </a:r>
          </a:p>
          <a:p>
            <a:r>
              <a:rPr lang="en-US" sz="2400" dirty="0">
                <a:solidFill>
                  <a:srgbClr val="FF0000"/>
                </a:solidFill>
              </a:rPr>
              <a:t>https://www.aapc.com/business/resources/em-audit-tool-ebrief</a:t>
            </a:r>
          </a:p>
        </p:txBody>
      </p:sp>
    </p:spTree>
    <p:extLst>
      <p:ext uri="{BB962C8B-B14F-4D97-AF65-F5344CB8AC3E}">
        <p14:creationId xmlns:p14="http://schemas.microsoft.com/office/powerpoint/2010/main" val="203432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C84CEB-F081-C4F1-C634-830106DFB929}"/>
              </a:ext>
            </a:extLst>
          </p:cNvPr>
          <p:cNvSpPr>
            <a:spLocks noGrp="1"/>
          </p:cNvSpPr>
          <p:nvPr>
            <p:ph type="body" sz="quarter" idx="14"/>
          </p:nvPr>
        </p:nvSpPr>
        <p:spPr>
          <a:xfrm>
            <a:off x="811763" y="1144584"/>
            <a:ext cx="10288406" cy="5137684"/>
          </a:xfrm>
        </p:spPr>
        <p:txBody>
          <a:bodyPr/>
          <a:lstStyle/>
          <a:p>
            <a:pPr marL="95278" indent="0">
              <a:buNone/>
            </a:pPr>
            <a:r>
              <a:rPr lang="en-US" dirty="0"/>
              <a:t>“The final diagnosis for a condition does not, in and of itself, determine the complexity or risk, as extensive evaluation may be required to reach the conclusion that the signs or symptoms do not represent a highly morbid condition. </a:t>
            </a:r>
            <a:r>
              <a:rPr lang="en-US" b="1" dirty="0"/>
              <a:t>Therefore, presenting symptoms that are likely to represent a highly morbid condition may “drive” MDM even when the ultimate diagnosis is not highly morbid. The evaluation and/or treatment should be consistent with the likely nature of the condition.”</a:t>
            </a:r>
          </a:p>
        </p:txBody>
      </p:sp>
      <p:sp>
        <p:nvSpPr>
          <p:cNvPr id="3" name="Title 2">
            <a:extLst>
              <a:ext uri="{FF2B5EF4-FFF2-40B4-BE49-F238E27FC236}">
                <a16:creationId xmlns:a16="http://schemas.microsoft.com/office/drawing/2014/main" id="{90AD65F7-C850-DF05-15F3-D34EF2D01478}"/>
              </a:ext>
            </a:extLst>
          </p:cNvPr>
          <p:cNvSpPr>
            <a:spLocks noGrp="1"/>
          </p:cNvSpPr>
          <p:nvPr>
            <p:ph type="title"/>
          </p:nvPr>
        </p:nvSpPr>
        <p:spPr/>
        <p:txBody>
          <a:bodyPr/>
          <a:lstStyle/>
          <a:p>
            <a:r>
              <a:rPr lang="en-US" dirty="0"/>
              <a:t>Number &amp; Complexity of Problems Addressed</a:t>
            </a:r>
          </a:p>
        </p:txBody>
      </p:sp>
      <p:grpSp>
        <p:nvGrpSpPr>
          <p:cNvPr id="4" name="Group 3">
            <a:extLst>
              <a:ext uri="{FF2B5EF4-FFF2-40B4-BE49-F238E27FC236}">
                <a16:creationId xmlns:a16="http://schemas.microsoft.com/office/drawing/2014/main" id="{189BA987-238E-F5AD-8134-87B3DD7C3602}"/>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357D2CFE-0569-7729-41E2-7544C8710096}"/>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A4751CCF-6092-1159-7899-A0F54A7C4644}"/>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90E3904C-29FB-379A-17A0-9BEB7184E135}"/>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E65D18AF-8550-527F-B81F-579C7D876EC7}"/>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70CB6C61-DA10-1027-6A27-8C766DE109C7}"/>
              </a:ext>
            </a:extLst>
          </p:cNvPr>
          <p:cNvCxnSpPr>
            <a:cxnSpLocks/>
          </p:cNvCxnSpPr>
          <p:nvPr/>
        </p:nvCxnSpPr>
        <p:spPr>
          <a:xfrm flipV="1">
            <a:off x="634367" y="1283498"/>
            <a:ext cx="0" cy="3960306"/>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646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B0FC-A18E-894E-D8BB-38310319AC19}"/>
              </a:ext>
            </a:extLst>
          </p:cNvPr>
          <p:cNvSpPr>
            <a:spLocks noGrp="1"/>
          </p:cNvSpPr>
          <p:nvPr>
            <p:ph type="title"/>
          </p:nvPr>
        </p:nvSpPr>
        <p:spPr/>
        <p:txBody>
          <a:bodyPr/>
          <a:lstStyle/>
          <a:p>
            <a:r>
              <a:rPr lang="en-US" dirty="0"/>
              <a:t>Problem Addressed</a:t>
            </a:r>
          </a:p>
        </p:txBody>
      </p:sp>
      <p:sp>
        <p:nvSpPr>
          <p:cNvPr id="3" name="Text Placeholder 2">
            <a:extLst>
              <a:ext uri="{FF2B5EF4-FFF2-40B4-BE49-F238E27FC236}">
                <a16:creationId xmlns:a16="http://schemas.microsoft.com/office/drawing/2014/main" id="{59961252-A975-A361-E21E-51B5D08360F5}"/>
              </a:ext>
            </a:extLst>
          </p:cNvPr>
          <p:cNvSpPr>
            <a:spLocks noGrp="1"/>
          </p:cNvSpPr>
          <p:nvPr>
            <p:ph type="body" sz="quarter" idx="14"/>
          </p:nvPr>
        </p:nvSpPr>
        <p:spPr>
          <a:xfrm>
            <a:off x="1894114" y="1516769"/>
            <a:ext cx="9032034" cy="5137684"/>
          </a:xfrm>
        </p:spPr>
        <p:txBody>
          <a:bodyPr/>
          <a:lstStyle/>
          <a:p>
            <a:pPr marL="95278" indent="0">
              <a:buNone/>
            </a:pPr>
            <a:r>
              <a:rPr lang="en-US" dirty="0"/>
              <a:t>“For hospital inpatient and observation care services, the problem addressed is the problem status on the date of the encounter, which may be significantly different than on admission. It is the problem being managed or co-managed by the reporting physician or other qualified health care professional and may not be the cause of admission or continued stay”</a:t>
            </a:r>
          </a:p>
        </p:txBody>
      </p:sp>
      <p:grpSp>
        <p:nvGrpSpPr>
          <p:cNvPr id="4" name="Group 3">
            <a:extLst>
              <a:ext uri="{FF2B5EF4-FFF2-40B4-BE49-F238E27FC236}">
                <a16:creationId xmlns:a16="http://schemas.microsoft.com/office/drawing/2014/main" id="{EEA5AC7B-CB12-6C64-740A-F601C03CE5AE}"/>
              </a:ext>
            </a:extLst>
          </p:cNvPr>
          <p:cNvGrpSpPr/>
          <p:nvPr/>
        </p:nvGrpSpPr>
        <p:grpSpPr>
          <a:xfrm>
            <a:off x="-128536" y="5873408"/>
            <a:ext cx="9359397" cy="656625"/>
            <a:chOff x="-128536" y="5873408"/>
            <a:chExt cx="9359397" cy="656625"/>
          </a:xfrm>
        </p:grpSpPr>
        <p:grpSp>
          <p:nvGrpSpPr>
            <p:cNvPr id="5" name="Group 4">
              <a:extLst>
                <a:ext uri="{FF2B5EF4-FFF2-40B4-BE49-F238E27FC236}">
                  <a16:creationId xmlns:a16="http://schemas.microsoft.com/office/drawing/2014/main" id="{EE796997-BA42-C685-FD58-A3B8BE6B864C}"/>
                </a:ext>
              </a:extLst>
            </p:cNvPr>
            <p:cNvGrpSpPr/>
            <p:nvPr/>
          </p:nvGrpSpPr>
          <p:grpSpPr>
            <a:xfrm>
              <a:off x="-128536" y="5916705"/>
              <a:ext cx="8573290" cy="582391"/>
              <a:chOff x="-414867" y="5897463"/>
              <a:chExt cx="12523558" cy="962526"/>
            </a:xfrm>
            <a:solidFill>
              <a:srgbClr val="EAF6F3"/>
            </a:solidFill>
          </p:grpSpPr>
          <p:sp>
            <p:nvSpPr>
              <p:cNvPr id="7" name="Rounded Rectangle 6">
                <a:extLst>
                  <a:ext uri="{FF2B5EF4-FFF2-40B4-BE49-F238E27FC236}">
                    <a16:creationId xmlns:a16="http://schemas.microsoft.com/office/drawing/2014/main" id="{A16F452F-5E59-9B70-156F-3650ED278959}"/>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Oval 7">
                <a:extLst>
                  <a:ext uri="{FF2B5EF4-FFF2-40B4-BE49-F238E27FC236}">
                    <a16:creationId xmlns:a16="http://schemas.microsoft.com/office/drawing/2014/main" id="{3441BE18-F98C-BB1E-463F-5CF3F24117EA}"/>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Oval 5">
              <a:extLst>
                <a:ext uri="{FF2B5EF4-FFF2-40B4-BE49-F238E27FC236}">
                  <a16:creationId xmlns:a16="http://schemas.microsoft.com/office/drawing/2014/main" id="{DE8372CC-54BD-2207-6EC1-3F8721E61EE6}"/>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A162EF04-345F-B9B9-134C-9F94B9D22996}"/>
              </a:ext>
            </a:extLst>
          </p:cNvPr>
          <p:cNvCxnSpPr>
            <a:cxnSpLocks/>
          </p:cNvCxnSpPr>
          <p:nvPr/>
        </p:nvCxnSpPr>
        <p:spPr>
          <a:xfrm flipV="1">
            <a:off x="1670066" y="1614196"/>
            <a:ext cx="0" cy="3564294"/>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15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0B0FC-A18E-894E-D8BB-38310319AC19}"/>
              </a:ext>
            </a:extLst>
          </p:cNvPr>
          <p:cNvSpPr>
            <a:spLocks noGrp="1"/>
          </p:cNvSpPr>
          <p:nvPr>
            <p:ph type="title"/>
          </p:nvPr>
        </p:nvSpPr>
        <p:spPr/>
        <p:txBody>
          <a:bodyPr/>
          <a:lstStyle/>
          <a:p>
            <a:r>
              <a:rPr lang="en-US" dirty="0"/>
              <a:t>Stable, Acute Illness</a:t>
            </a:r>
          </a:p>
        </p:txBody>
      </p:sp>
      <p:sp>
        <p:nvSpPr>
          <p:cNvPr id="3" name="Text Placeholder 2">
            <a:extLst>
              <a:ext uri="{FF2B5EF4-FFF2-40B4-BE49-F238E27FC236}">
                <a16:creationId xmlns:a16="http://schemas.microsoft.com/office/drawing/2014/main" id="{59961252-A975-A361-E21E-51B5D08360F5}"/>
              </a:ext>
            </a:extLst>
          </p:cNvPr>
          <p:cNvSpPr>
            <a:spLocks noGrp="1"/>
          </p:cNvSpPr>
          <p:nvPr>
            <p:ph type="body" sz="quarter" idx="14"/>
          </p:nvPr>
        </p:nvSpPr>
        <p:spPr>
          <a:xfrm>
            <a:off x="2696551" y="2001318"/>
            <a:ext cx="6966960" cy="3326338"/>
          </a:xfrm>
        </p:spPr>
        <p:txBody>
          <a:bodyPr>
            <a:normAutofit/>
          </a:bodyPr>
          <a:lstStyle/>
          <a:p>
            <a:pPr marL="95278" indent="0">
              <a:buNone/>
            </a:pPr>
            <a:r>
              <a:rPr lang="en-US" b="1" dirty="0"/>
              <a:t>“</a:t>
            </a:r>
            <a:r>
              <a:rPr lang="en-US" dirty="0"/>
              <a:t>A problem that is new or recent for which treatment has been initiated. The patient is improved and, while resolution may not be complete, is stable with respect to this condition.”</a:t>
            </a:r>
            <a:endParaRPr lang="en-US" b="1" dirty="0"/>
          </a:p>
        </p:txBody>
      </p:sp>
      <p:cxnSp>
        <p:nvCxnSpPr>
          <p:cNvPr id="4" name="Straight Connector 3">
            <a:extLst>
              <a:ext uri="{FF2B5EF4-FFF2-40B4-BE49-F238E27FC236}">
                <a16:creationId xmlns:a16="http://schemas.microsoft.com/office/drawing/2014/main" id="{AEDFC105-0E22-20E3-8873-85F0B2BD13FB}"/>
              </a:ext>
            </a:extLst>
          </p:cNvPr>
          <p:cNvCxnSpPr>
            <a:cxnSpLocks/>
          </p:cNvCxnSpPr>
          <p:nvPr/>
        </p:nvCxnSpPr>
        <p:spPr>
          <a:xfrm flipV="1">
            <a:off x="2528482" y="2104592"/>
            <a:ext cx="0" cy="2196820"/>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D19C3C2-30FD-3A76-D02D-7E2C4D9BBA29}"/>
              </a:ext>
            </a:extLst>
          </p:cNvPr>
          <p:cNvGrpSpPr/>
          <p:nvPr/>
        </p:nvGrpSpPr>
        <p:grpSpPr>
          <a:xfrm>
            <a:off x="-128536" y="5873408"/>
            <a:ext cx="9359397" cy="656625"/>
            <a:chOff x="-128536" y="5873408"/>
            <a:chExt cx="9359397" cy="656625"/>
          </a:xfrm>
        </p:grpSpPr>
        <p:grpSp>
          <p:nvGrpSpPr>
            <p:cNvPr id="10" name="Group 9">
              <a:extLst>
                <a:ext uri="{FF2B5EF4-FFF2-40B4-BE49-F238E27FC236}">
                  <a16:creationId xmlns:a16="http://schemas.microsoft.com/office/drawing/2014/main" id="{3B163B1A-6D57-3C8B-D77C-6AB14483F007}"/>
                </a:ext>
              </a:extLst>
            </p:cNvPr>
            <p:cNvGrpSpPr/>
            <p:nvPr/>
          </p:nvGrpSpPr>
          <p:grpSpPr>
            <a:xfrm>
              <a:off x="-128536" y="5916705"/>
              <a:ext cx="8573290" cy="582391"/>
              <a:chOff x="-414867" y="5897463"/>
              <a:chExt cx="12523558" cy="962526"/>
            </a:xfrm>
            <a:solidFill>
              <a:srgbClr val="EAF6F3"/>
            </a:solidFill>
          </p:grpSpPr>
          <p:sp>
            <p:nvSpPr>
              <p:cNvPr id="12" name="Rounded Rectangle 11">
                <a:extLst>
                  <a:ext uri="{FF2B5EF4-FFF2-40B4-BE49-F238E27FC236}">
                    <a16:creationId xmlns:a16="http://schemas.microsoft.com/office/drawing/2014/main" id="{3331BC52-F349-C972-3D87-15D2DB6E2E04}"/>
                  </a:ext>
                </a:extLst>
              </p:cNvPr>
              <p:cNvSpPr/>
              <p:nvPr userDrawn="1"/>
            </p:nvSpPr>
            <p:spPr>
              <a:xfrm>
                <a:off x="-414867" y="5897463"/>
                <a:ext cx="12177509" cy="96252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Oval 12">
                <a:extLst>
                  <a:ext uri="{FF2B5EF4-FFF2-40B4-BE49-F238E27FC236}">
                    <a16:creationId xmlns:a16="http://schemas.microsoft.com/office/drawing/2014/main" id="{6E0E4749-95EE-BFCE-9E91-F1A2FBEE8186}"/>
                  </a:ext>
                </a:extLst>
              </p:cNvPr>
              <p:cNvSpPr/>
              <p:nvPr userDrawn="1"/>
            </p:nvSpPr>
            <p:spPr>
              <a:xfrm>
                <a:off x="11149516" y="5897463"/>
                <a:ext cx="959175" cy="9625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a:extLst>
                <a:ext uri="{FF2B5EF4-FFF2-40B4-BE49-F238E27FC236}">
                  <a16:creationId xmlns:a16="http://schemas.microsoft.com/office/drawing/2014/main" id="{F57DC90B-A805-0308-42AD-BAD1502163F2}"/>
                </a:ext>
              </a:extLst>
            </p:cNvPr>
            <p:cNvSpPr/>
            <p:nvPr/>
          </p:nvSpPr>
          <p:spPr>
            <a:xfrm>
              <a:off x="8574236" y="5873408"/>
              <a:ext cx="656625" cy="656625"/>
            </a:xfrm>
            <a:prstGeom prst="ellipse">
              <a:avLst/>
            </a:prstGeom>
            <a:solidFill>
              <a:srgbClr val="EAF6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8757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C-2017">
  <a:themeElements>
    <a:clrScheme name="Custom 1">
      <a:dk1>
        <a:srgbClr val="014245"/>
      </a:dk1>
      <a:lt1>
        <a:srgbClr val="F6F3F5"/>
      </a:lt1>
      <a:dk2>
        <a:srgbClr val="014245"/>
      </a:dk2>
      <a:lt2>
        <a:srgbClr val="FFFFFF"/>
      </a:lt2>
      <a:accent1>
        <a:srgbClr val="158873"/>
      </a:accent1>
      <a:accent2>
        <a:srgbClr val="EF5321"/>
      </a:accent2>
      <a:accent3>
        <a:srgbClr val="AC529E"/>
      </a:accent3>
      <a:accent4>
        <a:srgbClr val="4069B2"/>
      </a:accent4>
      <a:accent5>
        <a:srgbClr val="FDD11F"/>
      </a:accent5>
      <a:accent6>
        <a:srgbClr val="173862"/>
      </a:accent6>
      <a:hlink>
        <a:srgbClr val="94C6D2"/>
      </a:hlink>
      <a:folHlink>
        <a:srgbClr val="D0E6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AAPC-2017" id="{F06E3987-5190-47BF-B4BC-569BE32D781E}" vid="{8387AA48-0263-436B-ABC5-55B40D0A61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8030A2D8EBF4C9F55A49C1123B6D7" ma:contentTypeVersion="13" ma:contentTypeDescription="Create a new document." ma:contentTypeScope="" ma:versionID="395051c679edb28c32e0ff99b31ec019">
  <xsd:schema xmlns:xsd="http://www.w3.org/2001/XMLSchema" xmlns:xs="http://www.w3.org/2001/XMLSchema" xmlns:p="http://schemas.microsoft.com/office/2006/metadata/properties" xmlns:ns2="74090a5f-00d6-49f8-8edb-07119a9cc886" xmlns:ns3="51e26e3d-0f74-47b0-a53f-710ac361d602" targetNamespace="http://schemas.microsoft.com/office/2006/metadata/properties" ma:root="true" ma:fieldsID="90894010f89e9603cd8f77aa3b911e6d" ns2:_="" ns3:_="">
    <xsd:import namespace="74090a5f-00d6-49f8-8edb-07119a9cc886"/>
    <xsd:import namespace="51e26e3d-0f74-47b0-a53f-710ac361d60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90a5f-00d6-49f8-8edb-07119a9cc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e26e3d-0f74-47b0-a53f-710ac361d6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7C0B4A-BA47-433C-BA6F-2FEFC965C9E5}">
  <ds:schemaRefs>
    <ds:schemaRef ds:uri="http://purl.org/dc/dcmitype/"/>
    <ds:schemaRef ds:uri="51e26e3d-0f74-47b0-a53f-710ac361d602"/>
    <ds:schemaRef ds:uri="http://schemas.microsoft.com/office/2006/metadata/properties"/>
    <ds:schemaRef ds:uri="http://schemas.openxmlformats.org/package/2006/metadata/core-properties"/>
    <ds:schemaRef ds:uri="74090a5f-00d6-49f8-8edb-07119a9cc886"/>
    <ds:schemaRef ds:uri="http://purl.org/dc/terms/"/>
    <ds:schemaRef ds:uri="http://purl.org/dc/elements/1.1/"/>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A637EBF-0209-48A0-923C-C2A6E56A3C26}">
  <ds:schemaRefs>
    <ds:schemaRef ds:uri="http://schemas.microsoft.com/sharepoint/v3/contenttype/forms"/>
  </ds:schemaRefs>
</ds:datastoreItem>
</file>

<file path=customXml/itemProps3.xml><?xml version="1.0" encoding="utf-8"?>
<ds:datastoreItem xmlns:ds="http://schemas.openxmlformats.org/officeDocument/2006/customXml" ds:itemID="{8F8FD64B-0A2A-49B0-9501-505ECE141B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90a5f-00d6-49f8-8edb-07119a9cc886"/>
    <ds:schemaRef ds:uri="51e26e3d-0f74-47b0-a53f-710ac361d6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17268</TotalTime>
  <Words>4624</Words>
  <Application>Microsoft Office PowerPoint</Application>
  <PresentationFormat>Widescreen</PresentationFormat>
  <Paragraphs>437</Paragraphs>
  <Slides>48</Slides>
  <Notes>44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48</vt:i4>
      </vt:variant>
    </vt:vector>
  </HeadingPairs>
  <TitlesOfParts>
    <vt:vector size="61" baseType="lpstr">
      <vt:lpstr>Amasis MT Pro Black</vt:lpstr>
      <vt:lpstr>Arial</vt:lpstr>
      <vt:lpstr>Calibri</vt:lpstr>
      <vt:lpstr>Gilroy</vt:lpstr>
      <vt:lpstr>Gilroy Bold</vt:lpstr>
      <vt:lpstr>Gilroy Medium</vt:lpstr>
      <vt:lpstr>Google Sans</vt:lpstr>
      <vt:lpstr>News Gothic MT</vt:lpstr>
      <vt:lpstr>Open Sans</vt:lpstr>
      <vt:lpstr>Open Sans Light</vt:lpstr>
      <vt:lpstr>Roboto</vt:lpstr>
      <vt:lpstr>TimesNewRomanPSMT</vt:lpstr>
      <vt:lpstr>AAPC-2017</vt:lpstr>
      <vt:lpstr>2023 E/M Auditing</vt:lpstr>
      <vt:lpstr>PowerPoint Presentation</vt:lpstr>
      <vt:lpstr>Agenda</vt:lpstr>
      <vt:lpstr>PowerPoint Presentation</vt:lpstr>
      <vt:lpstr>PowerPoint Presentation</vt:lpstr>
      <vt:lpstr>Medical Decision Making</vt:lpstr>
      <vt:lpstr>Number &amp; Complexity of Problems Addressed</vt:lpstr>
      <vt:lpstr>Problem Addressed</vt:lpstr>
      <vt:lpstr>Stable, Acute Illness</vt:lpstr>
      <vt:lpstr>Independent Historian</vt:lpstr>
      <vt:lpstr>Risk</vt:lpstr>
      <vt:lpstr>Risk</vt:lpstr>
      <vt:lpstr>Drug Monitoring for Toxicity</vt:lpstr>
      <vt:lpstr># and Complexity of Problems Addressed</vt:lpstr>
      <vt:lpstr>Data Reviewed &amp; Analyzed </vt:lpstr>
      <vt:lpstr>Data Reviewed &amp; Analyzed Calculation </vt:lpstr>
      <vt:lpstr>Risk of Complication of Patient Management</vt:lpstr>
      <vt:lpstr>PowerPoint Presentation</vt:lpstr>
      <vt:lpstr>Guidelines</vt:lpstr>
      <vt:lpstr>Total Time Activities</vt:lpstr>
      <vt:lpstr>Time Not Counted</vt:lpstr>
      <vt:lpstr>Tips for Documenting Time Statements</vt:lpstr>
      <vt:lpstr>Prolonged Time</vt:lpstr>
      <vt:lpstr>Prolonged on Different Date</vt:lpstr>
      <vt:lpstr>Prolonged Office/Outpatient</vt:lpstr>
      <vt:lpstr>Prolonged  Office / Outpatient</vt:lpstr>
      <vt:lpstr>Prolonged Inpatient/Observation</vt:lpstr>
      <vt:lpstr>Inpatient  Timetable</vt:lpstr>
      <vt:lpstr>PowerPoint Presentation</vt:lpstr>
      <vt:lpstr>Consultations – AMA Definition</vt:lpstr>
      <vt:lpstr>Consultation  Codes</vt:lpstr>
      <vt:lpstr>Emergency Department E/M Services</vt:lpstr>
      <vt:lpstr>ED  Codes</vt:lpstr>
      <vt:lpstr>PowerPoint Presentation</vt:lpstr>
      <vt:lpstr>Initial  Inpatient E/M  </vt:lpstr>
      <vt:lpstr>PowerPoint Presentation</vt:lpstr>
      <vt:lpstr>Reported   99231 – Subsequent Visit  99231</vt:lpstr>
      <vt:lpstr>PowerPoint Presentation</vt:lpstr>
      <vt:lpstr>PowerPoint Presentation</vt:lpstr>
      <vt:lpstr>PowerPoint Presentation</vt:lpstr>
      <vt:lpstr>PowerPoint Presentation</vt:lpstr>
      <vt:lpstr>PowerPoint Presentation</vt:lpstr>
      <vt:lpstr>General Principals of Medical Record Documentation</vt:lpstr>
      <vt:lpstr>General Principals of Medical Record Documentation</vt:lpstr>
      <vt:lpstr>Clinical Concerns with Note Bloat  from the Medical Literature</vt:lpstr>
      <vt:lpstr>Training Strategies for Providers</vt:lpstr>
      <vt:lpstr>Communication Techniques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Keysor</dc:creator>
  <cp:lastModifiedBy>Stephani Scott</cp:lastModifiedBy>
  <cp:revision>158</cp:revision>
  <dcterms:created xsi:type="dcterms:W3CDTF">2016-12-14T16:31:19Z</dcterms:created>
  <dcterms:modified xsi:type="dcterms:W3CDTF">2023-03-23T12:48:35Z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0x0101009DA8030A2D8EBF4C9F55A49C1123B6D7</vt:lpwstr>
  </property>
</Properties>
</file>