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sldIdLst>
    <p:sldId id="256" r:id="rId2"/>
    <p:sldId id="617" r:id="rId3"/>
    <p:sldId id="387" r:id="rId4"/>
    <p:sldId id="270" r:id="rId5"/>
    <p:sldId id="258" r:id="rId6"/>
    <p:sldId id="276" r:id="rId7"/>
    <p:sldId id="277" r:id="rId8"/>
    <p:sldId id="275" r:id="rId9"/>
    <p:sldId id="261" r:id="rId10"/>
    <p:sldId id="262" r:id="rId11"/>
    <p:sldId id="259" r:id="rId12"/>
    <p:sldId id="279" r:id="rId13"/>
    <p:sldId id="750" r:id="rId14"/>
    <p:sldId id="751" r:id="rId15"/>
    <p:sldId id="278" r:id="rId16"/>
    <p:sldId id="260" r:id="rId17"/>
    <p:sldId id="263" r:id="rId18"/>
    <p:sldId id="748" r:id="rId19"/>
    <p:sldId id="746" r:id="rId20"/>
    <p:sldId id="747" r:id="rId21"/>
    <p:sldId id="749" r:id="rId22"/>
    <p:sldId id="280" r:id="rId23"/>
    <p:sldId id="293" r:id="rId24"/>
    <p:sldId id="294" r:id="rId25"/>
    <p:sldId id="295" r:id="rId26"/>
    <p:sldId id="301" r:id="rId27"/>
    <p:sldId id="754" r:id="rId28"/>
    <p:sldId id="303" r:id="rId29"/>
    <p:sldId id="302" r:id="rId30"/>
    <p:sldId id="304" r:id="rId31"/>
    <p:sldId id="306" r:id="rId32"/>
    <p:sldId id="305" r:id="rId33"/>
    <p:sldId id="743" r:id="rId34"/>
    <p:sldId id="744" r:id="rId35"/>
    <p:sldId id="745" r:id="rId36"/>
    <p:sldId id="266" r:id="rId37"/>
    <p:sldId id="755" r:id="rId38"/>
    <p:sldId id="752" r:id="rId39"/>
    <p:sldId id="753" r:id="rId40"/>
    <p:sldId id="757" r:id="rId41"/>
    <p:sldId id="265" r:id="rId42"/>
    <p:sldId id="268" r:id="rId43"/>
    <p:sldId id="271" r:id="rId44"/>
    <p:sldId id="272" r:id="rId45"/>
    <p:sldId id="273" r:id="rId46"/>
    <p:sldId id="284" r:id="rId47"/>
    <p:sldId id="285" r:id="rId48"/>
    <p:sldId id="286" r:id="rId49"/>
    <p:sldId id="287" r:id="rId50"/>
    <p:sldId id="289" r:id="rId51"/>
    <p:sldId id="290" r:id="rId52"/>
    <p:sldId id="291" r:id="rId53"/>
    <p:sldId id="292" r:id="rId54"/>
    <p:sldId id="669" r:id="rId55"/>
    <p:sldId id="385" r:id="rId56"/>
    <p:sldId id="668" r:id="rId57"/>
    <p:sldId id="742" r:id="rId58"/>
    <p:sldId id="274" r:id="rId59"/>
    <p:sldId id="28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E81"/>
    <a:srgbClr val="837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EEE9E-F6F3-4D95-8B2D-DDDCDBCFB5E8}" v="373" dt="2023-08-23T21:27:42.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165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ie sulzberger" userId="28c592b108a43bb7" providerId="LiveId" clId="{27AB77B2-AF89-42DB-8147-7F5D9E361B79}"/>
    <pc:docChg chg="undo custSel addSld delSld modSld sldOrd">
      <pc:chgData name="shellie sulzberger" userId="28c592b108a43bb7" providerId="LiveId" clId="{27AB77B2-AF89-42DB-8147-7F5D9E361B79}" dt="2023-07-26T16:34:10.726" v="3015" actId="20577"/>
      <pc:docMkLst>
        <pc:docMk/>
      </pc:docMkLst>
      <pc:sldChg chg="addSp delSp modSp mod setBg">
        <pc:chgData name="shellie sulzberger" userId="28c592b108a43bb7" providerId="LiveId" clId="{27AB77B2-AF89-42DB-8147-7F5D9E361B79}" dt="2023-07-26T16:12:39.291" v="1197" actId="26606"/>
        <pc:sldMkLst>
          <pc:docMk/>
          <pc:sldMk cId="1339113728" sldId="259"/>
        </pc:sldMkLst>
        <pc:spChg chg="mod">
          <ac:chgData name="shellie sulzberger" userId="28c592b108a43bb7" providerId="LiveId" clId="{27AB77B2-AF89-42DB-8147-7F5D9E361B79}" dt="2023-07-26T16:12:39.291" v="1197" actId="26606"/>
          <ac:spMkLst>
            <pc:docMk/>
            <pc:sldMk cId="1339113728" sldId="259"/>
            <ac:spMk id="4" creationId="{00000000-0000-0000-0000-000000000000}"/>
          </ac:spMkLst>
        </pc:spChg>
        <pc:spChg chg="del">
          <ac:chgData name="shellie sulzberger" userId="28c592b108a43bb7" providerId="LiveId" clId="{27AB77B2-AF89-42DB-8147-7F5D9E361B79}" dt="2023-07-26T16:12:39.291" v="1197" actId="26606"/>
          <ac:spMkLst>
            <pc:docMk/>
            <pc:sldMk cId="1339113728" sldId="259"/>
            <ac:spMk id="5" creationId="{00000000-0000-0000-0000-000000000000}"/>
          </ac:spMkLst>
        </pc:spChg>
        <pc:spChg chg="mod">
          <ac:chgData name="shellie sulzberger" userId="28c592b108a43bb7" providerId="LiveId" clId="{27AB77B2-AF89-42DB-8147-7F5D9E361B79}" dt="2023-07-26T16:12:39.291" v="1197" actId="26606"/>
          <ac:spMkLst>
            <pc:docMk/>
            <pc:sldMk cId="1339113728" sldId="259"/>
            <ac:spMk id="6" creationId="{00000000-0000-0000-0000-000000000000}"/>
          </ac:spMkLst>
        </pc:spChg>
        <pc:spChg chg="mod">
          <ac:chgData name="shellie sulzberger" userId="28c592b108a43bb7" providerId="LiveId" clId="{27AB77B2-AF89-42DB-8147-7F5D9E361B79}" dt="2023-07-26T16:12:39.291" v="1197" actId="26606"/>
          <ac:spMkLst>
            <pc:docMk/>
            <pc:sldMk cId="1339113728" sldId="259"/>
            <ac:spMk id="7" creationId="{00000000-0000-0000-0000-000000000000}"/>
          </ac:spMkLst>
        </pc:spChg>
        <pc:spChg chg="add">
          <ac:chgData name="shellie sulzberger" userId="28c592b108a43bb7" providerId="LiveId" clId="{27AB77B2-AF89-42DB-8147-7F5D9E361B79}" dt="2023-07-26T16:12:39.291" v="1197" actId="26606"/>
          <ac:spMkLst>
            <pc:docMk/>
            <pc:sldMk cId="1339113728" sldId="259"/>
            <ac:spMk id="10" creationId="{BACC6370-2D7E-4714-9D71-7542949D7D5D}"/>
          </ac:spMkLst>
        </pc:spChg>
        <pc:spChg chg="add">
          <ac:chgData name="shellie sulzberger" userId="28c592b108a43bb7" providerId="LiveId" clId="{27AB77B2-AF89-42DB-8147-7F5D9E361B79}" dt="2023-07-26T16:12:39.291" v="1197" actId="26606"/>
          <ac:spMkLst>
            <pc:docMk/>
            <pc:sldMk cId="1339113728" sldId="259"/>
            <ac:spMk id="11" creationId="{F68B3F68-107C-434F-AA38-110D5EA91B85}"/>
          </ac:spMkLst>
        </pc:spChg>
        <pc:spChg chg="add">
          <ac:chgData name="shellie sulzberger" userId="28c592b108a43bb7" providerId="LiveId" clId="{27AB77B2-AF89-42DB-8147-7F5D9E361B79}" dt="2023-07-26T16:12:39.291" v="1197" actId="26606"/>
          <ac:spMkLst>
            <pc:docMk/>
            <pc:sldMk cId="1339113728" sldId="259"/>
            <ac:spMk id="17" creationId="{AAD0DBB9-1A4B-4391-81D4-CB19F9AB918A}"/>
          </ac:spMkLst>
        </pc:spChg>
        <pc:spChg chg="add">
          <ac:chgData name="shellie sulzberger" userId="28c592b108a43bb7" providerId="LiveId" clId="{27AB77B2-AF89-42DB-8147-7F5D9E361B79}" dt="2023-07-26T16:12:39.291" v="1197" actId="26606"/>
          <ac:spMkLst>
            <pc:docMk/>
            <pc:sldMk cId="1339113728" sldId="259"/>
            <ac:spMk id="19" creationId="{063BBA22-50EA-4C4D-BE05-F1CE4E63AA56}"/>
          </ac:spMkLst>
        </pc:spChg>
        <pc:graphicFrameChg chg="add">
          <ac:chgData name="shellie sulzberger" userId="28c592b108a43bb7" providerId="LiveId" clId="{27AB77B2-AF89-42DB-8147-7F5D9E361B79}" dt="2023-07-26T16:12:39.291" v="1197" actId="26606"/>
          <ac:graphicFrameMkLst>
            <pc:docMk/>
            <pc:sldMk cId="1339113728" sldId="259"/>
            <ac:graphicFrameMk id="12" creationId="{1739D076-A65F-ED75-E5E9-08DD0D2614CB}"/>
          </ac:graphicFrameMkLst>
        </pc:graphicFrameChg>
      </pc:sldChg>
      <pc:sldChg chg="modSp mod">
        <pc:chgData name="shellie sulzberger" userId="28c592b108a43bb7" providerId="LiveId" clId="{27AB77B2-AF89-42DB-8147-7F5D9E361B79}" dt="2023-07-26T16:16:24.801" v="1260" actId="6549"/>
        <pc:sldMkLst>
          <pc:docMk/>
          <pc:sldMk cId="3420684984" sldId="260"/>
        </pc:sldMkLst>
        <pc:spChg chg="mod">
          <ac:chgData name="shellie sulzberger" userId="28c592b108a43bb7" providerId="LiveId" clId="{27AB77B2-AF89-42DB-8147-7F5D9E361B79}" dt="2023-07-26T16:16:24.801" v="1260" actId="6549"/>
          <ac:spMkLst>
            <pc:docMk/>
            <pc:sldMk cId="3420684984" sldId="260"/>
            <ac:spMk id="5" creationId="{00000000-0000-0000-0000-000000000000}"/>
          </ac:spMkLst>
        </pc:spChg>
      </pc:sldChg>
      <pc:sldChg chg="modSp del mod ord">
        <pc:chgData name="shellie sulzberger" userId="28c592b108a43bb7" providerId="LiveId" clId="{27AB77B2-AF89-42DB-8147-7F5D9E361B79}" dt="2023-07-26T16:33:47.932" v="3009" actId="47"/>
        <pc:sldMkLst>
          <pc:docMk/>
          <pc:sldMk cId="3177154072" sldId="264"/>
        </pc:sldMkLst>
        <pc:spChg chg="mod">
          <ac:chgData name="shellie sulzberger" userId="28c592b108a43bb7" providerId="LiveId" clId="{27AB77B2-AF89-42DB-8147-7F5D9E361B79}" dt="2023-06-30T00:07:05.907" v="9" actId="20577"/>
          <ac:spMkLst>
            <pc:docMk/>
            <pc:sldMk cId="3177154072" sldId="264"/>
            <ac:spMk id="4" creationId="{00000000-0000-0000-0000-000000000000}"/>
          </ac:spMkLst>
        </pc:spChg>
        <pc:spChg chg="mod">
          <ac:chgData name="shellie sulzberger" userId="28c592b108a43bb7" providerId="LiveId" clId="{27AB77B2-AF89-42DB-8147-7F5D9E361B79}" dt="2023-06-30T00:11:08.021" v="825" actId="255"/>
          <ac:spMkLst>
            <pc:docMk/>
            <pc:sldMk cId="3177154072" sldId="264"/>
            <ac:spMk id="5" creationId="{00000000-0000-0000-0000-000000000000}"/>
          </ac:spMkLst>
        </pc:spChg>
      </pc:sldChg>
      <pc:sldChg chg="modSp mod">
        <pc:chgData name="shellie sulzberger" userId="28c592b108a43bb7" providerId="LiveId" clId="{27AB77B2-AF89-42DB-8147-7F5D9E361B79}" dt="2023-06-30T00:06:50.289" v="3" actId="20577"/>
        <pc:sldMkLst>
          <pc:docMk/>
          <pc:sldMk cId="3261630949" sldId="266"/>
        </pc:sldMkLst>
        <pc:spChg chg="mod">
          <ac:chgData name="shellie sulzberger" userId="28c592b108a43bb7" providerId="LiveId" clId="{27AB77B2-AF89-42DB-8147-7F5D9E361B79}" dt="2023-06-30T00:06:50.289" v="3" actId="20577"/>
          <ac:spMkLst>
            <pc:docMk/>
            <pc:sldMk cId="3261630949" sldId="266"/>
            <ac:spMk id="4" creationId="{00000000-0000-0000-0000-000000000000}"/>
          </ac:spMkLst>
        </pc:spChg>
      </pc:sldChg>
      <pc:sldChg chg="modSp mod">
        <pc:chgData name="shellie sulzberger" userId="28c592b108a43bb7" providerId="LiveId" clId="{27AB77B2-AF89-42DB-8147-7F5D9E361B79}" dt="2023-06-30T00:07:00.464" v="5" actId="20577"/>
        <pc:sldMkLst>
          <pc:docMk/>
          <pc:sldMk cId="431656755" sldId="267"/>
        </pc:sldMkLst>
        <pc:spChg chg="mod">
          <ac:chgData name="shellie sulzberger" userId="28c592b108a43bb7" providerId="LiveId" clId="{27AB77B2-AF89-42DB-8147-7F5D9E361B79}" dt="2023-06-30T00:07:00.464" v="5" actId="20577"/>
          <ac:spMkLst>
            <pc:docMk/>
            <pc:sldMk cId="431656755" sldId="267"/>
            <ac:spMk id="4" creationId="{00000000-0000-0000-0000-000000000000}"/>
          </ac:spMkLst>
        </pc:spChg>
      </pc:sldChg>
      <pc:sldChg chg="modSp mod">
        <pc:chgData name="shellie sulzberger" userId="28c592b108a43bb7" providerId="LiveId" clId="{27AB77B2-AF89-42DB-8147-7F5D9E361B79}" dt="2023-07-26T16:11:20.765" v="1196" actId="113"/>
        <pc:sldMkLst>
          <pc:docMk/>
          <pc:sldMk cId="209041046" sldId="275"/>
        </pc:sldMkLst>
        <pc:spChg chg="mod">
          <ac:chgData name="shellie sulzberger" userId="28c592b108a43bb7" providerId="LiveId" clId="{27AB77B2-AF89-42DB-8147-7F5D9E361B79}" dt="2023-07-26T16:11:20.765" v="1196" actId="113"/>
          <ac:spMkLst>
            <pc:docMk/>
            <pc:sldMk cId="209041046" sldId="275"/>
            <ac:spMk id="5" creationId="{00000000-0000-0000-0000-000000000000}"/>
          </ac:spMkLst>
        </pc:spChg>
      </pc:sldChg>
      <pc:sldChg chg="addSp delSp modSp mod setBg">
        <pc:chgData name="shellie sulzberger" userId="28c592b108a43bb7" providerId="LiveId" clId="{27AB77B2-AF89-42DB-8147-7F5D9E361B79}" dt="2023-07-26T16:10:54.519" v="1195" actId="26606"/>
        <pc:sldMkLst>
          <pc:docMk/>
          <pc:sldMk cId="553499153" sldId="276"/>
        </pc:sldMkLst>
        <pc:spChg chg="mod">
          <ac:chgData name="shellie sulzberger" userId="28c592b108a43bb7" providerId="LiveId" clId="{27AB77B2-AF89-42DB-8147-7F5D9E361B79}" dt="2023-07-26T16:10:54.519" v="1195" actId="26606"/>
          <ac:spMkLst>
            <pc:docMk/>
            <pc:sldMk cId="553499153" sldId="276"/>
            <ac:spMk id="4" creationId="{00000000-0000-0000-0000-000000000000}"/>
          </ac:spMkLst>
        </pc:spChg>
        <pc:spChg chg="del">
          <ac:chgData name="shellie sulzberger" userId="28c592b108a43bb7" providerId="LiveId" clId="{27AB77B2-AF89-42DB-8147-7F5D9E361B79}" dt="2023-07-26T16:10:54.519" v="1195" actId="26606"/>
          <ac:spMkLst>
            <pc:docMk/>
            <pc:sldMk cId="553499153" sldId="276"/>
            <ac:spMk id="5" creationId="{00000000-0000-0000-0000-000000000000}"/>
          </ac:spMkLst>
        </pc:spChg>
        <pc:spChg chg="mod">
          <ac:chgData name="shellie sulzberger" userId="28c592b108a43bb7" providerId="LiveId" clId="{27AB77B2-AF89-42DB-8147-7F5D9E361B79}" dt="2023-07-26T16:10:54.519" v="1195" actId="26606"/>
          <ac:spMkLst>
            <pc:docMk/>
            <pc:sldMk cId="553499153" sldId="276"/>
            <ac:spMk id="6" creationId="{00000000-0000-0000-0000-000000000000}"/>
          </ac:spMkLst>
        </pc:spChg>
        <pc:spChg chg="mod">
          <ac:chgData name="shellie sulzberger" userId="28c592b108a43bb7" providerId="LiveId" clId="{27AB77B2-AF89-42DB-8147-7F5D9E361B79}" dt="2023-07-26T16:10:54.519" v="1195" actId="26606"/>
          <ac:spMkLst>
            <pc:docMk/>
            <pc:sldMk cId="553499153" sldId="276"/>
            <ac:spMk id="7" creationId="{00000000-0000-0000-0000-000000000000}"/>
          </ac:spMkLst>
        </pc:spChg>
        <pc:spChg chg="add">
          <ac:chgData name="shellie sulzberger" userId="28c592b108a43bb7" providerId="LiveId" clId="{27AB77B2-AF89-42DB-8147-7F5D9E361B79}" dt="2023-07-26T16:10:54.519" v="1195" actId="26606"/>
          <ac:spMkLst>
            <pc:docMk/>
            <pc:sldMk cId="553499153" sldId="276"/>
            <ac:spMk id="13" creationId="{5C8908E2-EE49-44D2-9428-A28D2312A8D5}"/>
          </ac:spMkLst>
        </pc:spChg>
        <pc:spChg chg="add">
          <ac:chgData name="shellie sulzberger" userId="28c592b108a43bb7" providerId="LiveId" clId="{27AB77B2-AF89-42DB-8147-7F5D9E361B79}" dt="2023-07-26T16:10:54.519" v="1195" actId="26606"/>
          <ac:spMkLst>
            <pc:docMk/>
            <pc:sldMk cId="553499153" sldId="276"/>
            <ac:spMk id="19" creationId="{7449A6C7-D15F-4AA5-BFA5-71A404B47016}"/>
          </ac:spMkLst>
        </pc:spChg>
        <pc:spChg chg="add">
          <ac:chgData name="shellie sulzberger" userId="28c592b108a43bb7" providerId="LiveId" clId="{27AB77B2-AF89-42DB-8147-7F5D9E361B79}" dt="2023-07-26T16:10:54.519" v="1195" actId="26606"/>
          <ac:spMkLst>
            <pc:docMk/>
            <pc:sldMk cId="553499153" sldId="276"/>
            <ac:spMk id="21" creationId="{ED888B23-07FA-482A-96DF-47E31AF1A603}"/>
          </ac:spMkLst>
        </pc:spChg>
        <pc:grpChg chg="add">
          <ac:chgData name="shellie sulzberger" userId="28c592b108a43bb7" providerId="LiveId" clId="{27AB77B2-AF89-42DB-8147-7F5D9E361B79}" dt="2023-07-26T16:10:54.519" v="1195" actId="26606"/>
          <ac:grpSpMkLst>
            <pc:docMk/>
            <pc:sldMk cId="553499153" sldId="276"/>
            <ac:grpSpMk id="15" creationId="{05314994-6337-4875-8CF5-652CAFE8342C}"/>
          </ac:grpSpMkLst>
        </pc:grpChg>
        <pc:graphicFrameChg chg="add">
          <ac:chgData name="shellie sulzberger" userId="28c592b108a43bb7" providerId="LiveId" clId="{27AB77B2-AF89-42DB-8147-7F5D9E361B79}" dt="2023-07-26T16:10:54.519" v="1195" actId="26606"/>
          <ac:graphicFrameMkLst>
            <pc:docMk/>
            <pc:sldMk cId="553499153" sldId="276"/>
            <ac:graphicFrameMk id="9" creationId="{E286F748-3C4D-B45A-7720-F123BD0DEED4}"/>
          </ac:graphicFrameMkLst>
        </pc:graphicFrameChg>
      </pc:sldChg>
      <pc:sldChg chg="addSp delSp modSp mod setBg">
        <pc:chgData name="shellie sulzberger" userId="28c592b108a43bb7" providerId="LiveId" clId="{27AB77B2-AF89-42DB-8147-7F5D9E361B79}" dt="2023-07-26T16:15:51.242" v="1224" actId="255"/>
        <pc:sldMkLst>
          <pc:docMk/>
          <pc:sldMk cId="1820592403" sldId="278"/>
        </pc:sldMkLst>
        <pc:spChg chg="mod">
          <ac:chgData name="shellie sulzberger" userId="28c592b108a43bb7" providerId="LiveId" clId="{27AB77B2-AF89-42DB-8147-7F5D9E361B79}" dt="2023-07-26T16:15:22.194" v="1219" actId="26606"/>
          <ac:spMkLst>
            <pc:docMk/>
            <pc:sldMk cId="1820592403" sldId="278"/>
            <ac:spMk id="4" creationId="{00000000-0000-0000-0000-000000000000}"/>
          </ac:spMkLst>
        </pc:spChg>
        <pc:spChg chg="mod ord">
          <ac:chgData name="shellie sulzberger" userId="28c592b108a43bb7" providerId="LiveId" clId="{27AB77B2-AF89-42DB-8147-7F5D9E361B79}" dt="2023-07-26T16:15:51.242" v="1224" actId="255"/>
          <ac:spMkLst>
            <pc:docMk/>
            <pc:sldMk cId="1820592403" sldId="278"/>
            <ac:spMk id="5" creationId="{00000000-0000-0000-0000-000000000000}"/>
          </ac:spMkLst>
        </pc:spChg>
        <pc:spChg chg="mod ord">
          <ac:chgData name="shellie sulzberger" userId="28c592b108a43bb7" providerId="LiveId" clId="{27AB77B2-AF89-42DB-8147-7F5D9E361B79}" dt="2023-07-26T16:15:22.194" v="1219" actId="26606"/>
          <ac:spMkLst>
            <pc:docMk/>
            <pc:sldMk cId="1820592403" sldId="278"/>
            <ac:spMk id="6" creationId="{00000000-0000-0000-0000-000000000000}"/>
          </ac:spMkLst>
        </pc:spChg>
        <pc:spChg chg="mod">
          <ac:chgData name="shellie sulzberger" userId="28c592b108a43bb7" providerId="LiveId" clId="{27AB77B2-AF89-42DB-8147-7F5D9E361B79}" dt="2023-07-26T16:15:22.194" v="1219" actId="26606"/>
          <ac:spMkLst>
            <pc:docMk/>
            <pc:sldMk cId="1820592403" sldId="278"/>
            <ac:spMk id="7" creationId="{00000000-0000-0000-0000-000000000000}"/>
          </ac:spMkLst>
        </pc:spChg>
        <pc:spChg chg="add del">
          <ac:chgData name="shellie sulzberger" userId="28c592b108a43bb7" providerId="LiveId" clId="{27AB77B2-AF89-42DB-8147-7F5D9E361B79}" dt="2023-07-26T16:13:52.158" v="1199" actId="26606"/>
          <ac:spMkLst>
            <pc:docMk/>
            <pc:sldMk cId="1820592403" sldId="278"/>
            <ac:spMk id="13" creationId="{F13C74B1-5B17-4795-BED0-7140497B445A}"/>
          </ac:spMkLst>
        </pc:spChg>
        <pc:spChg chg="add del">
          <ac:chgData name="shellie sulzberger" userId="28c592b108a43bb7" providerId="LiveId" clId="{27AB77B2-AF89-42DB-8147-7F5D9E361B79}" dt="2023-07-26T16:13:52.158" v="1199" actId="26606"/>
          <ac:spMkLst>
            <pc:docMk/>
            <pc:sldMk cId="1820592403" sldId="278"/>
            <ac:spMk id="15" creationId="{D4974D33-8DC5-464E-8C6D-BE58F0669C17}"/>
          </ac:spMkLst>
        </pc:spChg>
        <pc:spChg chg="add del">
          <ac:chgData name="shellie sulzberger" userId="28c592b108a43bb7" providerId="LiveId" clId="{27AB77B2-AF89-42DB-8147-7F5D9E361B79}" dt="2023-07-26T16:14:19.732" v="1203" actId="26606"/>
          <ac:spMkLst>
            <pc:docMk/>
            <pc:sldMk cId="1820592403" sldId="278"/>
            <ac:spMk id="20" creationId="{2C61293E-6EBE-43EF-A52C-9BEBFD7679D4}"/>
          </ac:spMkLst>
        </pc:spChg>
        <pc:spChg chg="add del">
          <ac:chgData name="shellie sulzberger" userId="28c592b108a43bb7" providerId="LiveId" clId="{27AB77B2-AF89-42DB-8147-7F5D9E361B79}" dt="2023-07-26T16:14:19.732" v="1203" actId="26606"/>
          <ac:spMkLst>
            <pc:docMk/>
            <pc:sldMk cId="1820592403" sldId="278"/>
            <ac:spMk id="22" creationId="{21540236-BFD5-4A9D-8840-4703E7F76825}"/>
          </ac:spMkLst>
        </pc:spChg>
        <pc:spChg chg="add del">
          <ac:chgData name="shellie sulzberger" userId="28c592b108a43bb7" providerId="LiveId" clId="{27AB77B2-AF89-42DB-8147-7F5D9E361B79}" dt="2023-07-26T16:15:22.194" v="1219" actId="26606"/>
          <ac:spMkLst>
            <pc:docMk/>
            <pc:sldMk cId="1820592403" sldId="278"/>
            <ac:spMk id="24" creationId="{F13C74B1-5B17-4795-BED0-7140497B445A}"/>
          </ac:spMkLst>
        </pc:spChg>
        <pc:spChg chg="add del">
          <ac:chgData name="shellie sulzberger" userId="28c592b108a43bb7" providerId="LiveId" clId="{27AB77B2-AF89-42DB-8147-7F5D9E361B79}" dt="2023-07-26T16:15:22.194" v="1219" actId="26606"/>
          <ac:spMkLst>
            <pc:docMk/>
            <pc:sldMk cId="1820592403" sldId="278"/>
            <ac:spMk id="25" creationId="{D4974D33-8DC5-464E-8C6D-BE58F0669C17}"/>
          </ac:spMkLst>
        </pc:spChg>
        <pc:spChg chg="add del">
          <ac:chgData name="shellie sulzberger" userId="28c592b108a43bb7" providerId="LiveId" clId="{27AB77B2-AF89-42DB-8147-7F5D9E361B79}" dt="2023-07-26T16:15:22.190" v="1218" actId="26606"/>
          <ac:spMkLst>
            <pc:docMk/>
            <pc:sldMk cId="1820592403" sldId="278"/>
            <ac:spMk id="33" creationId="{7004738A-9D34-43E8-97D2-CA0EED4F8BE0}"/>
          </ac:spMkLst>
        </pc:spChg>
        <pc:spChg chg="add del">
          <ac:chgData name="shellie sulzberger" userId="28c592b108a43bb7" providerId="LiveId" clId="{27AB77B2-AF89-42DB-8147-7F5D9E361B79}" dt="2023-07-26T16:15:22.190" v="1218" actId="26606"/>
          <ac:spMkLst>
            <pc:docMk/>
            <pc:sldMk cId="1820592403" sldId="278"/>
            <ac:spMk id="34" creationId="{12609869-9E80-471B-A487-A53288E0E791}"/>
          </ac:spMkLst>
        </pc:spChg>
        <pc:spChg chg="add del">
          <ac:chgData name="shellie sulzberger" userId="28c592b108a43bb7" providerId="LiveId" clId="{27AB77B2-AF89-42DB-8147-7F5D9E361B79}" dt="2023-07-26T16:15:22.190" v="1218" actId="26606"/>
          <ac:spMkLst>
            <pc:docMk/>
            <pc:sldMk cId="1820592403" sldId="278"/>
            <ac:spMk id="35" creationId="{B8B8D07F-F13E-443E-BA68-2D26672D76B9}"/>
          </ac:spMkLst>
        </pc:spChg>
        <pc:spChg chg="add del">
          <ac:chgData name="shellie sulzberger" userId="28c592b108a43bb7" providerId="LiveId" clId="{27AB77B2-AF89-42DB-8147-7F5D9E361B79}" dt="2023-07-26T16:15:22.190" v="1218" actId="26606"/>
          <ac:spMkLst>
            <pc:docMk/>
            <pc:sldMk cId="1820592403" sldId="278"/>
            <ac:spMk id="37" creationId="{2813A4FA-24A5-41ED-A534-3807D1B2F344}"/>
          </ac:spMkLst>
        </pc:spChg>
        <pc:spChg chg="add del">
          <ac:chgData name="shellie sulzberger" userId="28c592b108a43bb7" providerId="LiveId" clId="{27AB77B2-AF89-42DB-8147-7F5D9E361B79}" dt="2023-07-26T16:15:22.190" v="1218" actId="26606"/>
          <ac:spMkLst>
            <pc:docMk/>
            <pc:sldMk cId="1820592403" sldId="278"/>
            <ac:spMk id="39" creationId="{C3944F27-CA70-4E84-A51A-E6BF89558979}"/>
          </ac:spMkLst>
        </pc:spChg>
        <pc:picChg chg="add del">
          <ac:chgData name="shellie sulzberger" userId="28c592b108a43bb7" providerId="LiveId" clId="{27AB77B2-AF89-42DB-8147-7F5D9E361B79}" dt="2023-07-26T16:13:52.158" v="1199" actId="26606"/>
          <ac:picMkLst>
            <pc:docMk/>
            <pc:sldMk cId="1820592403" sldId="278"/>
            <ac:picMk id="9" creationId="{2A31EEC1-70FF-DDA4-317F-9F450D06D39A}"/>
          </ac:picMkLst>
        </pc:picChg>
        <pc:picChg chg="add del">
          <ac:chgData name="shellie sulzberger" userId="28c592b108a43bb7" providerId="LiveId" clId="{27AB77B2-AF89-42DB-8147-7F5D9E361B79}" dt="2023-07-26T16:14:15.829" v="1201" actId="26606"/>
          <ac:picMkLst>
            <pc:docMk/>
            <pc:sldMk cId="1820592403" sldId="278"/>
            <ac:picMk id="18" creationId="{0C7CD0B3-0574-6A0B-0965-1EE5E126E7D2}"/>
          </ac:picMkLst>
        </pc:picChg>
        <pc:picChg chg="add del">
          <ac:chgData name="shellie sulzberger" userId="28c592b108a43bb7" providerId="LiveId" clId="{27AB77B2-AF89-42DB-8147-7F5D9E361B79}" dt="2023-07-26T16:14:19.732" v="1203" actId="26606"/>
          <ac:picMkLst>
            <pc:docMk/>
            <pc:sldMk cId="1820592403" sldId="278"/>
            <ac:picMk id="21" creationId="{76277421-47AC-8178-6D18-38117A3076A3}"/>
          </ac:picMkLst>
        </pc:picChg>
        <pc:picChg chg="add mod ord">
          <ac:chgData name="shellie sulzberger" userId="28c592b108a43bb7" providerId="LiveId" clId="{27AB77B2-AF89-42DB-8147-7F5D9E361B79}" dt="2023-07-26T16:15:22.194" v="1219" actId="26606"/>
          <ac:picMkLst>
            <pc:docMk/>
            <pc:sldMk cId="1820592403" sldId="278"/>
            <ac:picMk id="26" creationId="{2A31EEC1-70FF-DDA4-317F-9F450D06D39A}"/>
          </ac:picMkLst>
        </pc:picChg>
        <pc:picChg chg="add">
          <ac:chgData name="shellie sulzberger" userId="28c592b108a43bb7" providerId="LiveId" clId="{27AB77B2-AF89-42DB-8147-7F5D9E361B79}" dt="2023-07-26T16:15:22.194" v="1219" actId="26606"/>
          <ac:picMkLst>
            <pc:docMk/>
            <pc:sldMk cId="1820592403" sldId="278"/>
            <ac:picMk id="41" creationId="{54DDEBDD-D8BD-41A6-8A0D-B00E3768B0F9}"/>
          </ac:picMkLst>
        </pc:picChg>
        <pc:cxnChg chg="add del">
          <ac:chgData name="shellie sulzberger" userId="28c592b108a43bb7" providerId="LiveId" clId="{27AB77B2-AF89-42DB-8147-7F5D9E361B79}" dt="2023-07-26T16:14:15.829" v="1201" actId="26606"/>
          <ac:cxnSpMkLst>
            <pc:docMk/>
            <pc:sldMk cId="1820592403" sldId="278"/>
            <ac:cxnSpMk id="17" creationId="{1503BFE4-729B-D9D0-C17B-501E6AF1127A}"/>
          </ac:cxnSpMkLst>
        </pc:cxnChg>
        <pc:cxnChg chg="add del">
          <ac:chgData name="shellie sulzberger" userId="28c592b108a43bb7" providerId="LiveId" clId="{27AB77B2-AF89-42DB-8147-7F5D9E361B79}" dt="2023-07-26T16:15:12.920" v="1216" actId="26606"/>
          <ac:cxnSpMkLst>
            <pc:docMk/>
            <pc:sldMk cId="1820592403" sldId="278"/>
            <ac:cxnSpMk id="31" creationId="{1503BFE4-729B-D9D0-C17B-501E6AF1127A}"/>
          </ac:cxnSpMkLst>
        </pc:cxnChg>
      </pc:sldChg>
      <pc:sldChg chg="addSp modSp mod setBg">
        <pc:chgData name="shellie sulzberger" userId="28c592b108a43bb7" providerId="LiveId" clId="{27AB77B2-AF89-42DB-8147-7F5D9E361B79}" dt="2023-07-26T16:10:34.543" v="1194" actId="26606"/>
        <pc:sldMkLst>
          <pc:docMk/>
          <pc:sldMk cId="2116141015" sldId="283"/>
        </pc:sldMkLst>
        <pc:spChg chg="mod">
          <ac:chgData name="shellie sulzberger" userId="28c592b108a43bb7" providerId="LiveId" clId="{27AB77B2-AF89-42DB-8147-7F5D9E361B79}" dt="2023-07-26T16:10:34.543" v="1194" actId="26606"/>
          <ac:spMkLst>
            <pc:docMk/>
            <pc:sldMk cId="2116141015" sldId="283"/>
            <ac:spMk id="4" creationId="{00000000-0000-0000-0000-000000000000}"/>
          </ac:spMkLst>
        </pc:spChg>
        <pc:spChg chg="mod">
          <ac:chgData name="shellie sulzberger" userId="28c592b108a43bb7" providerId="LiveId" clId="{27AB77B2-AF89-42DB-8147-7F5D9E361B79}" dt="2023-07-26T16:10:34.543" v="1194" actId="26606"/>
          <ac:spMkLst>
            <pc:docMk/>
            <pc:sldMk cId="2116141015" sldId="283"/>
            <ac:spMk id="5" creationId="{00000000-0000-0000-0000-000000000000}"/>
          </ac:spMkLst>
        </pc:spChg>
        <pc:spChg chg="mod">
          <ac:chgData name="shellie sulzberger" userId="28c592b108a43bb7" providerId="LiveId" clId="{27AB77B2-AF89-42DB-8147-7F5D9E361B79}" dt="2023-07-26T16:10:34.543" v="1194" actId="26606"/>
          <ac:spMkLst>
            <pc:docMk/>
            <pc:sldMk cId="2116141015" sldId="283"/>
            <ac:spMk id="6" creationId="{00000000-0000-0000-0000-000000000000}"/>
          </ac:spMkLst>
        </pc:spChg>
        <pc:spChg chg="mod">
          <ac:chgData name="shellie sulzberger" userId="28c592b108a43bb7" providerId="LiveId" clId="{27AB77B2-AF89-42DB-8147-7F5D9E361B79}" dt="2023-07-26T16:10:34.543" v="1194" actId="26606"/>
          <ac:spMkLst>
            <pc:docMk/>
            <pc:sldMk cId="2116141015" sldId="283"/>
            <ac:spMk id="7" creationId="{00000000-0000-0000-0000-000000000000}"/>
          </ac:spMkLst>
        </pc:spChg>
        <pc:spChg chg="add">
          <ac:chgData name="shellie sulzberger" userId="28c592b108a43bb7" providerId="LiveId" clId="{27AB77B2-AF89-42DB-8147-7F5D9E361B79}" dt="2023-07-26T16:10:34.543" v="1194" actId="26606"/>
          <ac:spMkLst>
            <pc:docMk/>
            <pc:sldMk cId="2116141015" sldId="283"/>
            <ac:spMk id="14" creationId="{59A309A7-1751-4ABE-A3C1-EEC40366AD89}"/>
          </ac:spMkLst>
        </pc:spChg>
        <pc:spChg chg="add">
          <ac:chgData name="shellie sulzberger" userId="28c592b108a43bb7" providerId="LiveId" clId="{27AB77B2-AF89-42DB-8147-7F5D9E361B79}" dt="2023-07-26T16:10:34.543" v="1194" actId="26606"/>
          <ac:spMkLst>
            <pc:docMk/>
            <pc:sldMk cId="2116141015" sldId="283"/>
            <ac:spMk id="16" creationId="{967D8EB6-EAE1-4F9C-B398-83321E287204}"/>
          </ac:spMkLst>
        </pc:spChg>
        <pc:picChg chg="add">
          <ac:chgData name="shellie sulzberger" userId="28c592b108a43bb7" providerId="LiveId" clId="{27AB77B2-AF89-42DB-8147-7F5D9E361B79}" dt="2023-07-26T16:10:34.543" v="1194" actId="26606"/>
          <ac:picMkLst>
            <pc:docMk/>
            <pc:sldMk cId="2116141015" sldId="283"/>
            <ac:picMk id="11" creationId="{55FB82E5-CCE8-62C2-8AF2-17476B0F25E1}"/>
          </ac:picMkLst>
        </pc:picChg>
      </pc:sldChg>
      <pc:sldChg chg="modSp mod">
        <pc:chgData name="shellie sulzberger" userId="28c592b108a43bb7" providerId="LiveId" clId="{27AB77B2-AF89-42DB-8147-7F5D9E361B79}" dt="2023-07-26T16:18:05.009" v="1261" actId="6549"/>
        <pc:sldMkLst>
          <pc:docMk/>
          <pc:sldMk cId="1925405514" sldId="293"/>
        </pc:sldMkLst>
        <pc:spChg chg="mod">
          <ac:chgData name="shellie sulzberger" userId="28c592b108a43bb7" providerId="LiveId" clId="{27AB77B2-AF89-42DB-8147-7F5D9E361B79}" dt="2023-07-26T16:18:05.009" v="1261" actId="6549"/>
          <ac:spMkLst>
            <pc:docMk/>
            <pc:sldMk cId="1925405514" sldId="293"/>
            <ac:spMk id="5" creationId="{00000000-0000-0000-0000-000000000000}"/>
          </ac:spMkLst>
        </pc:spChg>
      </pc:sldChg>
      <pc:sldChg chg="modSp mod modAnim">
        <pc:chgData name="shellie sulzberger" userId="28c592b108a43bb7" providerId="LiveId" clId="{27AB77B2-AF89-42DB-8147-7F5D9E361B79}" dt="2023-07-26T16:20:22.816" v="1362" actId="14"/>
        <pc:sldMkLst>
          <pc:docMk/>
          <pc:sldMk cId="2741955848" sldId="295"/>
        </pc:sldMkLst>
        <pc:spChg chg="mod">
          <ac:chgData name="shellie sulzberger" userId="28c592b108a43bb7" providerId="LiveId" clId="{27AB77B2-AF89-42DB-8147-7F5D9E361B79}" dt="2023-07-26T16:20:22.816" v="1362" actId="14"/>
          <ac:spMkLst>
            <pc:docMk/>
            <pc:sldMk cId="2741955848" sldId="295"/>
            <ac:spMk id="5" creationId="{00000000-0000-0000-0000-000000000000}"/>
          </ac:spMkLst>
        </pc:spChg>
      </pc:sldChg>
      <pc:sldChg chg="modSp mod modAnim">
        <pc:chgData name="shellie sulzberger" userId="28c592b108a43bb7" providerId="LiveId" clId="{27AB77B2-AF89-42DB-8147-7F5D9E361B79}" dt="2023-07-26T16:21:43.237" v="1512"/>
        <pc:sldMkLst>
          <pc:docMk/>
          <pc:sldMk cId="2120308446" sldId="297"/>
        </pc:sldMkLst>
        <pc:spChg chg="mod">
          <ac:chgData name="shellie sulzberger" userId="28c592b108a43bb7" providerId="LiveId" clId="{27AB77B2-AF89-42DB-8147-7F5D9E361B79}" dt="2023-07-26T16:21:25.994" v="1510" actId="20577"/>
          <ac:spMkLst>
            <pc:docMk/>
            <pc:sldMk cId="2120308446" sldId="297"/>
            <ac:spMk id="5" creationId="{00000000-0000-0000-0000-000000000000}"/>
          </ac:spMkLst>
        </pc:spChg>
      </pc:sldChg>
      <pc:sldChg chg="modSp mod modAnim">
        <pc:chgData name="shellie sulzberger" userId="28c592b108a43bb7" providerId="LiveId" clId="{27AB77B2-AF89-42DB-8147-7F5D9E361B79}" dt="2023-07-26T16:22:58.031" v="1603"/>
        <pc:sldMkLst>
          <pc:docMk/>
          <pc:sldMk cId="214714169" sldId="299"/>
        </pc:sldMkLst>
        <pc:spChg chg="mod">
          <ac:chgData name="shellie sulzberger" userId="28c592b108a43bb7" providerId="LiveId" clId="{27AB77B2-AF89-42DB-8147-7F5D9E361B79}" dt="2023-07-26T16:22:54.214" v="1602" actId="20577"/>
          <ac:spMkLst>
            <pc:docMk/>
            <pc:sldMk cId="214714169" sldId="299"/>
            <ac:spMk id="5" creationId="{00000000-0000-0000-0000-000000000000}"/>
          </ac:spMkLst>
        </pc:spChg>
      </pc:sldChg>
      <pc:sldChg chg="modSp mod">
        <pc:chgData name="shellie sulzberger" userId="28c592b108a43bb7" providerId="LiveId" clId="{27AB77B2-AF89-42DB-8147-7F5D9E361B79}" dt="2023-07-26T16:26:54.117" v="2158" actId="20577"/>
        <pc:sldMkLst>
          <pc:docMk/>
          <pc:sldMk cId="2951264609" sldId="301"/>
        </pc:sldMkLst>
        <pc:spChg chg="mod">
          <ac:chgData name="shellie sulzberger" userId="28c592b108a43bb7" providerId="LiveId" clId="{27AB77B2-AF89-42DB-8147-7F5D9E361B79}" dt="2023-07-26T16:26:54.117" v="2158" actId="20577"/>
          <ac:spMkLst>
            <pc:docMk/>
            <pc:sldMk cId="2951264609" sldId="301"/>
            <ac:spMk id="5" creationId="{00000000-0000-0000-0000-000000000000}"/>
          </ac:spMkLst>
        </pc:spChg>
      </pc:sldChg>
      <pc:sldChg chg="modSp mod">
        <pc:chgData name="shellie sulzberger" userId="28c592b108a43bb7" providerId="LiveId" clId="{27AB77B2-AF89-42DB-8147-7F5D9E361B79}" dt="2023-07-26T16:31:54.513" v="3001" actId="5793"/>
        <pc:sldMkLst>
          <pc:docMk/>
          <pc:sldMk cId="3410722063" sldId="302"/>
        </pc:sldMkLst>
        <pc:spChg chg="mod">
          <ac:chgData name="shellie sulzberger" userId="28c592b108a43bb7" providerId="LiveId" clId="{27AB77B2-AF89-42DB-8147-7F5D9E361B79}" dt="2023-07-26T16:31:54.513" v="3001" actId="5793"/>
          <ac:spMkLst>
            <pc:docMk/>
            <pc:sldMk cId="3410722063" sldId="302"/>
            <ac:spMk id="5" creationId="{00000000-0000-0000-0000-000000000000}"/>
          </ac:spMkLst>
        </pc:spChg>
      </pc:sldChg>
      <pc:sldChg chg="modSp mod">
        <pc:chgData name="shellie sulzberger" userId="28c592b108a43bb7" providerId="LiveId" clId="{27AB77B2-AF89-42DB-8147-7F5D9E361B79}" dt="2023-07-26T16:31:41.470" v="2999" actId="20577"/>
        <pc:sldMkLst>
          <pc:docMk/>
          <pc:sldMk cId="2001784867" sldId="303"/>
        </pc:sldMkLst>
        <pc:spChg chg="mod">
          <ac:chgData name="shellie sulzberger" userId="28c592b108a43bb7" providerId="LiveId" clId="{27AB77B2-AF89-42DB-8147-7F5D9E361B79}" dt="2023-07-26T16:31:41.470" v="2999" actId="20577"/>
          <ac:spMkLst>
            <pc:docMk/>
            <pc:sldMk cId="2001784867" sldId="303"/>
            <ac:spMk id="5" creationId="{00000000-0000-0000-0000-000000000000}"/>
          </ac:spMkLst>
        </pc:spChg>
      </pc:sldChg>
      <pc:sldChg chg="modSp mod">
        <pc:chgData name="shellie sulzberger" userId="28c592b108a43bb7" providerId="LiveId" clId="{27AB77B2-AF89-42DB-8147-7F5D9E361B79}" dt="2023-07-26T16:32:33.446" v="3003" actId="5793"/>
        <pc:sldMkLst>
          <pc:docMk/>
          <pc:sldMk cId="733977772" sldId="305"/>
        </pc:sldMkLst>
        <pc:spChg chg="mod">
          <ac:chgData name="shellie sulzberger" userId="28c592b108a43bb7" providerId="LiveId" clId="{27AB77B2-AF89-42DB-8147-7F5D9E361B79}" dt="2023-07-26T16:32:33.446" v="3003" actId="5793"/>
          <ac:spMkLst>
            <pc:docMk/>
            <pc:sldMk cId="733977772" sldId="305"/>
            <ac:spMk id="5" creationId="{00000000-0000-0000-0000-000000000000}"/>
          </ac:spMkLst>
        </pc:spChg>
      </pc:sldChg>
      <pc:sldChg chg="modSp mod">
        <pc:chgData name="shellie sulzberger" userId="28c592b108a43bb7" providerId="LiveId" clId="{27AB77B2-AF89-42DB-8147-7F5D9E361B79}" dt="2023-07-26T16:09:53.647" v="1192" actId="207"/>
        <pc:sldMkLst>
          <pc:docMk/>
          <pc:sldMk cId="2020491492" sldId="747"/>
        </pc:sldMkLst>
        <pc:spChg chg="mod">
          <ac:chgData name="shellie sulzberger" userId="28c592b108a43bb7" providerId="LiveId" clId="{27AB77B2-AF89-42DB-8147-7F5D9E361B79}" dt="2023-07-26T16:09:53.647" v="1192" actId="207"/>
          <ac:spMkLst>
            <pc:docMk/>
            <pc:sldMk cId="2020491492" sldId="747"/>
            <ac:spMk id="5" creationId="{00000000-0000-0000-0000-000000000000}"/>
          </ac:spMkLst>
        </pc:spChg>
      </pc:sldChg>
      <pc:sldChg chg="modSp mod">
        <pc:chgData name="shellie sulzberger" userId="28c592b108a43bb7" providerId="LiveId" clId="{27AB77B2-AF89-42DB-8147-7F5D9E361B79}" dt="2023-07-26T16:08:43.314" v="1191" actId="207"/>
        <pc:sldMkLst>
          <pc:docMk/>
          <pc:sldMk cId="1911423509" sldId="748"/>
        </pc:sldMkLst>
        <pc:spChg chg="mod">
          <ac:chgData name="shellie sulzberger" userId="28c592b108a43bb7" providerId="LiveId" clId="{27AB77B2-AF89-42DB-8147-7F5D9E361B79}" dt="2023-07-26T16:08:43.314" v="1191" actId="207"/>
          <ac:spMkLst>
            <pc:docMk/>
            <pc:sldMk cId="1911423509" sldId="748"/>
            <ac:spMk id="5" creationId="{00000000-0000-0000-0000-000000000000}"/>
          </ac:spMkLst>
        </pc:spChg>
      </pc:sldChg>
      <pc:sldChg chg="modSp mod">
        <pc:chgData name="shellie sulzberger" userId="28c592b108a43bb7" providerId="LiveId" clId="{27AB77B2-AF89-42DB-8147-7F5D9E361B79}" dt="2023-07-26T16:10:13.395" v="1193" actId="113"/>
        <pc:sldMkLst>
          <pc:docMk/>
          <pc:sldMk cId="476747762" sldId="749"/>
        </pc:sldMkLst>
        <pc:spChg chg="mod">
          <ac:chgData name="shellie sulzberger" userId="28c592b108a43bb7" providerId="LiveId" clId="{27AB77B2-AF89-42DB-8147-7F5D9E361B79}" dt="2023-07-26T16:10:13.395" v="1193" actId="113"/>
          <ac:spMkLst>
            <pc:docMk/>
            <pc:sldMk cId="476747762" sldId="749"/>
            <ac:spMk id="5" creationId="{00000000-0000-0000-0000-000000000000}"/>
          </ac:spMkLst>
        </pc:spChg>
      </pc:sldChg>
      <pc:sldChg chg="modSp add mod">
        <pc:chgData name="shellie sulzberger" userId="28c592b108a43bb7" providerId="LiveId" clId="{27AB77B2-AF89-42DB-8147-7F5D9E361B79}" dt="2023-07-17T18:37:12.502" v="1183" actId="20577"/>
        <pc:sldMkLst>
          <pc:docMk/>
          <pc:sldMk cId="691570946" sldId="752"/>
        </pc:sldMkLst>
        <pc:spChg chg="mod">
          <ac:chgData name="shellie sulzberger" userId="28c592b108a43bb7" providerId="LiveId" clId="{27AB77B2-AF89-42DB-8147-7F5D9E361B79}" dt="2023-07-17T18:37:12.502" v="1183" actId="20577"/>
          <ac:spMkLst>
            <pc:docMk/>
            <pc:sldMk cId="691570946" sldId="752"/>
            <ac:spMk id="5" creationId="{00000000-0000-0000-0000-000000000000}"/>
          </ac:spMkLst>
        </pc:spChg>
      </pc:sldChg>
      <pc:sldChg chg="modSp add mod">
        <pc:chgData name="shellie sulzberger" userId="28c592b108a43bb7" providerId="LiveId" clId="{27AB77B2-AF89-42DB-8147-7F5D9E361B79}" dt="2023-07-26T16:34:02.262" v="3012" actId="20577"/>
        <pc:sldMkLst>
          <pc:docMk/>
          <pc:sldMk cId="2737525937" sldId="753"/>
        </pc:sldMkLst>
        <pc:spChg chg="mod">
          <ac:chgData name="shellie sulzberger" userId="28c592b108a43bb7" providerId="LiveId" clId="{27AB77B2-AF89-42DB-8147-7F5D9E361B79}" dt="2023-07-26T16:34:02.262" v="3012" actId="20577"/>
          <ac:spMkLst>
            <pc:docMk/>
            <pc:sldMk cId="2737525937" sldId="753"/>
            <ac:spMk id="5" creationId="{00000000-0000-0000-0000-000000000000}"/>
          </ac:spMkLst>
        </pc:spChg>
      </pc:sldChg>
      <pc:sldChg chg="addSp delSp modSp add mod">
        <pc:chgData name="shellie sulzberger" userId="28c592b108a43bb7" providerId="LiveId" clId="{27AB77B2-AF89-42DB-8147-7F5D9E361B79}" dt="2023-07-26T16:26:41.507" v="2154" actId="14100"/>
        <pc:sldMkLst>
          <pc:docMk/>
          <pc:sldMk cId="4109067531" sldId="754"/>
        </pc:sldMkLst>
        <pc:spChg chg="del mod">
          <ac:chgData name="shellie sulzberger" userId="28c592b108a43bb7" providerId="LiveId" clId="{27AB77B2-AF89-42DB-8147-7F5D9E361B79}" dt="2023-07-26T16:26:34.644" v="2151" actId="22"/>
          <ac:spMkLst>
            <pc:docMk/>
            <pc:sldMk cId="4109067531" sldId="754"/>
            <ac:spMk id="5" creationId="{00000000-0000-0000-0000-000000000000}"/>
          </ac:spMkLst>
        </pc:spChg>
        <pc:picChg chg="add mod ord">
          <ac:chgData name="shellie sulzberger" userId="28c592b108a43bb7" providerId="LiveId" clId="{27AB77B2-AF89-42DB-8147-7F5D9E361B79}" dt="2023-07-26T16:26:41.507" v="2154" actId="14100"/>
          <ac:picMkLst>
            <pc:docMk/>
            <pc:sldMk cId="4109067531" sldId="754"/>
            <ac:picMk id="3" creationId="{A51D7287-56F3-0293-E804-2CD60D044A0D}"/>
          </ac:picMkLst>
        </pc:picChg>
      </pc:sldChg>
      <pc:sldChg chg="modSp add mod">
        <pc:chgData name="shellie sulzberger" userId="28c592b108a43bb7" providerId="LiveId" clId="{27AB77B2-AF89-42DB-8147-7F5D9E361B79}" dt="2023-07-26T16:33:02.095" v="3005" actId="20577"/>
        <pc:sldMkLst>
          <pc:docMk/>
          <pc:sldMk cId="1939822120" sldId="755"/>
        </pc:sldMkLst>
        <pc:spChg chg="mod">
          <ac:chgData name="shellie sulzberger" userId="28c592b108a43bb7" providerId="LiveId" clId="{27AB77B2-AF89-42DB-8147-7F5D9E361B79}" dt="2023-07-26T16:33:02.095" v="3005" actId="20577"/>
          <ac:spMkLst>
            <pc:docMk/>
            <pc:sldMk cId="1939822120" sldId="755"/>
            <ac:spMk id="4" creationId="{00000000-0000-0000-0000-000000000000}"/>
          </ac:spMkLst>
        </pc:spChg>
      </pc:sldChg>
      <pc:sldChg chg="modSp add mod">
        <pc:chgData name="shellie sulzberger" userId="28c592b108a43bb7" providerId="LiveId" clId="{27AB77B2-AF89-42DB-8147-7F5D9E361B79}" dt="2023-07-26T16:33:24.409" v="3007" actId="20577"/>
        <pc:sldMkLst>
          <pc:docMk/>
          <pc:sldMk cId="1100041110" sldId="756"/>
        </pc:sldMkLst>
        <pc:spChg chg="mod">
          <ac:chgData name="shellie sulzberger" userId="28c592b108a43bb7" providerId="LiveId" clId="{27AB77B2-AF89-42DB-8147-7F5D9E361B79}" dt="2023-07-26T16:33:24.409" v="3007" actId="20577"/>
          <ac:spMkLst>
            <pc:docMk/>
            <pc:sldMk cId="1100041110" sldId="756"/>
            <ac:spMk id="4" creationId="{00000000-0000-0000-0000-000000000000}"/>
          </ac:spMkLst>
        </pc:spChg>
      </pc:sldChg>
      <pc:sldChg chg="modSp add mod">
        <pc:chgData name="shellie sulzberger" userId="28c592b108a43bb7" providerId="LiveId" clId="{27AB77B2-AF89-42DB-8147-7F5D9E361B79}" dt="2023-07-26T16:34:10.726" v="3015" actId="20577"/>
        <pc:sldMkLst>
          <pc:docMk/>
          <pc:sldMk cId="1526815093" sldId="757"/>
        </pc:sldMkLst>
        <pc:spChg chg="mod">
          <ac:chgData name="shellie sulzberger" userId="28c592b108a43bb7" providerId="LiveId" clId="{27AB77B2-AF89-42DB-8147-7F5D9E361B79}" dt="2023-07-26T16:34:10.726" v="3015" actId="20577"/>
          <ac:spMkLst>
            <pc:docMk/>
            <pc:sldMk cId="1526815093" sldId="757"/>
            <ac:spMk id="4" creationId="{00000000-0000-0000-0000-000000000000}"/>
          </ac:spMkLst>
        </pc:spChg>
      </pc:sldChg>
      <pc:sldChg chg="add del">
        <pc:chgData name="shellie sulzberger" userId="28c592b108a43bb7" providerId="LiveId" clId="{27AB77B2-AF89-42DB-8147-7F5D9E361B79}" dt="2023-07-26T16:33:49.967" v="3010" actId="47"/>
        <pc:sldMkLst>
          <pc:docMk/>
          <pc:sldMk cId="3228368522" sldId="757"/>
        </pc:sldMkLst>
      </pc:sldChg>
    </pc:docChg>
  </pc:docChgLst>
  <pc:docChgLst>
    <pc:chgData name="shellie sulzberger" userId="28c592b108a43bb7" providerId="LiveId" clId="{6B9CEB4F-CAEE-40EC-A625-6AD1F06BFDF4}"/>
    <pc:docChg chg="undo custSel addSld delSld modSld sldOrd">
      <pc:chgData name="shellie sulzberger" userId="28c592b108a43bb7" providerId="LiveId" clId="{6B9CEB4F-CAEE-40EC-A625-6AD1F06BFDF4}" dt="2023-06-09T20:34:58.834" v="1316" actId="255"/>
      <pc:docMkLst>
        <pc:docMk/>
      </pc:docMkLst>
      <pc:sldChg chg="modSp mod">
        <pc:chgData name="shellie sulzberger" userId="28c592b108a43bb7" providerId="LiveId" clId="{6B9CEB4F-CAEE-40EC-A625-6AD1F06BFDF4}" dt="2023-06-09T20:08:39.892" v="5" actId="5793"/>
        <pc:sldMkLst>
          <pc:docMk/>
          <pc:sldMk cId="4187702464" sldId="270"/>
        </pc:sldMkLst>
        <pc:spChg chg="mod">
          <ac:chgData name="shellie sulzberger" userId="28c592b108a43bb7" providerId="LiveId" clId="{6B9CEB4F-CAEE-40EC-A625-6AD1F06BFDF4}" dt="2023-06-09T20:08:39.892" v="5" actId="5793"/>
          <ac:spMkLst>
            <pc:docMk/>
            <pc:sldMk cId="4187702464" sldId="270"/>
            <ac:spMk id="5" creationId="{00000000-0000-0000-0000-000000000000}"/>
          </ac:spMkLst>
        </pc:spChg>
      </pc:sldChg>
      <pc:sldChg chg="modSp mod">
        <pc:chgData name="shellie sulzberger" userId="28c592b108a43bb7" providerId="LiveId" clId="{6B9CEB4F-CAEE-40EC-A625-6AD1F06BFDF4}" dt="2023-06-09T20:34:58.834" v="1316" actId="255"/>
        <pc:sldMkLst>
          <pc:docMk/>
          <pc:sldMk cId="2259519392" sldId="274"/>
        </pc:sldMkLst>
        <pc:spChg chg="mod">
          <ac:chgData name="shellie sulzberger" userId="28c592b108a43bb7" providerId="LiveId" clId="{6B9CEB4F-CAEE-40EC-A625-6AD1F06BFDF4}" dt="2023-06-09T20:34:58.834" v="1316" actId="255"/>
          <ac:spMkLst>
            <pc:docMk/>
            <pc:sldMk cId="2259519392" sldId="274"/>
            <ac:spMk id="5" creationId="{00000000-0000-0000-0000-000000000000}"/>
          </ac:spMkLst>
        </pc:spChg>
      </pc:sldChg>
      <pc:sldChg chg="modSp mod">
        <pc:chgData name="shellie sulzberger" userId="28c592b108a43bb7" providerId="LiveId" clId="{6B9CEB4F-CAEE-40EC-A625-6AD1F06BFDF4}" dt="2023-06-09T20:14:06.022" v="446" actId="255"/>
        <pc:sldMkLst>
          <pc:docMk/>
          <pc:sldMk cId="2212108814" sldId="281"/>
        </pc:sldMkLst>
        <pc:spChg chg="mod">
          <ac:chgData name="shellie sulzberger" userId="28c592b108a43bb7" providerId="LiveId" clId="{6B9CEB4F-CAEE-40EC-A625-6AD1F06BFDF4}" dt="2023-06-09T20:09:11.615" v="33" actId="20577"/>
          <ac:spMkLst>
            <pc:docMk/>
            <pc:sldMk cId="2212108814" sldId="281"/>
            <ac:spMk id="4" creationId="{00000000-0000-0000-0000-000000000000}"/>
          </ac:spMkLst>
        </pc:spChg>
        <pc:spChg chg="mod">
          <ac:chgData name="shellie sulzberger" userId="28c592b108a43bb7" providerId="LiveId" clId="{6B9CEB4F-CAEE-40EC-A625-6AD1F06BFDF4}" dt="2023-06-09T20:14:06.022" v="446" actId="255"/>
          <ac:spMkLst>
            <pc:docMk/>
            <pc:sldMk cId="2212108814" sldId="281"/>
            <ac:spMk id="5" creationId="{00000000-0000-0000-0000-000000000000}"/>
          </ac:spMkLst>
        </pc:spChg>
      </pc:sldChg>
      <pc:sldChg chg="del">
        <pc:chgData name="shellie sulzberger" userId="28c592b108a43bb7" providerId="LiveId" clId="{6B9CEB4F-CAEE-40EC-A625-6AD1F06BFDF4}" dt="2023-06-09T20:14:53.388" v="448" actId="47"/>
        <pc:sldMkLst>
          <pc:docMk/>
          <pc:sldMk cId="2621223860" sldId="282"/>
        </pc:sldMkLst>
      </pc:sldChg>
      <pc:sldChg chg="modSp mod">
        <pc:chgData name="shellie sulzberger" userId="28c592b108a43bb7" providerId="LiveId" clId="{6B9CEB4F-CAEE-40EC-A625-6AD1F06BFDF4}" dt="2023-06-09T20:34:43.083" v="1311" actId="20577"/>
        <pc:sldMkLst>
          <pc:docMk/>
          <pc:sldMk cId="2919831720" sldId="288"/>
        </pc:sldMkLst>
        <pc:spChg chg="mod">
          <ac:chgData name="shellie sulzberger" userId="28c592b108a43bb7" providerId="LiveId" clId="{6B9CEB4F-CAEE-40EC-A625-6AD1F06BFDF4}" dt="2023-06-09T20:34:43.083" v="1311" actId="20577"/>
          <ac:spMkLst>
            <pc:docMk/>
            <pc:sldMk cId="2919831720" sldId="288"/>
            <ac:spMk id="5" creationId="{00000000-0000-0000-0000-000000000000}"/>
          </ac:spMkLst>
        </pc:spChg>
      </pc:sldChg>
      <pc:sldChg chg="add">
        <pc:chgData name="shellie sulzberger" userId="28c592b108a43bb7" providerId="LiveId" clId="{6B9CEB4F-CAEE-40EC-A625-6AD1F06BFDF4}" dt="2023-06-09T20:09:04.959" v="8" actId="2890"/>
        <pc:sldMkLst>
          <pc:docMk/>
          <pc:sldMk cId="119657346" sldId="746"/>
        </pc:sldMkLst>
      </pc:sldChg>
      <pc:sldChg chg="add del">
        <pc:chgData name="shellie sulzberger" userId="28c592b108a43bb7" providerId="LiveId" clId="{6B9CEB4F-CAEE-40EC-A625-6AD1F06BFDF4}" dt="2023-06-09T20:09:01.447" v="7" actId="47"/>
        <pc:sldMkLst>
          <pc:docMk/>
          <pc:sldMk cId="3242643042" sldId="746"/>
        </pc:sldMkLst>
      </pc:sldChg>
      <pc:sldChg chg="add">
        <pc:chgData name="shellie sulzberger" userId="28c592b108a43bb7" providerId="LiveId" clId="{6B9CEB4F-CAEE-40EC-A625-6AD1F06BFDF4}" dt="2023-06-09T20:14:16.970" v="447" actId="2890"/>
        <pc:sldMkLst>
          <pc:docMk/>
          <pc:sldMk cId="2020491492" sldId="747"/>
        </pc:sldMkLst>
      </pc:sldChg>
      <pc:sldChg chg="modSp add mod ord">
        <pc:chgData name="shellie sulzberger" userId="28c592b108a43bb7" providerId="LiveId" clId="{6B9CEB4F-CAEE-40EC-A625-6AD1F06BFDF4}" dt="2023-06-09T20:19:21.046" v="686" actId="14100"/>
        <pc:sldMkLst>
          <pc:docMk/>
          <pc:sldMk cId="1911423509" sldId="748"/>
        </pc:sldMkLst>
        <pc:spChg chg="mod">
          <ac:chgData name="shellie sulzberger" userId="28c592b108a43bb7" providerId="LiveId" clId="{6B9CEB4F-CAEE-40EC-A625-6AD1F06BFDF4}" dt="2023-06-09T20:18:52.519" v="679" actId="20577"/>
          <ac:spMkLst>
            <pc:docMk/>
            <pc:sldMk cId="1911423509" sldId="748"/>
            <ac:spMk id="4" creationId="{00000000-0000-0000-0000-000000000000}"/>
          </ac:spMkLst>
        </pc:spChg>
        <pc:spChg chg="mod">
          <ac:chgData name="shellie sulzberger" userId="28c592b108a43bb7" providerId="LiveId" clId="{6B9CEB4F-CAEE-40EC-A625-6AD1F06BFDF4}" dt="2023-06-09T20:19:21.046" v="686" actId="14100"/>
          <ac:spMkLst>
            <pc:docMk/>
            <pc:sldMk cId="1911423509" sldId="748"/>
            <ac:spMk id="5" creationId="{00000000-0000-0000-0000-000000000000}"/>
          </ac:spMkLst>
        </pc:spChg>
      </pc:sldChg>
      <pc:sldChg chg="modSp add mod">
        <pc:chgData name="shellie sulzberger" userId="28c592b108a43bb7" providerId="LiveId" clId="{6B9CEB4F-CAEE-40EC-A625-6AD1F06BFDF4}" dt="2023-06-09T20:22:03.760" v="1072" actId="6549"/>
        <pc:sldMkLst>
          <pc:docMk/>
          <pc:sldMk cId="476747762" sldId="749"/>
        </pc:sldMkLst>
        <pc:spChg chg="mod">
          <ac:chgData name="shellie sulzberger" userId="28c592b108a43bb7" providerId="LiveId" clId="{6B9CEB4F-CAEE-40EC-A625-6AD1F06BFDF4}" dt="2023-06-09T20:19:49.617" v="728" actId="20577"/>
          <ac:spMkLst>
            <pc:docMk/>
            <pc:sldMk cId="476747762" sldId="749"/>
            <ac:spMk id="4" creationId="{00000000-0000-0000-0000-000000000000}"/>
          </ac:spMkLst>
        </pc:spChg>
        <pc:spChg chg="mod">
          <ac:chgData name="shellie sulzberger" userId="28c592b108a43bb7" providerId="LiveId" clId="{6B9CEB4F-CAEE-40EC-A625-6AD1F06BFDF4}" dt="2023-06-09T20:22:03.760" v="1072" actId="6549"/>
          <ac:spMkLst>
            <pc:docMk/>
            <pc:sldMk cId="476747762" sldId="749"/>
            <ac:spMk id="5" creationId="{00000000-0000-0000-0000-000000000000}"/>
          </ac:spMkLst>
        </pc:spChg>
      </pc:sldChg>
      <pc:sldChg chg="modSp add mod">
        <pc:chgData name="shellie sulzberger" userId="28c592b108a43bb7" providerId="LiveId" clId="{6B9CEB4F-CAEE-40EC-A625-6AD1F06BFDF4}" dt="2023-06-09T20:31:59.352" v="1272" actId="20577"/>
        <pc:sldMkLst>
          <pc:docMk/>
          <pc:sldMk cId="1663289025" sldId="750"/>
        </pc:sldMkLst>
        <pc:spChg chg="mod">
          <ac:chgData name="shellie sulzberger" userId="28c592b108a43bb7" providerId="LiveId" clId="{6B9CEB4F-CAEE-40EC-A625-6AD1F06BFDF4}" dt="2023-06-09T20:27:06.495" v="1100" actId="20577"/>
          <ac:spMkLst>
            <pc:docMk/>
            <pc:sldMk cId="1663289025" sldId="750"/>
            <ac:spMk id="4" creationId="{00000000-0000-0000-0000-000000000000}"/>
          </ac:spMkLst>
        </pc:spChg>
        <pc:spChg chg="mod">
          <ac:chgData name="shellie sulzberger" userId="28c592b108a43bb7" providerId="LiveId" clId="{6B9CEB4F-CAEE-40EC-A625-6AD1F06BFDF4}" dt="2023-06-09T20:31:59.352" v="1272" actId="20577"/>
          <ac:spMkLst>
            <pc:docMk/>
            <pc:sldMk cId="1663289025" sldId="750"/>
            <ac:spMk id="5" creationId="{00000000-0000-0000-0000-000000000000}"/>
          </ac:spMkLst>
        </pc:spChg>
      </pc:sldChg>
      <pc:sldChg chg="modSp add mod">
        <pc:chgData name="shellie sulzberger" userId="28c592b108a43bb7" providerId="LiveId" clId="{6B9CEB4F-CAEE-40EC-A625-6AD1F06BFDF4}" dt="2023-06-09T20:34:31.548" v="1309" actId="13926"/>
        <pc:sldMkLst>
          <pc:docMk/>
          <pc:sldMk cId="2630023273" sldId="751"/>
        </pc:sldMkLst>
        <pc:spChg chg="mod">
          <ac:chgData name="shellie sulzberger" userId="28c592b108a43bb7" providerId="LiveId" clId="{6B9CEB4F-CAEE-40EC-A625-6AD1F06BFDF4}" dt="2023-06-09T20:34:31.548" v="1309" actId="13926"/>
          <ac:spMkLst>
            <pc:docMk/>
            <pc:sldMk cId="2630023273" sldId="751"/>
            <ac:spMk id="5" creationId="{00000000-0000-0000-0000-000000000000}"/>
          </ac:spMkLst>
        </pc:spChg>
      </pc:sldChg>
    </pc:docChg>
  </pc:docChgLst>
  <pc:docChgLst>
    <pc:chgData name="shellie sulzberger" userId="28c592b108a43bb7" providerId="LiveId" clId="{92CEEE9E-F6F3-4D95-8B2D-DDDCDBCFB5E8}"/>
    <pc:docChg chg="custSel addSld delSld modSld">
      <pc:chgData name="shellie sulzberger" userId="28c592b108a43bb7" providerId="LiveId" clId="{92CEEE9E-F6F3-4D95-8B2D-DDDCDBCFB5E8}" dt="2023-08-23T21:30:23.236" v="1045" actId="33524"/>
      <pc:docMkLst>
        <pc:docMk/>
      </pc:docMkLst>
      <pc:sldChg chg="modSp">
        <pc:chgData name="shellie sulzberger" userId="28c592b108a43bb7" providerId="LiveId" clId="{92CEEE9E-F6F3-4D95-8B2D-DDDCDBCFB5E8}" dt="2023-08-14T21:58:13.883" v="41" actId="20577"/>
        <pc:sldMkLst>
          <pc:docMk/>
          <pc:sldMk cId="1339113728" sldId="259"/>
        </pc:sldMkLst>
        <pc:graphicFrameChg chg="mod">
          <ac:chgData name="shellie sulzberger" userId="28c592b108a43bb7" providerId="LiveId" clId="{92CEEE9E-F6F3-4D95-8B2D-DDDCDBCFB5E8}" dt="2023-08-14T21:58:13.883" v="41" actId="20577"/>
          <ac:graphicFrameMkLst>
            <pc:docMk/>
            <pc:sldMk cId="1339113728" sldId="259"/>
            <ac:graphicFrameMk id="12" creationId="{1739D076-A65F-ED75-E5E9-08DD0D2614CB}"/>
          </ac:graphicFrameMkLst>
        </pc:graphicFrameChg>
      </pc:sldChg>
      <pc:sldChg chg="modSp mod">
        <pc:chgData name="shellie sulzberger" userId="28c592b108a43bb7" providerId="LiveId" clId="{92CEEE9E-F6F3-4D95-8B2D-DDDCDBCFB5E8}" dt="2023-08-23T21:23:43.972" v="1022" actId="15"/>
        <pc:sldMkLst>
          <pc:docMk/>
          <pc:sldMk cId="3420684984" sldId="260"/>
        </pc:sldMkLst>
        <pc:spChg chg="mod">
          <ac:chgData name="shellie sulzberger" userId="28c592b108a43bb7" providerId="LiveId" clId="{92CEEE9E-F6F3-4D95-8B2D-DDDCDBCFB5E8}" dt="2023-08-23T21:23:43.972" v="1022" actId="15"/>
          <ac:spMkLst>
            <pc:docMk/>
            <pc:sldMk cId="3420684984" sldId="260"/>
            <ac:spMk id="5" creationId="{00000000-0000-0000-0000-000000000000}"/>
          </ac:spMkLst>
        </pc:spChg>
      </pc:sldChg>
      <pc:sldChg chg="modSp mod">
        <pc:chgData name="shellie sulzberger" userId="28c592b108a43bb7" providerId="LiveId" clId="{92CEEE9E-F6F3-4D95-8B2D-DDDCDBCFB5E8}" dt="2023-08-23T21:30:23.236" v="1045" actId="33524"/>
        <pc:sldMkLst>
          <pc:docMk/>
          <pc:sldMk cId="2648155971" sldId="265"/>
        </pc:sldMkLst>
        <pc:spChg chg="mod">
          <ac:chgData name="shellie sulzberger" userId="28c592b108a43bb7" providerId="LiveId" clId="{92CEEE9E-F6F3-4D95-8B2D-DDDCDBCFB5E8}" dt="2023-08-23T21:30:23.236" v="1045" actId="33524"/>
          <ac:spMkLst>
            <pc:docMk/>
            <pc:sldMk cId="2648155971" sldId="265"/>
            <ac:spMk id="5" creationId="{00000000-0000-0000-0000-000000000000}"/>
          </ac:spMkLst>
        </pc:spChg>
      </pc:sldChg>
      <pc:sldChg chg="modSp mod">
        <pc:chgData name="shellie sulzberger" userId="28c592b108a43bb7" providerId="LiveId" clId="{92CEEE9E-F6F3-4D95-8B2D-DDDCDBCFB5E8}" dt="2023-08-23T21:29:19.357" v="1040" actId="20577"/>
        <pc:sldMkLst>
          <pc:docMk/>
          <pc:sldMk cId="3261630949" sldId="266"/>
        </pc:sldMkLst>
        <pc:spChg chg="mod">
          <ac:chgData name="shellie sulzberger" userId="28c592b108a43bb7" providerId="LiveId" clId="{92CEEE9E-F6F3-4D95-8B2D-DDDCDBCFB5E8}" dt="2023-08-23T21:29:19.357" v="1040" actId="20577"/>
          <ac:spMkLst>
            <pc:docMk/>
            <pc:sldMk cId="3261630949" sldId="266"/>
            <ac:spMk id="4" creationId="{00000000-0000-0000-0000-000000000000}"/>
          </ac:spMkLst>
        </pc:spChg>
      </pc:sldChg>
      <pc:sldChg chg="del">
        <pc:chgData name="shellie sulzberger" userId="28c592b108a43bb7" providerId="LiveId" clId="{92CEEE9E-F6F3-4D95-8B2D-DDDCDBCFB5E8}" dt="2023-08-14T22:09:51.592" v="777" actId="47"/>
        <pc:sldMkLst>
          <pc:docMk/>
          <pc:sldMk cId="431656755" sldId="267"/>
        </pc:sldMkLst>
      </pc:sldChg>
      <pc:sldChg chg="modSp mod">
        <pc:chgData name="shellie sulzberger" userId="28c592b108a43bb7" providerId="LiveId" clId="{92CEEE9E-F6F3-4D95-8B2D-DDDCDBCFB5E8}" dt="2023-08-14T22:13:57.579" v="894" actId="20577"/>
        <pc:sldMkLst>
          <pc:docMk/>
          <pc:sldMk cId="4088354472" sldId="268"/>
        </pc:sldMkLst>
        <pc:spChg chg="mod">
          <ac:chgData name="shellie sulzberger" userId="28c592b108a43bb7" providerId="LiveId" clId="{92CEEE9E-F6F3-4D95-8B2D-DDDCDBCFB5E8}" dt="2023-08-14T22:13:57.579" v="894" actId="20577"/>
          <ac:spMkLst>
            <pc:docMk/>
            <pc:sldMk cId="4088354472" sldId="268"/>
            <ac:spMk id="5" creationId="{00000000-0000-0000-0000-000000000000}"/>
          </ac:spMkLst>
        </pc:spChg>
      </pc:sldChg>
      <pc:sldChg chg="del">
        <pc:chgData name="shellie sulzberger" userId="28c592b108a43bb7" providerId="LiveId" clId="{92CEEE9E-F6F3-4D95-8B2D-DDDCDBCFB5E8}" dt="2023-08-23T21:19:44.201" v="896" actId="47"/>
        <pc:sldMkLst>
          <pc:docMk/>
          <pc:sldMk cId="2300462792" sldId="269"/>
        </pc:sldMkLst>
      </pc:sldChg>
      <pc:sldChg chg="modSp mod">
        <pc:chgData name="shellie sulzberger" userId="28c592b108a43bb7" providerId="LiveId" clId="{92CEEE9E-F6F3-4D95-8B2D-DDDCDBCFB5E8}" dt="2023-08-14T21:57:30.080" v="39" actId="948"/>
        <pc:sldMkLst>
          <pc:docMk/>
          <pc:sldMk cId="4187702464" sldId="270"/>
        </pc:sldMkLst>
        <pc:spChg chg="mod">
          <ac:chgData name="shellie sulzberger" userId="28c592b108a43bb7" providerId="LiveId" clId="{92CEEE9E-F6F3-4D95-8B2D-DDDCDBCFB5E8}" dt="2023-08-14T21:57:30.080" v="39" actId="948"/>
          <ac:spMkLst>
            <pc:docMk/>
            <pc:sldMk cId="4187702464" sldId="270"/>
            <ac:spMk id="5" creationId="{00000000-0000-0000-0000-000000000000}"/>
          </ac:spMkLst>
        </pc:spChg>
      </pc:sldChg>
      <pc:sldChg chg="modSp mod">
        <pc:chgData name="shellie sulzberger" userId="28c592b108a43bb7" providerId="LiveId" clId="{92CEEE9E-F6F3-4D95-8B2D-DDDCDBCFB5E8}" dt="2023-08-14T21:56:47.389" v="33" actId="207"/>
        <pc:sldMkLst>
          <pc:docMk/>
          <pc:sldMk cId="209041046" sldId="275"/>
        </pc:sldMkLst>
        <pc:spChg chg="mod">
          <ac:chgData name="shellie sulzberger" userId="28c592b108a43bb7" providerId="LiveId" clId="{92CEEE9E-F6F3-4D95-8B2D-DDDCDBCFB5E8}" dt="2023-08-14T21:56:47.389" v="33" actId="207"/>
          <ac:spMkLst>
            <pc:docMk/>
            <pc:sldMk cId="209041046" sldId="275"/>
            <ac:spMk id="5" creationId="{00000000-0000-0000-0000-000000000000}"/>
          </ac:spMkLst>
        </pc:spChg>
      </pc:sldChg>
      <pc:sldChg chg="modSp">
        <pc:chgData name="shellie sulzberger" userId="28c592b108a43bb7" providerId="LiveId" clId="{92CEEE9E-F6F3-4D95-8B2D-DDDCDBCFB5E8}" dt="2023-08-14T21:56:13.928" v="31" actId="20577"/>
        <pc:sldMkLst>
          <pc:docMk/>
          <pc:sldMk cId="553499153" sldId="276"/>
        </pc:sldMkLst>
        <pc:graphicFrameChg chg="mod">
          <ac:chgData name="shellie sulzberger" userId="28c592b108a43bb7" providerId="LiveId" clId="{92CEEE9E-F6F3-4D95-8B2D-DDDCDBCFB5E8}" dt="2023-08-14T21:56:13.928" v="31" actId="20577"/>
          <ac:graphicFrameMkLst>
            <pc:docMk/>
            <pc:sldMk cId="553499153" sldId="276"/>
            <ac:graphicFrameMk id="9" creationId="{E286F748-3C4D-B45A-7720-F123BD0DEED4}"/>
          </ac:graphicFrameMkLst>
        </pc:graphicFrameChg>
      </pc:sldChg>
      <pc:sldChg chg="modSp mod">
        <pc:chgData name="shellie sulzberger" userId="28c592b108a43bb7" providerId="LiveId" clId="{92CEEE9E-F6F3-4D95-8B2D-DDDCDBCFB5E8}" dt="2023-08-23T21:23:28.069" v="1020" actId="14100"/>
        <pc:sldMkLst>
          <pc:docMk/>
          <pc:sldMk cId="1820592403" sldId="278"/>
        </pc:sldMkLst>
        <pc:spChg chg="mod">
          <ac:chgData name="shellie sulzberger" userId="28c592b108a43bb7" providerId="LiveId" clId="{92CEEE9E-F6F3-4D95-8B2D-DDDCDBCFB5E8}" dt="2023-08-23T21:23:28.069" v="1020" actId="14100"/>
          <ac:spMkLst>
            <pc:docMk/>
            <pc:sldMk cId="1820592403" sldId="278"/>
            <ac:spMk id="5" creationId="{00000000-0000-0000-0000-000000000000}"/>
          </ac:spMkLst>
        </pc:spChg>
      </pc:sldChg>
      <pc:sldChg chg="modSp mod">
        <pc:chgData name="shellie sulzberger" userId="28c592b108a43bb7" providerId="LiveId" clId="{92CEEE9E-F6F3-4D95-8B2D-DDDCDBCFB5E8}" dt="2023-08-23T21:21:49.019" v="1010" actId="20577"/>
        <pc:sldMkLst>
          <pc:docMk/>
          <pc:sldMk cId="463909396" sldId="279"/>
        </pc:sldMkLst>
        <pc:spChg chg="mod">
          <ac:chgData name="shellie sulzberger" userId="28c592b108a43bb7" providerId="LiveId" clId="{92CEEE9E-F6F3-4D95-8B2D-DDDCDBCFB5E8}" dt="2023-08-23T21:21:49.019" v="1010" actId="20577"/>
          <ac:spMkLst>
            <pc:docMk/>
            <pc:sldMk cId="463909396" sldId="279"/>
            <ac:spMk id="5" creationId="{00000000-0000-0000-0000-000000000000}"/>
          </ac:spMkLst>
        </pc:spChg>
      </pc:sldChg>
      <pc:sldChg chg="del">
        <pc:chgData name="shellie sulzberger" userId="28c592b108a43bb7" providerId="LiveId" clId="{92CEEE9E-F6F3-4D95-8B2D-DDDCDBCFB5E8}" dt="2023-08-23T21:19:18.163" v="895" actId="47"/>
        <pc:sldMkLst>
          <pc:docMk/>
          <pc:sldMk cId="2212108814" sldId="281"/>
        </pc:sldMkLst>
      </pc:sldChg>
      <pc:sldChg chg="del">
        <pc:chgData name="shellie sulzberger" userId="28c592b108a43bb7" providerId="LiveId" clId="{92CEEE9E-F6F3-4D95-8B2D-DDDCDBCFB5E8}" dt="2023-08-14T21:54:03.552" v="0" actId="2696"/>
        <pc:sldMkLst>
          <pc:docMk/>
          <pc:sldMk cId="2116141015" sldId="283"/>
        </pc:sldMkLst>
      </pc:sldChg>
      <pc:sldChg chg="delSp add del setBg delDesignElem">
        <pc:chgData name="shellie sulzberger" userId="28c592b108a43bb7" providerId="LiveId" clId="{92CEEE9E-F6F3-4D95-8B2D-DDDCDBCFB5E8}" dt="2023-08-14T21:56:29.353" v="32" actId="47"/>
        <pc:sldMkLst>
          <pc:docMk/>
          <pc:sldMk cId="3515818208" sldId="283"/>
        </pc:sldMkLst>
        <pc:spChg chg="del">
          <ac:chgData name="shellie sulzberger" userId="28c592b108a43bb7" providerId="LiveId" clId="{92CEEE9E-F6F3-4D95-8B2D-DDDCDBCFB5E8}" dt="2023-08-14T21:54:07.259" v="2"/>
          <ac:spMkLst>
            <pc:docMk/>
            <pc:sldMk cId="3515818208" sldId="283"/>
            <ac:spMk id="14" creationId="{59A309A7-1751-4ABE-A3C1-EEC40366AD89}"/>
          </ac:spMkLst>
        </pc:spChg>
        <pc:spChg chg="del">
          <ac:chgData name="shellie sulzberger" userId="28c592b108a43bb7" providerId="LiveId" clId="{92CEEE9E-F6F3-4D95-8B2D-DDDCDBCFB5E8}" dt="2023-08-14T21:54:07.259" v="2"/>
          <ac:spMkLst>
            <pc:docMk/>
            <pc:sldMk cId="3515818208" sldId="283"/>
            <ac:spMk id="16" creationId="{967D8EB6-EAE1-4F9C-B398-83321E287204}"/>
          </ac:spMkLst>
        </pc:spChg>
      </pc:sldChg>
      <pc:sldChg chg="modSp mod modAnim">
        <pc:chgData name="shellie sulzberger" userId="28c592b108a43bb7" providerId="LiveId" clId="{92CEEE9E-F6F3-4D95-8B2D-DDDCDBCFB5E8}" dt="2023-08-14T22:04:05.605" v="182" actId="20577"/>
        <pc:sldMkLst>
          <pc:docMk/>
          <pc:sldMk cId="1925405514" sldId="293"/>
        </pc:sldMkLst>
        <pc:spChg chg="mod">
          <ac:chgData name="shellie sulzberger" userId="28c592b108a43bb7" providerId="LiveId" clId="{92CEEE9E-F6F3-4D95-8B2D-DDDCDBCFB5E8}" dt="2023-08-14T22:04:05.605" v="182" actId="20577"/>
          <ac:spMkLst>
            <pc:docMk/>
            <pc:sldMk cId="1925405514" sldId="293"/>
            <ac:spMk id="5" creationId="{00000000-0000-0000-0000-000000000000}"/>
          </ac:spMkLst>
        </pc:spChg>
      </pc:sldChg>
      <pc:sldChg chg="modSp mod">
        <pc:chgData name="shellie sulzberger" userId="28c592b108a43bb7" providerId="LiveId" clId="{92CEEE9E-F6F3-4D95-8B2D-DDDCDBCFB5E8}" dt="2023-08-23T21:27:32.629" v="1023" actId="20577"/>
        <pc:sldMkLst>
          <pc:docMk/>
          <pc:sldMk cId="1354613688" sldId="294"/>
        </pc:sldMkLst>
        <pc:spChg chg="mod">
          <ac:chgData name="shellie sulzberger" userId="28c592b108a43bb7" providerId="LiveId" clId="{92CEEE9E-F6F3-4D95-8B2D-DDDCDBCFB5E8}" dt="2023-08-23T21:27:32.629" v="1023" actId="20577"/>
          <ac:spMkLst>
            <pc:docMk/>
            <pc:sldMk cId="1354613688" sldId="294"/>
            <ac:spMk id="5" creationId="{00000000-0000-0000-0000-000000000000}"/>
          </ac:spMkLst>
        </pc:spChg>
      </pc:sldChg>
      <pc:sldChg chg="modSp modAnim">
        <pc:chgData name="shellie sulzberger" userId="28c592b108a43bb7" providerId="LiveId" clId="{92CEEE9E-F6F3-4D95-8B2D-DDDCDBCFB5E8}" dt="2023-08-23T21:27:42.029" v="1025" actId="20577"/>
        <pc:sldMkLst>
          <pc:docMk/>
          <pc:sldMk cId="2741955848" sldId="295"/>
        </pc:sldMkLst>
        <pc:spChg chg="mod">
          <ac:chgData name="shellie sulzberger" userId="28c592b108a43bb7" providerId="LiveId" clId="{92CEEE9E-F6F3-4D95-8B2D-DDDCDBCFB5E8}" dt="2023-08-23T21:27:42.029" v="1025" actId="20577"/>
          <ac:spMkLst>
            <pc:docMk/>
            <pc:sldMk cId="2741955848" sldId="295"/>
            <ac:spMk id="5" creationId="{00000000-0000-0000-0000-000000000000}"/>
          </ac:spMkLst>
        </pc:spChg>
      </pc:sldChg>
      <pc:sldChg chg="del">
        <pc:chgData name="shellie sulzberger" userId="28c592b108a43bb7" providerId="LiveId" clId="{92CEEE9E-F6F3-4D95-8B2D-DDDCDBCFB5E8}" dt="2023-08-23T21:28:02.241" v="1026" actId="47"/>
        <pc:sldMkLst>
          <pc:docMk/>
          <pc:sldMk cId="3078976211" sldId="296"/>
        </pc:sldMkLst>
      </pc:sldChg>
      <pc:sldChg chg="modSp del modAnim">
        <pc:chgData name="shellie sulzberger" userId="28c592b108a43bb7" providerId="LiveId" clId="{92CEEE9E-F6F3-4D95-8B2D-DDDCDBCFB5E8}" dt="2023-08-23T21:28:02.241" v="1026" actId="47"/>
        <pc:sldMkLst>
          <pc:docMk/>
          <pc:sldMk cId="2120308446" sldId="297"/>
        </pc:sldMkLst>
        <pc:spChg chg="mod">
          <ac:chgData name="shellie sulzberger" userId="28c592b108a43bb7" providerId="LiveId" clId="{92CEEE9E-F6F3-4D95-8B2D-DDDCDBCFB5E8}" dt="2023-08-14T22:05:25.607" v="310" actId="6549"/>
          <ac:spMkLst>
            <pc:docMk/>
            <pc:sldMk cId="2120308446" sldId="297"/>
            <ac:spMk id="5" creationId="{00000000-0000-0000-0000-000000000000}"/>
          </ac:spMkLst>
        </pc:spChg>
      </pc:sldChg>
      <pc:sldChg chg="modSp del mod">
        <pc:chgData name="shellie sulzberger" userId="28c592b108a43bb7" providerId="LiveId" clId="{92CEEE9E-F6F3-4D95-8B2D-DDDCDBCFB5E8}" dt="2023-08-23T21:28:26.036" v="1028" actId="47"/>
        <pc:sldMkLst>
          <pc:docMk/>
          <pc:sldMk cId="766917174" sldId="298"/>
        </pc:sldMkLst>
        <pc:spChg chg="mod">
          <ac:chgData name="shellie sulzberger" userId="28c592b108a43bb7" providerId="LiveId" clId="{92CEEE9E-F6F3-4D95-8B2D-DDDCDBCFB5E8}" dt="2023-08-23T21:28:06.591" v="1027" actId="20577"/>
          <ac:spMkLst>
            <pc:docMk/>
            <pc:sldMk cId="766917174" sldId="298"/>
            <ac:spMk id="4" creationId="{00000000-0000-0000-0000-000000000000}"/>
          </ac:spMkLst>
        </pc:spChg>
      </pc:sldChg>
      <pc:sldChg chg="modSp del modAnim">
        <pc:chgData name="shellie sulzberger" userId="28c592b108a43bb7" providerId="LiveId" clId="{92CEEE9E-F6F3-4D95-8B2D-DDDCDBCFB5E8}" dt="2023-08-23T21:28:26.036" v="1028" actId="47"/>
        <pc:sldMkLst>
          <pc:docMk/>
          <pc:sldMk cId="214714169" sldId="299"/>
        </pc:sldMkLst>
        <pc:spChg chg="mod">
          <ac:chgData name="shellie sulzberger" userId="28c592b108a43bb7" providerId="LiveId" clId="{92CEEE9E-F6F3-4D95-8B2D-DDDCDBCFB5E8}" dt="2023-08-14T22:06:26.150" v="424" actId="20577"/>
          <ac:spMkLst>
            <pc:docMk/>
            <pc:sldMk cId="214714169" sldId="299"/>
            <ac:spMk id="5" creationId="{00000000-0000-0000-0000-000000000000}"/>
          </ac:spMkLst>
        </pc:spChg>
      </pc:sldChg>
      <pc:sldChg chg="del">
        <pc:chgData name="shellie sulzberger" userId="28c592b108a43bb7" providerId="LiveId" clId="{92CEEE9E-F6F3-4D95-8B2D-DDDCDBCFB5E8}" dt="2023-08-23T21:28:26.036" v="1028" actId="47"/>
        <pc:sldMkLst>
          <pc:docMk/>
          <pc:sldMk cId="2208180044" sldId="300"/>
        </pc:sldMkLst>
      </pc:sldChg>
      <pc:sldChg chg="modSp mod">
        <pc:chgData name="shellie sulzberger" userId="28c592b108a43bb7" providerId="LiveId" clId="{92CEEE9E-F6F3-4D95-8B2D-DDDCDBCFB5E8}" dt="2023-08-23T21:28:30.882" v="1029" actId="20577"/>
        <pc:sldMkLst>
          <pc:docMk/>
          <pc:sldMk cId="2951264609" sldId="301"/>
        </pc:sldMkLst>
        <pc:spChg chg="mod">
          <ac:chgData name="shellie sulzberger" userId="28c592b108a43bb7" providerId="LiveId" clId="{92CEEE9E-F6F3-4D95-8B2D-DDDCDBCFB5E8}" dt="2023-08-23T21:28:30.882" v="1029" actId="20577"/>
          <ac:spMkLst>
            <pc:docMk/>
            <pc:sldMk cId="2951264609" sldId="301"/>
            <ac:spMk id="4" creationId="{00000000-0000-0000-0000-000000000000}"/>
          </ac:spMkLst>
        </pc:spChg>
        <pc:spChg chg="mod">
          <ac:chgData name="shellie sulzberger" userId="28c592b108a43bb7" providerId="LiveId" clId="{92CEEE9E-F6F3-4D95-8B2D-DDDCDBCFB5E8}" dt="2023-08-14T22:02:39.981" v="88" actId="20577"/>
          <ac:spMkLst>
            <pc:docMk/>
            <pc:sldMk cId="2951264609" sldId="301"/>
            <ac:spMk id="5" creationId="{00000000-0000-0000-0000-000000000000}"/>
          </ac:spMkLst>
        </pc:spChg>
      </pc:sldChg>
      <pc:sldChg chg="modSp mod modAnim">
        <pc:chgData name="shellie sulzberger" userId="28c592b108a43bb7" providerId="LiveId" clId="{92CEEE9E-F6F3-4D95-8B2D-DDDCDBCFB5E8}" dt="2023-08-23T21:28:41.455" v="1032" actId="20577"/>
        <pc:sldMkLst>
          <pc:docMk/>
          <pc:sldMk cId="3410722063" sldId="302"/>
        </pc:sldMkLst>
        <pc:spChg chg="mod">
          <ac:chgData name="shellie sulzberger" userId="28c592b108a43bb7" providerId="LiveId" clId="{92CEEE9E-F6F3-4D95-8B2D-DDDCDBCFB5E8}" dt="2023-08-23T21:28:41.455" v="1032" actId="20577"/>
          <ac:spMkLst>
            <pc:docMk/>
            <pc:sldMk cId="3410722063" sldId="302"/>
            <ac:spMk id="4" creationId="{00000000-0000-0000-0000-000000000000}"/>
          </ac:spMkLst>
        </pc:spChg>
        <pc:spChg chg="mod">
          <ac:chgData name="shellie sulzberger" userId="28c592b108a43bb7" providerId="LiveId" clId="{92CEEE9E-F6F3-4D95-8B2D-DDDCDBCFB5E8}" dt="2023-08-14T22:07:01.439" v="510" actId="313"/>
          <ac:spMkLst>
            <pc:docMk/>
            <pc:sldMk cId="3410722063" sldId="302"/>
            <ac:spMk id="5" creationId="{00000000-0000-0000-0000-000000000000}"/>
          </ac:spMkLst>
        </pc:spChg>
      </pc:sldChg>
      <pc:sldChg chg="modSp mod">
        <pc:chgData name="shellie sulzberger" userId="28c592b108a43bb7" providerId="LiveId" clId="{92CEEE9E-F6F3-4D95-8B2D-DDDCDBCFB5E8}" dt="2023-08-23T21:28:37.041" v="1031" actId="20577"/>
        <pc:sldMkLst>
          <pc:docMk/>
          <pc:sldMk cId="2001784867" sldId="303"/>
        </pc:sldMkLst>
        <pc:spChg chg="mod">
          <ac:chgData name="shellie sulzberger" userId="28c592b108a43bb7" providerId="LiveId" clId="{92CEEE9E-F6F3-4D95-8B2D-DDDCDBCFB5E8}" dt="2023-08-23T21:28:37.041" v="1031" actId="20577"/>
          <ac:spMkLst>
            <pc:docMk/>
            <pc:sldMk cId="2001784867" sldId="303"/>
            <ac:spMk id="4" creationId="{00000000-0000-0000-0000-000000000000}"/>
          </ac:spMkLst>
        </pc:spChg>
      </pc:sldChg>
      <pc:sldChg chg="modSp mod">
        <pc:chgData name="shellie sulzberger" userId="28c592b108a43bb7" providerId="LiveId" clId="{92CEEE9E-F6F3-4D95-8B2D-DDDCDBCFB5E8}" dt="2023-08-23T21:28:45.574" v="1033" actId="20577"/>
        <pc:sldMkLst>
          <pc:docMk/>
          <pc:sldMk cId="1617431418" sldId="304"/>
        </pc:sldMkLst>
        <pc:spChg chg="mod">
          <ac:chgData name="shellie sulzberger" userId="28c592b108a43bb7" providerId="LiveId" clId="{92CEEE9E-F6F3-4D95-8B2D-DDDCDBCFB5E8}" dt="2023-08-23T21:28:45.574" v="1033" actId="20577"/>
          <ac:spMkLst>
            <pc:docMk/>
            <pc:sldMk cId="1617431418" sldId="304"/>
            <ac:spMk id="4" creationId="{00000000-0000-0000-0000-000000000000}"/>
          </ac:spMkLst>
        </pc:spChg>
      </pc:sldChg>
      <pc:sldChg chg="modSp mod modAnim">
        <pc:chgData name="shellie sulzberger" userId="28c592b108a43bb7" providerId="LiveId" clId="{92CEEE9E-F6F3-4D95-8B2D-DDDCDBCFB5E8}" dt="2023-08-23T21:28:59.274" v="1036" actId="20577"/>
        <pc:sldMkLst>
          <pc:docMk/>
          <pc:sldMk cId="733977772" sldId="305"/>
        </pc:sldMkLst>
        <pc:spChg chg="mod">
          <ac:chgData name="shellie sulzberger" userId="28c592b108a43bb7" providerId="LiveId" clId="{92CEEE9E-F6F3-4D95-8B2D-DDDCDBCFB5E8}" dt="2023-08-23T21:28:59.274" v="1036" actId="20577"/>
          <ac:spMkLst>
            <pc:docMk/>
            <pc:sldMk cId="733977772" sldId="305"/>
            <ac:spMk id="4" creationId="{00000000-0000-0000-0000-000000000000}"/>
          </ac:spMkLst>
        </pc:spChg>
        <pc:spChg chg="mod">
          <ac:chgData name="shellie sulzberger" userId="28c592b108a43bb7" providerId="LiveId" clId="{92CEEE9E-F6F3-4D95-8B2D-DDDCDBCFB5E8}" dt="2023-08-14T22:08:19.770" v="641" actId="20577"/>
          <ac:spMkLst>
            <pc:docMk/>
            <pc:sldMk cId="733977772" sldId="305"/>
            <ac:spMk id="5" creationId="{00000000-0000-0000-0000-000000000000}"/>
          </ac:spMkLst>
        </pc:spChg>
      </pc:sldChg>
      <pc:sldChg chg="modSp mod">
        <pc:chgData name="shellie sulzberger" userId="28c592b108a43bb7" providerId="LiveId" clId="{92CEEE9E-F6F3-4D95-8B2D-DDDCDBCFB5E8}" dt="2023-08-23T21:28:53.513" v="1035" actId="20577"/>
        <pc:sldMkLst>
          <pc:docMk/>
          <pc:sldMk cId="3033659935" sldId="306"/>
        </pc:sldMkLst>
        <pc:spChg chg="mod">
          <ac:chgData name="shellie sulzberger" userId="28c592b108a43bb7" providerId="LiveId" clId="{92CEEE9E-F6F3-4D95-8B2D-DDDCDBCFB5E8}" dt="2023-08-23T21:28:50.607" v="1034" actId="20577"/>
          <ac:spMkLst>
            <pc:docMk/>
            <pc:sldMk cId="3033659935" sldId="306"/>
            <ac:spMk id="4" creationId="{00000000-0000-0000-0000-000000000000}"/>
          </ac:spMkLst>
        </pc:spChg>
        <pc:spChg chg="mod">
          <ac:chgData name="shellie sulzberger" userId="28c592b108a43bb7" providerId="LiveId" clId="{92CEEE9E-F6F3-4D95-8B2D-DDDCDBCFB5E8}" dt="2023-08-23T21:28:53.513" v="1035" actId="20577"/>
          <ac:spMkLst>
            <pc:docMk/>
            <pc:sldMk cId="3033659935" sldId="306"/>
            <ac:spMk id="5" creationId="{00000000-0000-0000-0000-000000000000}"/>
          </ac:spMkLst>
        </pc:spChg>
      </pc:sldChg>
      <pc:sldChg chg="modSp mod">
        <pc:chgData name="shellie sulzberger" userId="28c592b108a43bb7" providerId="LiveId" clId="{92CEEE9E-F6F3-4D95-8B2D-DDDCDBCFB5E8}" dt="2023-08-23T21:29:03.321" v="1037" actId="20577"/>
        <pc:sldMkLst>
          <pc:docMk/>
          <pc:sldMk cId="1243982896" sldId="743"/>
        </pc:sldMkLst>
        <pc:spChg chg="mod">
          <ac:chgData name="shellie sulzberger" userId="28c592b108a43bb7" providerId="LiveId" clId="{92CEEE9E-F6F3-4D95-8B2D-DDDCDBCFB5E8}" dt="2023-08-23T21:29:03.321" v="1037" actId="20577"/>
          <ac:spMkLst>
            <pc:docMk/>
            <pc:sldMk cId="1243982896" sldId="743"/>
            <ac:spMk id="4" creationId="{00000000-0000-0000-0000-000000000000}"/>
          </ac:spMkLst>
        </pc:spChg>
      </pc:sldChg>
      <pc:sldChg chg="modSp mod">
        <pc:chgData name="shellie sulzberger" userId="28c592b108a43bb7" providerId="LiveId" clId="{92CEEE9E-F6F3-4D95-8B2D-DDDCDBCFB5E8}" dt="2023-08-23T21:29:07.192" v="1038" actId="20577"/>
        <pc:sldMkLst>
          <pc:docMk/>
          <pc:sldMk cId="3729152912" sldId="744"/>
        </pc:sldMkLst>
        <pc:spChg chg="mod">
          <ac:chgData name="shellie sulzberger" userId="28c592b108a43bb7" providerId="LiveId" clId="{92CEEE9E-F6F3-4D95-8B2D-DDDCDBCFB5E8}" dt="2023-08-23T21:29:07.192" v="1038" actId="20577"/>
          <ac:spMkLst>
            <pc:docMk/>
            <pc:sldMk cId="3729152912" sldId="744"/>
            <ac:spMk id="4" creationId="{00000000-0000-0000-0000-000000000000}"/>
          </ac:spMkLst>
        </pc:spChg>
      </pc:sldChg>
      <pc:sldChg chg="modSp mod modAnim">
        <pc:chgData name="shellie sulzberger" userId="28c592b108a43bb7" providerId="LiveId" clId="{92CEEE9E-F6F3-4D95-8B2D-DDDCDBCFB5E8}" dt="2023-08-23T21:29:11.890" v="1039" actId="20577"/>
        <pc:sldMkLst>
          <pc:docMk/>
          <pc:sldMk cId="2200514954" sldId="745"/>
        </pc:sldMkLst>
        <pc:spChg chg="mod">
          <ac:chgData name="shellie sulzberger" userId="28c592b108a43bb7" providerId="LiveId" clId="{92CEEE9E-F6F3-4D95-8B2D-DDDCDBCFB5E8}" dt="2023-08-23T21:29:11.890" v="1039" actId="20577"/>
          <ac:spMkLst>
            <pc:docMk/>
            <pc:sldMk cId="2200514954" sldId="745"/>
            <ac:spMk id="4" creationId="{00000000-0000-0000-0000-000000000000}"/>
          </ac:spMkLst>
        </pc:spChg>
        <pc:spChg chg="mod">
          <ac:chgData name="shellie sulzberger" userId="28c592b108a43bb7" providerId="LiveId" clId="{92CEEE9E-F6F3-4D95-8B2D-DDDCDBCFB5E8}" dt="2023-08-14T22:08:52.671" v="686" actId="20577"/>
          <ac:spMkLst>
            <pc:docMk/>
            <pc:sldMk cId="2200514954" sldId="745"/>
            <ac:spMk id="5" creationId="{00000000-0000-0000-0000-000000000000}"/>
          </ac:spMkLst>
        </pc:spChg>
      </pc:sldChg>
      <pc:sldChg chg="del">
        <pc:chgData name="shellie sulzberger" userId="28c592b108a43bb7" providerId="LiveId" clId="{92CEEE9E-F6F3-4D95-8B2D-DDDCDBCFB5E8}" dt="2023-08-14T21:54:34.253" v="3" actId="2696"/>
        <pc:sldMkLst>
          <pc:docMk/>
          <pc:sldMk cId="119657346" sldId="746"/>
        </pc:sldMkLst>
      </pc:sldChg>
      <pc:sldChg chg="modSp add mod">
        <pc:chgData name="shellie sulzberger" userId="28c592b108a43bb7" providerId="LiveId" clId="{92CEEE9E-F6F3-4D95-8B2D-DDDCDBCFB5E8}" dt="2023-08-14T22:00:13.714" v="87" actId="20577"/>
        <pc:sldMkLst>
          <pc:docMk/>
          <pc:sldMk cId="2525038403" sldId="746"/>
        </pc:sldMkLst>
        <pc:spChg chg="mod">
          <ac:chgData name="shellie sulzberger" userId="28c592b108a43bb7" providerId="LiveId" clId="{92CEEE9E-F6F3-4D95-8B2D-DDDCDBCFB5E8}" dt="2023-08-14T22:00:13.714" v="87" actId="20577"/>
          <ac:spMkLst>
            <pc:docMk/>
            <pc:sldMk cId="2525038403" sldId="746"/>
            <ac:spMk id="4" creationId="{00000000-0000-0000-0000-000000000000}"/>
          </ac:spMkLst>
        </pc:spChg>
      </pc:sldChg>
      <pc:sldChg chg="add">
        <pc:chgData name="shellie sulzberger" userId="28c592b108a43bb7" providerId="LiveId" clId="{92CEEE9E-F6F3-4D95-8B2D-DDDCDBCFB5E8}" dt="2023-08-14T21:54:59.246" v="4"/>
        <pc:sldMkLst>
          <pc:docMk/>
          <pc:sldMk cId="1829655108" sldId="747"/>
        </pc:sldMkLst>
      </pc:sldChg>
      <pc:sldChg chg="del">
        <pc:chgData name="shellie sulzberger" userId="28c592b108a43bb7" providerId="LiveId" clId="{92CEEE9E-F6F3-4D95-8B2D-DDDCDBCFB5E8}" dt="2023-08-14T21:54:34.253" v="3" actId="2696"/>
        <pc:sldMkLst>
          <pc:docMk/>
          <pc:sldMk cId="2020491492" sldId="747"/>
        </pc:sldMkLst>
      </pc:sldChg>
      <pc:sldChg chg="del">
        <pc:chgData name="shellie sulzberger" userId="28c592b108a43bb7" providerId="LiveId" clId="{92CEEE9E-F6F3-4D95-8B2D-DDDCDBCFB5E8}" dt="2023-08-14T21:54:34.253" v="3" actId="2696"/>
        <pc:sldMkLst>
          <pc:docMk/>
          <pc:sldMk cId="1911423509" sldId="748"/>
        </pc:sldMkLst>
      </pc:sldChg>
      <pc:sldChg chg="add">
        <pc:chgData name="shellie sulzberger" userId="28c592b108a43bb7" providerId="LiveId" clId="{92CEEE9E-F6F3-4D95-8B2D-DDDCDBCFB5E8}" dt="2023-08-14T21:54:59.246" v="4"/>
        <pc:sldMkLst>
          <pc:docMk/>
          <pc:sldMk cId="3670455714" sldId="748"/>
        </pc:sldMkLst>
      </pc:sldChg>
      <pc:sldChg chg="del">
        <pc:chgData name="shellie sulzberger" userId="28c592b108a43bb7" providerId="LiveId" clId="{92CEEE9E-F6F3-4D95-8B2D-DDDCDBCFB5E8}" dt="2023-08-14T21:54:34.253" v="3" actId="2696"/>
        <pc:sldMkLst>
          <pc:docMk/>
          <pc:sldMk cId="476747762" sldId="749"/>
        </pc:sldMkLst>
      </pc:sldChg>
      <pc:sldChg chg="add">
        <pc:chgData name="shellie sulzberger" userId="28c592b108a43bb7" providerId="LiveId" clId="{92CEEE9E-F6F3-4D95-8B2D-DDDCDBCFB5E8}" dt="2023-08-14T21:54:59.246" v="4"/>
        <pc:sldMkLst>
          <pc:docMk/>
          <pc:sldMk cId="1385620733" sldId="749"/>
        </pc:sldMkLst>
      </pc:sldChg>
      <pc:sldChg chg="modSp mod">
        <pc:chgData name="shellie sulzberger" userId="28c592b108a43bb7" providerId="LiveId" clId="{92CEEE9E-F6F3-4D95-8B2D-DDDCDBCFB5E8}" dt="2023-08-23T21:22:31.936" v="1015" actId="27636"/>
        <pc:sldMkLst>
          <pc:docMk/>
          <pc:sldMk cId="1663289025" sldId="750"/>
        </pc:sldMkLst>
        <pc:spChg chg="mod">
          <ac:chgData name="shellie sulzberger" userId="28c592b108a43bb7" providerId="LiveId" clId="{92CEEE9E-F6F3-4D95-8B2D-DDDCDBCFB5E8}" dt="2023-08-23T21:22:31.936" v="1015" actId="27636"/>
          <ac:spMkLst>
            <pc:docMk/>
            <pc:sldMk cId="1663289025" sldId="750"/>
            <ac:spMk id="5" creationId="{00000000-0000-0000-0000-000000000000}"/>
          </ac:spMkLst>
        </pc:spChg>
      </pc:sldChg>
      <pc:sldChg chg="modSp mod">
        <pc:chgData name="shellie sulzberger" userId="28c592b108a43bb7" providerId="LiveId" clId="{92CEEE9E-F6F3-4D95-8B2D-DDDCDBCFB5E8}" dt="2023-08-23T21:29:50.559" v="1042" actId="20577"/>
        <pc:sldMkLst>
          <pc:docMk/>
          <pc:sldMk cId="691570946" sldId="752"/>
        </pc:sldMkLst>
        <pc:spChg chg="mod">
          <ac:chgData name="shellie sulzberger" userId="28c592b108a43bb7" providerId="LiveId" clId="{92CEEE9E-F6F3-4D95-8B2D-DDDCDBCFB5E8}" dt="2023-08-23T21:29:50.559" v="1042" actId="20577"/>
          <ac:spMkLst>
            <pc:docMk/>
            <pc:sldMk cId="691570946" sldId="752"/>
            <ac:spMk id="4" creationId="{00000000-0000-0000-0000-000000000000}"/>
          </ac:spMkLst>
        </pc:spChg>
      </pc:sldChg>
      <pc:sldChg chg="modSp mod">
        <pc:chgData name="shellie sulzberger" userId="28c592b108a43bb7" providerId="LiveId" clId="{92CEEE9E-F6F3-4D95-8B2D-DDDCDBCFB5E8}" dt="2023-08-23T21:29:54.506" v="1043" actId="20577"/>
        <pc:sldMkLst>
          <pc:docMk/>
          <pc:sldMk cId="2737525937" sldId="753"/>
        </pc:sldMkLst>
        <pc:spChg chg="mod">
          <ac:chgData name="shellie sulzberger" userId="28c592b108a43bb7" providerId="LiveId" clId="{92CEEE9E-F6F3-4D95-8B2D-DDDCDBCFB5E8}" dt="2023-08-23T21:29:54.506" v="1043" actId="20577"/>
          <ac:spMkLst>
            <pc:docMk/>
            <pc:sldMk cId="2737525937" sldId="753"/>
            <ac:spMk id="4" creationId="{00000000-0000-0000-0000-000000000000}"/>
          </ac:spMkLst>
        </pc:spChg>
      </pc:sldChg>
      <pc:sldChg chg="modSp mod">
        <pc:chgData name="shellie sulzberger" userId="28c592b108a43bb7" providerId="LiveId" clId="{92CEEE9E-F6F3-4D95-8B2D-DDDCDBCFB5E8}" dt="2023-08-23T21:28:33.848" v="1030" actId="20577"/>
        <pc:sldMkLst>
          <pc:docMk/>
          <pc:sldMk cId="4109067531" sldId="754"/>
        </pc:sldMkLst>
        <pc:spChg chg="mod">
          <ac:chgData name="shellie sulzberger" userId="28c592b108a43bb7" providerId="LiveId" clId="{92CEEE9E-F6F3-4D95-8B2D-DDDCDBCFB5E8}" dt="2023-08-23T21:28:33.848" v="1030" actId="20577"/>
          <ac:spMkLst>
            <pc:docMk/>
            <pc:sldMk cId="4109067531" sldId="754"/>
            <ac:spMk id="4" creationId="{00000000-0000-0000-0000-000000000000}"/>
          </ac:spMkLst>
        </pc:spChg>
      </pc:sldChg>
      <pc:sldChg chg="modSp mod modAnim">
        <pc:chgData name="shellie sulzberger" userId="28c592b108a43bb7" providerId="LiveId" clId="{92CEEE9E-F6F3-4D95-8B2D-DDDCDBCFB5E8}" dt="2023-08-23T21:29:22.707" v="1041" actId="20577"/>
        <pc:sldMkLst>
          <pc:docMk/>
          <pc:sldMk cId="1939822120" sldId="755"/>
        </pc:sldMkLst>
        <pc:spChg chg="mod">
          <ac:chgData name="shellie sulzberger" userId="28c592b108a43bb7" providerId="LiveId" clId="{92CEEE9E-F6F3-4D95-8B2D-DDDCDBCFB5E8}" dt="2023-08-23T21:29:22.707" v="1041" actId="20577"/>
          <ac:spMkLst>
            <pc:docMk/>
            <pc:sldMk cId="1939822120" sldId="755"/>
            <ac:spMk id="4" creationId="{00000000-0000-0000-0000-000000000000}"/>
          </ac:spMkLst>
        </pc:spChg>
        <pc:spChg chg="mod">
          <ac:chgData name="shellie sulzberger" userId="28c592b108a43bb7" providerId="LiveId" clId="{92CEEE9E-F6F3-4D95-8B2D-DDDCDBCFB5E8}" dt="2023-08-14T22:09:29.556" v="775" actId="20577"/>
          <ac:spMkLst>
            <pc:docMk/>
            <pc:sldMk cId="1939822120" sldId="755"/>
            <ac:spMk id="5" creationId="{00000000-0000-0000-0000-000000000000}"/>
          </ac:spMkLst>
        </pc:spChg>
      </pc:sldChg>
      <pc:sldChg chg="del">
        <pc:chgData name="shellie sulzberger" userId="28c592b108a43bb7" providerId="LiveId" clId="{92CEEE9E-F6F3-4D95-8B2D-DDDCDBCFB5E8}" dt="2023-08-14T22:09:51.592" v="777" actId="47"/>
        <pc:sldMkLst>
          <pc:docMk/>
          <pc:sldMk cId="1100041110" sldId="756"/>
        </pc:sldMkLst>
      </pc:sldChg>
      <pc:sldChg chg="modSp mod modAnim">
        <pc:chgData name="shellie sulzberger" userId="28c592b108a43bb7" providerId="LiveId" clId="{92CEEE9E-F6F3-4D95-8B2D-DDDCDBCFB5E8}" dt="2023-08-23T21:30:08.250" v="1044" actId="20577"/>
        <pc:sldMkLst>
          <pc:docMk/>
          <pc:sldMk cId="1526815093" sldId="757"/>
        </pc:sldMkLst>
        <pc:spChg chg="mod">
          <ac:chgData name="shellie sulzberger" userId="28c592b108a43bb7" providerId="LiveId" clId="{92CEEE9E-F6F3-4D95-8B2D-DDDCDBCFB5E8}" dt="2023-08-23T21:30:08.250" v="1044" actId="20577"/>
          <ac:spMkLst>
            <pc:docMk/>
            <pc:sldMk cId="1526815093" sldId="757"/>
            <ac:spMk id="4" creationId="{00000000-0000-0000-0000-000000000000}"/>
          </ac:spMkLst>
        </pc:spChg>
        <pc:spChg chg="mod">
          <ac:chgData name="shellie sulzberger" userId="28c592b108a43bb7" providerId="LiveId" clId="{92CEEE9E-F6F3-4D95-8B2D-DDDCDBCFB5E8}" dt="2023-08-14T22:12:49.591" v="889" actId="20577"/>
          <ac:spMkLst>
            <pc:docMk/>
            <pc:sldMk cId="1526815093" sldId="757"/>
            <ac:spMk id="5" creationId="{00000000-0000-0000-0000-000000000000}"/>
          </ac:spMkLst>
        </pc:spChg>
      </pc:sldChg>
    </pc:docChg>
  </pc:docChgLst>
  <pc:docChgLst>
    <pc:chgData name="shellie sulzberger" userId="28c592b108a43bb7" providerId="LiveId" clId="{782FC005-F48B-4989-AC8D-D7625AAEA860}"/>
    <pc:docChg chg="undo redo custSel addSld delSld modSld sldOrd modMainMaster">
      <pc:chgData name="shellie sulzberger" userId="28c592b108a43bb7" providerId="LiveId" clId="{782FC005-F48B-4989-AC8D-D7625AAEA860}" dt="2023-06-07T17:32:52.264" v="12146"/>
      <pc:docMkLst>
        <pc:docMk/>
      </pc:docMkLst>
      <pc:sldChg chg="modSp mod">
        <pc:chgData name="shellie sulzberger" userId="28c592b108a43bb7" providerId="LiveId" clId="{782FC005-F48B-4989-AC8D-D7625AAEA860}" dt="2023-06-06T15:28:49.494" v="4603"/>
        <pc:sldMkLst>
          <pc:docMk/>
          <pc:sldMk cId="4039016473" sldId="256"/>
        </pc:sldMkLst>
        <pc:spChg chg="mod">
          <ac:chgData name="shellie sulzberger" userId="28c592b108a43bb7" providerId="LiveId" clId="{782FC005-F48B-4989-AC8D-D7625AAEA860}" dt="2023-06-06T15:28:49.494" v="4603"/>
          <ac:spMkLst>
            <pc:docMk/>
            <pc:sldMk cId="4039016473" sldId="256"/>
            <ac:spMk id="2" creationId="{00000000-0000-0000-0000-000000000000}"/>
          </ac:spMkLst>
        </pc:spChg>
        <pc:spChg chg="mod">
          <ac:chgData name="shellie sulzberger" userId="28c592b108a43bb7" providerId="LiveId" clId="{782FC005-F48B-4989-AC8D-D7625AAEA860}" dt="2023-06-06T15:28:49.494" v="4603"/>
          <ac:spMkLst>
            <pc:docMk/>
            <pc:sldMk cId="4039016473" sldId="256"/>
            <ac:spMk id="3" creationId="{00000000-0000-0000-0000-000000000000}"/>
          </ac:spMkLst>
        </pc:spChg>
      </pc:sldChg>
      <pc:sldChg chg="addSp delSp modSp mod setBg delDesignElem">
        <pc:chgData name="shellie sulzberger" userId="28c592b108a43bb7" providerId="LiveId" clId="{782FC005-F48B-4989-AC8D-D7625AAEA860}" dt="2023-06-06T15:29:15.180" v="4609" actId="27636"/>
        <pc:sldMkLst>
          <pc:docMk/>
          <pc:sldMk cId="979899897" sldId="258"/>
        </pc:sldMkLst>
        <pc:spChg chg="mod">
          <ac:chgData name="shellie sulzberger" userId="28c592b108a43bb7" providerId="LiveId" clId="{782FC005-F48B-4989-AC8D-D7625AAEA860}" dt="2023-06-06T15:28:58.370" v="4605" actId="26606"/>
          <ac:spMkLst>
            <pc:docMk/>
            <pc:sldMk cId="979899897" sldId="258"/>
            <ac:spMk id="4" creationId="{00000000-0000-0000-0000-000000000000}"/>
          </ac:spMkLst>
        </pc:spChg>
        <pc:spChg chg="mod">
          <ac:chgData name="shellie sulzberger" userId="28c592b108a43bb7" providerId="LiveId" clId="{782FC005-F48B-4989-AC8D-D7625AAEA860}" dt="2023-06-06T15:29:15.180" v="4609" actId="27636"/>
          <ac:spMkLst>
            <pc:docMk/>
            <pc:sldMk cId="979899897" sldId="258"/>
            <ac:spMk id="5" creationId="{00000000-0000-0000-0000-000000000000}"/>
          </ac:spMkLst>
        </pc:spChg>
        <pc:spChg chg="mod">
          <ac:chgData name="shellie sulzberger" userId="28c592b108a43bb7" providerId="LiveId" clId="{782FC005-F48B-4989-AC8D-D7625AAEA860}" dt="2023-06-06T15:28:58.370" v="4605" actId="26606"/>
          <ac:spMkLst>
            <pc:docMk/>
            <pc:sldMk cId="979899897" sldId="258"/>
            <ac:spMk id="6" creationId="{00000000-0000-0000-0000-000000000000}"/>
          </ac:spMkLst>
        </pc:spChg>
        <pc:spChg chg="mod">
          <ac:chgData name="shellie sulzberger" userId="28c592b108a43bb7" providerId="LiveId" clId="{782FC005-F48B-4989-AC8D-D7625AAEA860}" dt="2023-06-06T15:28:58.370" v="4605" actId="26606"/>
          <ac:spMkLst>
            <pc:docMk/>
            <pc:sldMk cId="979899897" sldId="258"/>
            <ac:spMk id="7" creationId="{00000000-0000-0000-0000-000000000000}"/>
          </ac:spMkLst>
        </pc:spChg>
        <pc:spChg chg="add">
          <ac:chgData name="shellie sulzberger" userId="28c592b108a43bb7" providerId="LiveId" clId="{782FC005-F48B-4989-AC8D-D7625AAEA860}" dt="2023-06-06T15:28:58.370" v="4605" actId="26606"/>
          <ac:spMkLst>
            <pc:docMk/>
            <pc:sldMk cId="979899897" sldId="258"/>
            <ac:spMk id="10" creationId="{04812C46-200A-4DEB-A05E-3ED6C68C2387}"/>
          </ac:spMkLst>
        </pc:spChg>
        <pc:spChg chg="add">
          <ac:chgData name="shellie sulzberger" userId="28c592b108a43bb7" providerId="LiveId" clId="{782FC005-F48B-4989-AC8D-D7625AAEA860}" dt="2023-06-06T15:28:58.370" v="4605" actId="26606"/>
          <ac:spMkLst>
            <pc:docMk/>
            <pc:sldMk cId="979899897" sldId="258"/>
            <ac:spMk id="12" creationId="{D1EA859B-E555-4109-94F3-6700E046E008}"/>
          </ac:spMkLst>
        </pc:spChg>
        <pc:spChg chg="add del">
          <ac:chgData name="shellie sulzberger" userId="28c592b108a43bb7" providerId="LiveId" clId="{782FC005-F48B-4989-AC8D-D7625AAEA860}" dt="2023-06-06T15:28:49.999" v="4604" actId="26606"/>
          <ac:spMkLst>
            <pc:docMk/>
            <pc:sldMk cId="979899897" sldId="258"/>
            <ac:spMk id="13" creationId="{F13C74B1-5B17-4795-BED0-7140497B445A}"/>
          </ac:spMkLst>
        </pc:spChg>
        <pc:spChg chg="add del">
          <ac:chgData name="shellie sulzberger" userId="28c592b108a43bb7" providerId="LiveId" clId="{782FC005-F48B-4989-AC8D-D7625AAEA860}" dt="2023-06-06T15:28:49.999" v="4604" actId="26606"/>
          <ac:spMkLst>
            <pc:docMk/>
            <pc:sldMk cId="979899897" sldId="258"/>
            <ac:spMk id="15" creationId="{D4974D33-8DC5-464E-8C6D-BE58F0669C17}"/>
          </ac:spMkLst>
        </pc:spChg>
        <pc:picChg chg="add del">
          <ac:chgData name="shellie sulzberger" userId="28c592b108a43bb7" providerId="LiveId" clId="{782FC005-F48B-4989-AC8D-D7625AAEA860}" dt="2023-06-06T15:28:49.999" v="4604" actId="26606"/>
          <ac:picMkLst>
            <pc:docMk/>
            <pc:sldMk cId="979899897" sldId="258"/>
            <ac:picMk id="9" creationId="{AD101C86-1412-2C0A-80B2-AB0BB64FAA7D}"/>
          </ac:picMkLst>
        </pc:picChg>
        <pc:picChg chg="add">
          <ac:chgData name="shellie sulzberger" userId="28c592b108a43bb7" providerId="LiveId" clId="{782FC005-F48B-4989-AC8D-D7625AAEA860}" dt="2023-06-06T15:28:58.370" v="4605" actId="26606"/>
          <ac:picMkLst>
            <pc:docMk/>
            <pc:sldMk cId="979899897" sldId="258"/>
            <ac:picMk id="11" creationId="{A1E4F178-43C7-B2E3-87C0-52EE4805955D}"/>
          </ac:picMkLst>
        </pc:picChg>
      </pc:sldChg>
      <pc:sldChg chg="addSp delSp modSp add mod setBg">
        <pc:chgData name="shellie sulzberger" userId="28c592b108a43bb7" providerId="LiveId" clId="{782FC005-F48B-4989-AC8D-D7625AAEA860}" dt="2023-06-06T15:51:32.113" v="6251" actId="20577"/>
        <pc:sldMkLst>
          <pc:docMk/>
          <pc:sldMk cId="1339113728" sldId="259"/>
        </pc:sldMkLst>
        <pc:spChg chg="mod">
          <ac:chgData name="shellie sulzberger" userId="28c592b108a43bb7" providerId="LiveId" clId="{782FC005-F48B-4989-AC8D-D7625AAEA860}" dt="2023-06-06T15:49:14.267" v="5962" actId="20577"/>
          <ac:spMkLst>
            <pc:docMk/>
            <pc:sldMk cId="1339113728" sldId="259"/>
            <ac:spMk id="4" creationId="{00000000-0000-0000-0000-000000000000}"/>
          </ac:spMkLst>
        </pc:spChg>
        <pc:spChg chg="mod">
          <ac:chgData name="shellie sulzberger" userId="28c592b108a43bb7" providerId="LiveId" clId="{782FC005-F48B-4989-AC8D-D7625AAEA860}" dt="2023-06-06T15:51:32.113" v="6251" actId="20577"/>
          <ac:spMkLst>
            <pc:docMk/>
            <pc:sldMk cId="1339113728" sldId="259"/>
            <ac:spMk id="5" creationId="{00000000-0000-0000-0000-000000000000}"/>
          </ac:spMkLst>
        </pc:spChg>
        <pc:spChg chg="mod">
          <ac:chgData name="shellie sulzberger" userId="28c592b108a43bb7" providerId="LiveId" clId="{782FC005-F48B-4989-AC8D-D7625AAEA860}" dt="2023-06-06T15:31:52.799" v="4625" actId="26606"/>
          <ac:spMkLst>
            <pc:docMk/>
            <pc:sldMk cId="1339113728" sldId="259"/>
            <ac:spMk id="6" creationId="{00000000-0000-0000-0000-000000000000}"/>
          </ac:spMkLst>
        </pc:spChg>
        <pc:spChg chg="mod">
          <ac:chgData name="shellie sulzberger" userId="28c592b108a43bb7" providerId="LiveId" clId="{782FC005-F48B-4989-AC8D-D7625AAEA860}" dt="2023-06-06T15:31:52.799" v="4625" actId="26606"/>
          <ac:spMkLst>
            <pc:docMk/>
            <pc:sldMk cId="1339113728" sldId="259"/>
            <ac:spMk id="7" creationId="{00000000-0000-0000-0000-000000000000}"/>
          </ac:spMkLst>
        </pc:spChg>
        <pc:spChg chg="add del">
          <ac:chgData name="shellie sulzberger" userId="28c592b108a43bb7" providerId="LiveId" clId="{782FC005-F48B-4989-AC8D-D7625AAEA860}" dt="2023-06-06T15:31:52.799" v="4625" actId="26606"/>
          <ac:spMkLst>
            <pc:docMk/>
            <pc:sldMk cId="1339113728" sldId="259"/>
            <ac:spMk id="13" creationId="{F13C74B1-5B17-4795-BED0-7140497B445A}"/>
          </ac:spMkLst>
        </pc:spChg>
        <pc:spChg chg="add del">
          <ac:chgData name="shellie sulzberger" userId="28c592b108a43bb7" providerId="LiveId" clId="{782FC005-F48B-4989-AC8D-D7625AAEA860}" dt="2023-06-06T15:31:52.799" v="4625" actId="26606"/>
          <ac:spMkLst>
            <pc:docMk/>
            <pc:sldMk cId="1339113728" sldId="259"/>
            <ac:spMk id="15" creationId="{D4974D33-8DC5-464E-8C6D-BE58F0669C17}"/>
          </ac:spMkLst>
        </pc:spChg>
        <pc:picChg chg="add del">
          <ac:chgData name="shellie sulzberger" userId="28c592b108a43bb7" providerId="LiveId" clId="{782FC005-F48B-4989-AC8D-D7625AAEA860}" dt="2023-06-06T15:31:52.799" v="4625" actId="26606"/>
          <ac:picMkLst>
            <pc:docMk/>
            <pc:sldMk cId="1339113728" sldId="259"/>
            <ac:picMk id="9" creationId="{F9CD51A7-A6EF-C73E-EE15-17517A53B07B}"/>
          </ac:picMkLst>
        </pc:picChg>
      </pc:sldChg>
      <pc:sldChg chg="modSp add mod">
        <pc:chgData name="shellie sulzberger" userId="28c592b108a43bb7" providerId="LiveId" clId="{782FC005-F48B-4989-AC8D-D7625AAEA860}" dt="2023-06-06T15:32:14.106" v="4626" actId="255"/>
        <pc:sldMkLst>
          <pc:docMk/>
          <pc:sldMk cId="3420684984" sldId="260"/>
        </pc:sldMkLst>
        <pc:spChg chg="mod">
          <ac:chgData name="shellie sulzberger" userId="28c592b108a43bb7" providerId="LiveId" clId="{782FC005-F48B-4989-AC8D-D7625AAEA860}" dt="2023-06-06T15:28:49.494" v="4603"/>
          <ac:spMkLst>
            <pc:docMk/>
            <pc:sldMk cId="3420684984" sldId="260"/>
            <ac:spMk id="4" creationId="{00000000-0000-0000-0000-000000000000}"/>
          </ac:spMkLst>
        </pc:spChg>
        <pc:spChg chg="mod">
          <ac:chgData name="shellie sulzberger" userId="28c592b108a43bb7" providerId="LiveId" clId="{782FC005-F48B-4989-AC8D-D7625AAEA860}" dt="2023-06-06T15:32:14.106" v="4626" actId="255"/>
          <ac:spMkLst>
            <pc:docMk/>
            <pc:sldMk cId="3420684984" sldId="260"/>
            <ac:spMk id="5" creationId="{00000000-0000-0000-0000-000000000000}"/>
          </ac:spMkLst>
        </pc:spChg>
        <pc:spChg chg="mod">
          <ac:chgData name="shellie sulzberger" userId="28c592b108a43bb7" providerId="LiveId" clId="{782FC005-F48B-4989-AC8D-D7625AAEA860}" dt="2023-06-06T15:28:49.494" v="4603"/>
          <ac:spMkLst>
            <pc:docMk/>
            <pc:sldMk cId="3420684984" sldId="260"/>
            <ac:spMk id="6" creationId="{00000000-0000-0000-0000-000000000000}"/>
          </ac:spMkLst>
        </pc:spChg>
        <pc:spChg chg="mod">
          <ac:chgData name="shellie sulzberger" userId="28c592b108a43bb7" providerId="LiveId" clId="{782FC005-F48B-4989-AC8D-D7625AAEA860}" dt="2023-06-06T15:28:49.494" v="4603"/>
          <ac:spMkLst>
            <pc:docMk/>
            <pc:sldMk cId="3420684984" sldId="260"/>
            <ac:spMk id="7" creationId="{00000000-0000-0000-0000-000000000000}"/>
          </ac:spMkLst>
        </pc:spChg>
      </pc:sldChg>
      <pc:sldChg chg="modSp add mod">
        <pc:chgData name="shellie sulzberger" userId="28c592b108a43bb7" providerId="LiveId" clId="{782FC005-F48B-4989-AC8D-D7625AAEA860}" dt="2023-06-06T15:30:43.963" v="4619" actId="6549"/>
        <pc:sldMkLst>
          <pc:docMk/>
          <pc:sldMk cId="635413140" sldId="261"/>
        </pc:sldMkLst>
        <pc:spChg chg="mod">
          <ac:chgData name="shellie sulzberger" userId="28c592b108a43bb7" providerId="LiveId" clId="{782FC005-F48B-4989-AC8D-D7625AAEA860}" dt="2023-06-06T15:28:49.494" v="4603"/>
          <ac:spMkLst>
            <pc:docMk/>
            <pc:sldMk cId="635413140" sldId="261"/>
            <ac:spMk id="4" creationId="{00000000-0000-0000-0000-000000000000}"/>
          </ac:spMkLst>
        </pc:spChg>
        <pc:spChg chg="mod">
          <ac:chgData name="shellie sulzberger" userId="28c592b108a43bb7" providerId="LiveId" clId="{782FC005-F48B-4989-AC8D-D7625AAEA860}" dt="2023-06-06T15:30:43.963" v="4619" actId="6549"/>
          <ac:spMkLst>
            <pc:docMk/>
            <pc:sldMk cId="635413140" sldId="261"/>
            <ac:spMk id="5" creationId="{00000000-0000-0000-0000-000000000000}"/>
          </ac:spMkLst>
        </pc:spChg>
        <pc:spChg chg="mod">
          <ac:chgData name="shellie sulzberger" userId="28c592b108a43bb7" providerId="LiveId" clId="{782FC005-F48B-4989-AC8D-D7625AAEA860}" dt="2023-06-06T15:28:49.494" v="4603"/>
          <ac:spMkLst>
            <pc:docMk/>
            <pc:sldMk cId="635413140" sldId="261"/>
            <ac:spMk id="6" creationId="{00000000-0000-0000-0000-000000000000}"/>
          </ac:spMkLst>
        </pc:spChg>
        <pc:spChg chg="mod">
          <ac:chgData name="shellie sulzberger" userId="28c592b108a43bb7" providerId="LiveId" clId="{782FC005-F48B-4989-AC8D-D7625AAEA860}" dt="2023-06-06T15:28:49.494" v="4603"/>
          <ac:spMkLst>
            <pc:docMk/>
            <pc:sldMk cId="635413140" sldId="261"/>
            <ac:spMk id="7" creationId="{00000000-0000-0000-0000-000000000000}"/>
          </ac:spMkLst>
        </pc:spChg>
      </pc:sldChg>
      <pc:sldChg chg="addSp delSp modSp add mod">
        <pc:chgData name="shellie sulzberger" userId="28c592b108a43bb7" providerId="LiveId" clId="{782FC005-F48B-4989-AC8D-D7625AAEA860}" dt="2023-06-06T15:28:49.494" v="4603"/>
        <pc:sldMkLst>
          <pc:docMk/>
          <pc:sldMk cId="2630344536" sldId="262"/>
        </pc:sldMkLst>
        <pc:spChg chg="mod">
          <ac:chgData name="shellie sulzberger" userId="28c592b108a43bb7" providerId="LiveId" clId="{782FC005-F48B-4989-AC8D-D7625AAEA860}" dt="2023-06-06T15:28:49.494" v="4603"/>
          <ac:spMkLst>
            <pc:docMk/>
            <pc:sldMk cId="2630344536" sldId="262"/>
            <ac:spMk id="4" creationId="{00000000-0000-0000-0000-000000000000}"/>
          </ac:spMkLst>
        </pc:spChg>
        <pc:spChg chg="del mod">
          <ac:chgData name="shellie sulzberger" userId="28c592b108a43bb7" providerId="LiveId" clId="{782FC005-F48B-4989-AC8D-D7625AAEA860}" dt="2023-06-05T20:16:33.458" v="1367" actId="3680"/>
          <ac:spMkLst>
            <pc:docMk/>
            <pc:sldMk cId="2630344536" sldId="262"/>
            <ac:spMk id="5" creationId="{00000000-0000-0000-0000-000000000000}"/>
          </ac:spMkLst>
        </pc:spChg>
        <pc:spChg chg="mod">
          <ac:chgData name="shellie sulzberger" userId="28c592b108a43bb7" providerId="LiveId" clId="{782FC005-F48B-4989-AC8D-D7625AAEA860}" dt="2023-06-06T15:28:49.494" v="4603"/>
          <ac:spMkLst>
            <pc:docMk/>
            <pc:sldMk cId="2630344536" sldId="262"/>
            <ac:spMk id="6" creationId="{00000000-0000-0000-0000-000000000000}"/>
          </ac:spMkLst>
        </pc:spChg>
        <pc:spChg chg="mod">
          <ac:chgData name="shellie sulzberger" userId="28c592b108a43bb7" providerId="LiveId" clId="{782FC005-F48B-4989-AC8D-D7625AAEA860}" dt="2023-06-06T15:28:49.494" v="4603"/>
          <ac:spMkLst>
            <pc:docMk/>
            <pc:sldMk cId="2630344536" sldId="262"/>
            <ac:spMk id="7" creationId="{00000000-0000-0000-0000-000000000000}"/>
          </ac:spMkLst>
        </pc:spChg>
        <pc:graphicFrameChg chg="add mod ord modGraphic">
          <ac:chgData name="shellie sulzberger" userId="28c592b108a43bb7" providerId="LiveId" clId="{782FC005-F48B-4989-AC8D-D7625AAEA860}" dt="2023-06-05T21:04:30.849" v="1619" actId="20577"/>
          <ac:graphicFrameMkLst>
            <pc:docMk/>
            <pc:sldMk cId="2630344536" sldId="262"/>
            <ac:graphicFrameMk id="2" creationId="{8E5B16C3-7E6A-BAD9-47EB-62D286377FB7}"/>
          </ac:graphicFrameMkLst>
        </pc:graphicFrameChg>
      </pc:sldChg>
      <pc:sldChg chg="modSp add mod">
        <pc:chgData name="shellie sulzberger" userId="28c592b108a43bb7" providerId="LiveId" clId="{782FC005-F48B-4989-AC8D-D7625AAEA860}" dt="2023-06-06T15:28:49.494" v="4603"/>
        <pc:sldMkLst>
          <pc:docMk/>
          <pc:sldMk cId="2218306610" sldId="263"/>
        </pc:sldMkLst>
        <pc:spChg chg="mod">
          <ac:chgData name="shellie sulzberger" userId="28c592b108a43bb7" providerId="LiveId" clId="{782FC005-F48B-4989-AC8D-D7625AAEA860}" dt="2023-06-06T15:28:49.494" v="4603"/>
          <ac:spMkLst>
            <pc:docMk/>
            <pc:sldMk cId="2218306610" sldId="263"/>
            <ac:spMk id="4" creationId="{00000000-0000-0000-0000-000000000000}"/>
          </ac:spMkLst>
        </pc:spChg>
        <pc:spChg chg="mod">
          <ac:chgData name="shellie sulzberger" userId="28c592b108a43bb7" providerId="LiveId" clId="{782FC005-F48B-4989-AC8D-D7625AAEA860}" dt="2023-06-06T15:28:49.494" v="4603"/>
          <ac:spMkLst>
            <pc:docMk/>
            <pc:sldMk cId="2218306610" sldId="263"/>
            <ac:spMk id="5" creationId="{00000000-0000-0000-0000-000000000000}"/>
          </ac:spMkLst>
        </pc:spChg>
        <pc:spChg chg="mod">
          <ac:chgData name="shellie sulzberger" userId="28c592b108a43bb7" providerId="LiveId" clId="{782FC005-F48B-4989-AC8D-D7625AAEA860}" dt="2023-06-06T15:28:49.494" v="4603"/>
          <ac:spMkLst>
            <pc:docMk/>
            <pc:sldMk cId="2218306610" sldId="263"/>
            <ac:spMk id="6" creationId="{00000000-0000-0000-0000-000000000000}"/>
          </ac:spMkLst>
        </pc:spChg>
        <pc:spChg chg="mod">
          <ac:chgData name="shellie sulzberger" userId="28c592b108a43bb7" providerId="LiveId" clId="{782FC005-F48B-4989-AC8D-D7625AAEA860}" dt="2023-06-06T15:28:49.494" v="4603"/>
          <ac:spMkLst>
            <pc:docMk/>
            <pc:sldMk cId="2218306610" sldId="263"/>
            <ac:spMk id="7" creationId="{00000000-0000-0000-0000-000000000000}"/>
          </ac:spMkLst>
        </pc:spChg>
      </pc:sldChg>
      <pc:sldChg chg="modSp add mod">
        <pc:chgData name="shellie sulzberger" userId="28c592b108a43bb7" providerId="LiveId" clId="{782FC005-F48B-4989-AC8D-D7625AAEA860}" dt="2023-06-06T15:28:49.494" v="4603"/>
        <pc:sldMkLst>
          <pc:docMk/>
          <pc:sldMk cId="3177154072" sldId="264"/>
        </pc:sldMkLst>
        <pc:spChg chg="mod">
          <ac:chgData name="shellie sulzberger" userId="28c592b108a43bb7" providerId="LiveId" clId="{782FC005-F48B-4989-AC8D-D7625AAEA860}" dt="2023-06-06T15:28:49.494" v="4603"/>
          <ac:spMkLst>
            <pc:docMk/>
            <pc:sldMk cId="3177154072" sldId="264"/>
            <ac:spMk id="4" creationId="{00000000-0000-0000-0000-000000000000}"/>
          </ac:spMkLst>
        </pc:spChg>
        <pc:spChg chg="mod">
          <ac:chgData name="shellie sulzberger" userId="28c592b108a43bb7" providerId="LiveId" clId="{782FC005-F48B-4989-AC8D-D7625AAEA860}" dt="2023-06-06T15:28:49.494" v="4603"/>
          <ac:spMkLst>
            <pc:docMk/>
            <pc:sldMk cId="3177154072" sldId="264"/>
            <ac:spMk id="5" creationId="{00000000-0000-0000-0000-000000000000}"/>
          </ac:spMkLst>
        </pc:spChg>
        <pc:spChg chg="mod">
          <ac:chgData name="shellie sulzberger" userId="28c592b108a43bb7" providerId="LiveId" clId="{782FC005-F48B-4989-AC8D-D7625AAEA860}" dt="2023-06-06T15:28:49.494" v="4603"/>
          <ac:spMkLst>
            <pc:docMk/>
            <pc:sldMk cId="3177154072" sldId="264"/>
            <ac:spMk id="6" creationId="{00000000-0000-0000-0000-000000000000}"/>
          </ac:spMkLst>
        </pc:spChg>
        <pc:spChg chg="mod">
          <ac:chgData name="shellie sulzberger" userId="28c592b108a43bb7" providerId="LiveId" clId="{782FC005-F48B-4989-AC8D-D7625AAEA860}" dt="2023-06-06T15:28:49.494" v="4603"/>
          <ac:spMkLst>
            <pc:docMk/>
            <pc:sldMk cId="3177154072" sldId="264"/>
            <ac:spMk id="7" creationId="{00000000-0000-0000-0000-000000000000}"/>
          </ac:spMkLst>
        </pc:spChg>
      </pc:sldChg>
      <pc:sldChg chg="addSp delSp modSp add mod setBg">
        <pc:chgData name="shellie sulzberger" userId="28c592b108a43bb7" providerId="LiveId" clId="{782FC005-F48B-4989-AC8D-D7625AAEA860}" dt="2023-06-06T15:37:02.298" v="4666" actId="255"/>
        <pc:sldMkLst>
          <pc:docMk/>
          <pc:sldMk cId="2648155971" sldId="265"/>
        </pc:sldMkLst>
        <pc:spChg chg="add del mod">
          <ac:chgData name="shellie sulzberger" userId="28c592b108a43bb7" providerId="LiveId" clId="{782FC005-F48B-4989-AC8D-D7625AAEA860}" dt="2023-06-06T15:35:34.442" v="4657"/>
          <ac:spMkLst>
            <pc:docMk/>
            <pc:sldMk cId="2648155971" sldId="265"/>
            <ac:spMk id="2" creationId="{EC33B6DD-3AE3-F30C-BCFB-8015DBF3FF1D}"/>
          </ac:spMkLst>
        </pc:spChg>
        <pc:spChg chg="add mod">
          <ac:chgData name="shellie sulzberger" userId="28c592b108a43bb7" providerId="LiveId" clId="{782FC005-F48B-4989-AC8D-D7625AAEA860}" dt="2023-06-06T15:35:43.027" v="4659" actId="1076"/>
          <ac:spMkLst>
            <pc:docMk/>
            <pc:sldMk cId="2648155971" sldId="265"/>
            <ac:spMk id="3" creationId="{C73EF08C-5D55-00FA-BA72-0103E5F1238F}"/>
          </ac:spMkLst>
        </pc:spChg>
        <pc:spChg chg="mod">
          <ac:chgData name="shellie sulzberger" userId="28c592b108a43bb7" providerId="LiveId" clId="{782FC005-F48B-4989-AC8D-D7625AAEA860}" dt="2023-06-06T15:35:14.682" v="4653" actId="26606"/>
          <ac:spMkLst>
            <pc:docMk/>
            <pc:sldMk cId="2648155971" sldId="265"/>
            <ac:spMk id="4" creationId="{00000000-0000-0000-0000-000000000000}"/>
          </ac:spMkLst>
        </pc:spChg>
        <pc:spChg chg="mod ord">
          <ac:chgData name="shellie sulzberger" userId="28c592b108a43bb7" providerId="LiveId" clId="{782FC005-F48B-4989-AC8D-D7625AAEA860}" dt="2023-06-06T15:37:02.298" v="4666" actId="255"/>
          <ac:spMkLst>
            <pc:docMk/>
            <pc:sldMk cId="2648155971" sldId="265"/>
            <ac:spMk id="5" creationId="{00000000-0000-0000-0000-000000000000}"/>
          </ac:spMkLst>
        </pc:spChg>
        <pc:spChg chg="del mod">
          <ac:chgData name="shellie sulzberger" userId="28c592b108a43bb7" providerId="LiveId" clId="{782FC005-F48B-4989-AC8D-D7625AAEA860}" dt="2023-06-06T15:35:22.024" v="4655" actId="21"/>
          <ac:spMkLst>
            <pc:docMk/>
            <pc:sldMk cId="2648155971" sldId="265"/>
            <ac:spMk id="6" creationId="{00000000-0000-0000-0000-000000000000}"/>
          </ac:spMkLst>
        </pc:spChg>
        <pc:spChg chg="mod">
          <ac:chgData name="shellie sulzberger" userId="28c592b108a43bb7" providerId="LiveId" clId="{782FC005-F48B-4989-AC8D-D7625AAEA860}" dt="2023-06-06T15:35:14.682" v="4653" actId="26606"/>
          <ac:spMkLst>
            <pc:docMk/>
            <pc:sldMk cId="2648155971" sldId="265"/>
            <ac:spMk id="7" creationId="{00000000-0000-0000-0000-000000000000}"/>
          </ac:spMkLst>
        </pc:spChg>
        <pc:spChg chg="add">
          <ac:chgData name="shellie sulzberger" userId="28c592b108a43bb7" providerId="LiveId" clId="{782FC005-F48B-4989-AC8D-D7625AAEA860}" dt="2023-06-06T15:35:14.682" v="4653" actId="26606"/>
          <ac:spMkLst>
            <pc:docMk/>
            <pc:sldMk cId="2648155971" sldId="265"/>
            <ac:spMk id="10" creationId="{C4285719-470E-454C-AF62-8323075F1F5B}"/>
          </ac:spMkLst>
        </pc:spChg>
        <pc:spChg chg="add">
          <ac:chgData name="shellie sulzberger" userId="28c592b108a43bb7" providerId="LiveId" clId="{782FC005-F48B-4989-AC8D-D7625AAEA860}" dt="2023-06-06T15:35:14.682" v="4653" actId="26606"/>
          <ac:spMkLst>
            <pc:docMk/>
            <pc:sldMk cId="2648155971" sldId="265"/>
            <ac:spMk id="12" creationId="{09588DA8-065E-4F6F-8EFD-43104AB2E0CF}"/>
          </ac:spMkLst>
        </pc:spChg>
        <pc:spChg chg="add del">
          <ac:chgData name="shellie sulzberger" userId="28c592b108a43bb7" providerId="LiveId" clId="{782FC005-F48B-4989-AC8D-D7625AAEA860}" dt="2023-06-06T15:34:29.675" v="4650" actId="26606"/>
          <ac:spMkLst>
            <pc:docMk/>
            <pc:sldMk cId="2648155971" sldId="265"/>
            <ac:spMk id="13" creationId="{04812C46-200A-4DEB-A05E-3ED6C68C2387}"/>
          </ac:spMkLst>
        </pc:spChg>
        <pc:spChg chg="add del">
          <ac:chgData name="shellie sulzberger" userId="28c592b108a43bb7" providerId="LiveId" clId="{782FC005-F48B-4989-AC8D-D7625AAEA860}" dt="2023-06-06T15:35:03.026" v="4652" actId="26606"/>
          <ac:spMkLst>
            <pc:docMk/>
            <pc:sldMk cId="2648155971" sldId="265"/>
            <ac:spMk id="14" creationId="{59A309A7-1751-4ABE-A3C1-EEC40366AD89}"/>
          </ac:spMkLst>
        </pc:spChg>
        <pc:spChg chg="add del">
          <ac:chgData name="shellie sulzberger" userId="28c592b108a43bb7" providerId="LiveId" clId="{782FC005-F48B-4989-AC8D-D7625AAEA860}" dt="2023-06-06T15:34:29.675" v="4650" actId="26606"/>
          <ac:spMkLst>
            <pc:docMk/>
            <pc:sldMk cId="2648155971" sldId="265"/>
            <ac:spMk id="15" creationId="{D1EA859B-E555-4109-94F3-6700E046E008}"/>
          </ac:spMkLst>
        </pc:spChg>
        <pc:spChg chg="add del">
          <ac:chgData name="shellie sulzberger" userId="28c592b108a43bb7" providerId="LiveId" clId="{782FC005-F48B-4989-AC8D-D7625AAEA860}" dt="2023-06-06T15:35:03.026" v="4652" actId="26606"/>
          <ac:spMkLst>
            <pc:docMk/>
            <pc:sldMk cId="2648155971" sldId="265"/>
            <ac:spMk id="16" creationId="{967D8EB6-EAE1-4F9C-B398-83321E287204}"/>
          </ac:spMkLst>
        </pc:spChg>
        <pc:spChg chg="add">
          <ac:chgData name="shellie sulzberger" userId="28c592b108a43bb7" providerId="LiveId" clId="{782FC005-F48B-4989-AC8D-D7625AAEA860}" dt="2023-06-06T15:35:14.682" v="4653" actId="26606"/>
          <ac:spMkLst>
            <pc:docMk/>
            <pc:sldMk cId="2648155971" sldId="265"/>
            <ac:spMk id="17" creationId="{CD9FE4EF-C4D8-49A0-B2FF-81D8DB7D8A24}"/>
          </ac:spMkLst>
        </pc:spChg>
        <pc:spChg chg="add">
          <ac:chgData name="shellie sulzberger" userId="28c592b108a43bb7" providerId="LiveId" clId="{782FC005-F48B-4989-AC8D-D7625AAEA860}" dt="2023-06-06T15:35:14.682" v="4653" actId="26606"/>
          <ac:spMkLst>
            <pc:docMk/>
            <pc:sldMk cId="2648155971" sldId="265"/>
            <ac:spMk id="18" creationId="{4300840D-0A0B-4512-BACA-B439D5B9C57C}"/>
          </ac:spMkLst>
        </pc:spChg>
        <pc:spChg chg="add">
          <ac:chgData name="shellie sulzberger" userId="28c592b108a43bb7" providerId="LiveId" clId="{782FC005-F48B-4989-AC8D-D7625AAEA860}" dt="2023-06-06T15:35:14.682" v="4653" actId="26606"/>
          <ac:spMkLst>
            <pc:docMk/>
            <pc:sldMk cId="2648155971" sldId="265"/>
            <ac:spMk id="20" creationId="{D2B78728-A580-49A7-84F9-6EF6F583ADE0}"/>
          </ac:spMkLst>
        </pc:spChg>
        <pc:spChg chg="add">
          <ac:chgData name="shellie sulzberger" userId="28c592b108a43bb7" providerId="LiveId" clId="{782FC005-F48B-4989-AC8D-D7625AAEA860}" dt="2023-06-06T15:35:14.682" v="4653" actId="26606"/>
          <ac:spMkLst>
            <pc:docMk/>
            <pc:sldMk cId="2648155971" sldId="265"/>
            <ac:spMk id="22" creationId="{38FAA1A1-D861-433F-88FA-1E9D6FD31D11}"/>
          </ac:spMkLst>
        </pc:spChg>
        <pc:spChg chg="add">
          <ac:chgData name="shellie sulzberger" userId="28c592b108a43bb7" providerId="LiveId" clId="{782FC005-F48B-4989-AC8D-D7625AAEA860}" dt="2023-06-06T15:35:14.682" v="4653" actId="26606"/>
          <ac:spMkLst>
            <pc:docMk/>
            <pc:sldMk cId="2648155971" sldId="265"/>
            <ac:spMk id="24" creationId="{8D71EDA1-87BF-4D5D-AB79-F346FD19278A}"/>
          </ac:spMkLst>
        </pc:spChg>
        <pc:picChg chg="add del">
          <ac:chgData name="shellie sulzberger" userId="28c592b108a43bb7" providerId="LiveId" clId="{782FC005-F48B-4989-AC8D-D7625AAEA860}" dt="2023-06-06T15:34:29.675" v="4650" actId="26606"/>
          <ac:picMkLst>
            <pc:docMk/>
            <pc:sldMk cId="2648155971" sldId="265"/>
            <ac:picMk id="9" creationId="{23833911-9C15-69F8-7971-A48FBB445092}"/>
          </ac:picMkLst>
        </pc:picChg>
        <pc:picChg chg="add del">
          <ac:chgData name="shellie sulzberger" userId="28c592b108a43bb7" providerId="LiveId" clId="{782FC005-F48B-4989-AC8D-D7625AAEA860}" dt="2023-06-06T15:35:03.026" v="4652" actId="26606"/>
          <ac:picMkLst>
            <pc:docMk/>
            <pc:sldMk cId="2648155971" sldId="265"/>
            <ac:picMk id="11" creationId="{AE455701-EDD5-7B85-780E-0380310542A7}"/>
          </ac:picMkLst>
        </pc:picChg>
      </pc:sldChg>
      <pc:sldChg chg="addSp delSp modSp add mod setBg">
        <pc:chgData name="shellie sulzberger" userId="28c592b108a43bb7" providerId="LiveId" clId="{782FC005-F48B-4989-AC8D-D7625AAEA860}" dt="2023-06-06T15:34:06.571" v="4648" actId="26606"/>
        <pc:sldMkLst>
          <pc:docMk/>
          <pc:sldMk cId="3261630949" sldId="266"/>
        </pc:sldMkLst>
        <pc:spChg chg="mod">
          <ac:chgData name="shellie sulzberger" userId="28c592b108a43bb7" providerId="LiveId" clId="{782FC005-F48B-4989-AC8D-D7625AAEA860}" dt="2023-06-06T15:34:06.571" v="4648" actId="26606"/>
          <ac:spMkLst>
            <pc:docMk/>
            <pc:sldMk cId="3261630949" sldId="266"/>
            <ac:spMk id="4" creationId="{00000000-0000-0000-0000-000000000000}"/>
          </ac:spMkLst>
        </pc:spChg>
        <pc:spChg chg="mod ord">
          <ac:chgData name="shellie sulzberger" userId="28c592b108a43bb7" providerId="LiveId" clId="{782FC005-F48B-4989-AC8D-D7625AAEA860}" dt="2023-06-06T15:34:06.571" v="4648" actId="26606"/>
          <ac:spMkLst>
            <pc:docMk/>
            <pc:sldMk cId="3261630949" sldId="266"/>
            <ac:spMk id="5" creationId="{00000000-0000-0000-0000-000000000000}"/>
          </ac:spMkLst>
        </pc:spChg>
        <pc:spChg chg="mod">
          <ac:chgData name="shellie sulzberger" userId="28c592b108a43bb7" providerId="LiveId" clId="{782FC005-F48B-4989-AC8D-D7625AAEA860}" dt="2023-06-06T15:34:06.571" v="4648" actId="26606"/>
          <ac:spMkLst>
            <pc:docMk/>
            <pc:sldMk cId="3261630949" sldId="266"/>
            <ac:spMk id="6" creationId="{00000000-0000-0000-0000-000000000000}"/>
          </ac:spMkLst>
        </pc:spChg>
        <pc:spChg chg="mod ord">
          <ac:chgData name="shellie sulzberger" userId="28c592b108a43bb7" providerId="LiveId" clId="{782FC005-F48B-4989-AC8D-D7625AAEA860}" dt="2023-06-06T15:34:06.571" v="4648" actId="26606"/>
          <ac:spMkLst>
            <pc:docMk/>
            <pc:sldMk cId="3261630949" sldId="266"/>
            <ac:spMk id="7" creationId="{00000000-0000-0000-0000-000000000000}"/>
          </ac:spMkLst>
        </pc:spChg>
        <pc:spChg chg="add del">
          <ac:chgData name="shellie sulzberger" userId="28c592b108a43bb7" providerId="LiveId" clId="{782FC005-F48B-4989-AC8D-D7625AAEA860}" dt="2023-06-06T15:33:05.536" v="4632" actId="26606"/>
          <ac:spMkLst>
            <pc:docMk/>
            <pc:sldMk cId="3261630949" sldId="266"/>
            <ac:spMk id="10" creationId="{0D7B6173-1D58-48E2-83CF-37350F315F75}"/>
          </ac:spMkLst>
        </pc:spChg>
        <pc:spChg chg="add del">
          <ac:chgData name="shellie sulzberger" userId="28c592b108a43bb7" providerId="LiveId" clId="{782FC005-F48B-4989-AC8D-D7625AAEA860}" dt="2023-06-06T15:33:05.536" v="4632" actId="26606"/>
          <ac:spMkLst>
            <pc:docMk/>
            <pc:sldMk cId="3261630949" sldId="266"/>
            <ac:spMk id="11" creationId="{3E4CBDBB-4FBD-4B9E-BD01-054A81D431CC}"/>
          </ac:spMkLst>
        </pc:spChg>
        <pc:spChg chg="add del">
          <ac:chgData name="shellie sulzberger" userId="28c592b108a43bb7" providerId="LiveId" clId="{782FC005-F48B-4989-AC8D-D7625AAEA860}" dt="2023-06-06T15:32:36.341" v="4628" actId="26606"/>
          <ac:spMkLst>
            <pc:docMk/>
            <pc:sldMk cId="3261630949" sldId="266"/>
            <ac:spMk id="12" creationId="{1B15ED52-F352-441B-82BF-E0EA34836D08}"/>
          </ac:spMkLst>
        </pc:spChg>
        <pc:spChg chg="add del">
          <ac:chgData name="shellie sulzberger" userId="28c592b108a43bb7" providerId="LiveId" clId="{782FC005-F48B-4989-AC8D-D7625AAEA860}" dt="2023-06-06T15:32:44.578" v="4630" actId="26606"/>
          <ac:spMkLst>
            <pc:docMk/>
            <pc:sldMk cId="3261630949" sldId="266"/>
            <ac:spMk id="13" creationId="{04812C46-200A-4DEB-A05E-3ED6C68C2387}"/>
          </ac:spMkLst>
        </pc:spChg>
        <pc:spChg chg="add del">
          <ac:chgData name="shellie sulzberger" userId="28c592b108a43bb7" providerId="LiveId" clId="{782FC005-F48B-4989-AC8D-D7625AAEA860}" dt="2023-06-06T15:32:36.341" v="4628" actId="26606"/>
          <ac:spMkLst>
            <pc:docMk/>
            <pc:sldMk cId="3261630949" sldId="266"/>
            <ac:spMk id="14" creationId="{3B2E3793-BFE6-45A2-9B7B-E18844431C99}"/>
          </ac:spMkLst>
        </pc:spChg>
        <pc:spChg chg="add del">
          <ac:chgData name="shellie sulzberger" userId="28c592b108a43bb7" providerId="LiveId" clId="{782FC005-F48B-4989-AC8D-D7625AAEA860}" dt="2023-06-06T15:32:44.578" v="4630" actId="26606"/>
          <ac:spMkLst>
            <pc:docMk/>
            <pc:sldMk cId="3261630949" sldId="266"/>
            <ac:spMk id="15" creationId="{D1EA859B-E555-4109-94F3-6700E046E008}"/>
          </ac:spMkLst>
        </pc:spChg>
        <pc:spChg chg="add del">
          <ac:chgData name="shellie sulzberger" userId="28c592b108a43bb7" providerId="LiveId" clId="{782FC005-F48B-4989-AC8D-D7625AAEA860}" dt="2023-06-06T15:32:36.341" v="4628" actId="26606"/>
          <ac:spMkLst>
            <pc:docMk/>
            <pc:sldMk cId="3261630949" sldId="266"/>
            <ac:spMk id="16" creationId="{BC4C4868-CB8F-4AF9-9CDB-8108F2C19B67}"/>
          </ac:spMkLst>
        </pc:spChg>
        <pc:spChg chg="add del">
          <ac:chgData name="shellie sulzberger" userId="28c592b108a43bb7" providerId="LiveId" clId="{782FC005-F48B-4989-AC8D-D7625AAEA860}" dt="2023-06-06T15:32:36.341" v="4628" actId="26606"/>
          <ac:spMkLst>
            <pc:docMk/>
            <pc:sldMk cId="3261630949" sldId="266"/>
            <ac:spMk id="18" creationId="{375E0459-6403-40CD-989D-56A4407CA12E}"/>
          </ac:spMkLst>
        </pc:spChg>
        <pc:spChg chg="add del">
          <ac:chgData name="shellie sulzberger" userId="28c592b108a43bb7" providerId="LiveId" clId="{782FC005-F48B-4989-AC8D-D7625AAEA860}" dt="2023-06-06T15:33:05.536" v="4632" actId="26606"/>
          <ac:spMkLst>
            <pc:docMk/>
            <pc:sldMk cId="3261630949" sldId="266"/>
            <ac:spMk id="19" creationId="{72C4834C-B602-4125-8264-BD0D55A5885F}"/>
          </ac:spMkLst>
        </pc:spChg>
        <pc:spChg chg="add del">
          <ac:chgData name="shellie sulzberger" userId="28c592b108a43bb7" providerId="LiveId" clId="{782FC005-F48B-4989-AC8D-D7625AAEA860}" dt="2023-06-06T15:32:36.341" v="4628" actId="26606"/>
          <ac:spMkLst>
            <pc:docMk/>
            <pc:sldMk cId="3261630949" sldId="266"/>
            <ac:spMk id="20" creationId="{53E5B1A8-3AC9-4BD1-9BBC-78CA94F2D1BA}"/>
          </ac:spMkLst>
        </pc:spChg>
        <pc:spChg chg="add del">
          <ac:chgData name="shellie sulzberger" userId="28c592b108a43bb7" providerId="LiveId" clId="{782FC005-F48B-4989-AC8D-D7625AAEA860}" dt="2023-06-06T15:33:05.536" v="4632" actId="26606"/>
          <ac:spMkLst>
            <pc:docMk/>
            <pc:sldMk cId="3261630949" sldId="266"/>
            <ac:spMk id="21" creationId="{53172EE5-132F-4DD4-8855-4DBBD9C3465E}"/>
          </ac:spMkLst>
        </pc:spChg>
        <pc:spChg chg="add del">
          <ac:chgData name="shellie sulzberger" userId="28c592b108a43bb7" providerId="LiveId" clId="{782FC005-F48B-4989-AC8D-D7625AAEA860}" dt="2023-06-06T15:34:06.571" v="4648" actId="26606"/>
          <ac:spMkLst>
            <pc:docMk/>
            <pc:sldMk cId="3261630949" sldId="266"/>
            <ac:spMk id="22" creationId="{04812C46-200A-4DEB-A05E-3ED6C68C2387}"/>
          </ac:spMkLst>
        </pc:spChg>
        <pc:spChg chg="add del">
          <ac:chgData name="shellie sulzberger" userId="28c592b108a43bb7" providerId="LiveId" clId="{782FC005-F48B-4989-AC8D-D7625AAEA860}" dt="2023-06-06T15:34:06.571" v="4648" actId="26606"/>
          <ac:spMkLst>
            <pc:docMk/>
            <pc:sldMk cId="3261630949" sldId="266"/>
            <ac:spMk id="24" creationId="{D1EA859B-E555-4109-94F3-6700E046E008}"/>
          </ac:spMkLst>
        </pc:spChg>
        <pc:picChg chg="add del">
          <ac:chgData name="shellie sulzberger" userId="28c592b108a43bb7" providerId="LiveId" clId="{782FC005-F48B-4989-AC8D-D7625AAEA860}" dt="2023-06-06T15:32:44.578" v="4630" actId="26606"/>
          <ac:picMkLst>
            <pc:docMk/>
            <pc:sldMk cId="3261630949" sldId="266"/>
            <ac:picMk id="9" creationId="{624C8168-85B8-7F30-1C00-AA2AABCD57A9}"/>
          </ac:picMkLst>
        </pc:picChg>
        <pc:picChg chg="add del">
          <ac:chgData name="shellie sulzberger" userId="28c592b108a43bb7" providerId="LiveId" clId="{782FC005-F48B-4989-AC8D-D7625AAEA860}" dt="2023-06-06T15:33:05.536" v="4632" actId="26606"/>
          <ac:picMkLst>
            <pc:docMk/>
            <pc:sldMk cId="3261630949" sldId="266"/>
            <ac:picMk id="17" creationId="{B01A6F03-171F-40B2-8B2C-A061B89241F6}"/>
          </ac:picMkLst>
        </pc:picChg>
        <pc:picChg chg="add del mod">
          <ac:chgData name="shellie sulzberger" userId="28c592b108a43bb7" providerId="LiveId" clId="{782FC005-F48B-4989-AC8D-D7625AAEA860}" dt="2023-06-06T15:34:06.571" v="4648" actId="26606"/>
          <ac:picMkLst>
            <pc:docMk/>
            <pc:sldMk cId="3261630949" sldId="266"/>
            <ac:picMk id="23" creationId="{624C8168-85B8-7F30-1C00-AA2AABCD57A9}"/>
          </ac:picMkLst>
        </pc:picChg>
      </pc:sldChg>
      <pc:sldChg chg="modSp add mod">
        <pc:chgData name="shellie sulzberger" userId="28c592b108a43bb7" providerId="LiveId" clId="{782FC005-F48B-4989-AC8D-D7625AAEA860}" dt="2023-06-06T15:28:49.494" v="4603"/>
        <pc:sldMkLst>
          <pc:docMk/>
          <pc:sldMk cId="431656755" sldId="267"/>
        </pc:sldMkLst>
        <pc:spChg chg="mod">
          <ac:chgData name="shellie sulzberger" userId="28c592b108a43bb7" providerId="LiveId" clId="{782FC005-F48B-4989-AC8D-D7625AAEA860}" dt="2023-06-06T15:28:49.494" v="4603"/>
          <ac:spMkLst>
            <pc:docMk/>
            <pc:sldMk cId="431656755" sldId="267"/>
            <ac:spMk id="4" creationId="{00000000-0000-0000-0000-000000000000}"/>
          </ac:spMkLst>
        </pc:spChg>
        <pc:spChg chg="mod">
          <ac:chgData name="shellie sulzberger" userId="28c592b108a43bb7" providerId="LiveId" clId="{782FC005-F48B-4989-AC8D-D7625AAEA860}" dt="2023-06-06T15:28:49.494" v="4603"/>
          <ac:spMkLst>
            <pc:docMk/>
            <pc:sldMk cId="431656755" sldId="267"/>
            <ac:spMk id="5" creationId="{00000000-0000-0000-0000-000000000000}"/>
          </ac:spMkLst>
        </pc:spChg>
        <pc:spChg chg="mod">
          <ac:chgData name="shellie sulzberger" userId="28c592b108a43bb7" providerId="LiveId" clId="{782FC005-F48B-4989-AC8D-D7625AAEA860}" dt="2023-06-06T15:28:49.494" v="4603"/>
          <ac:spMkLst>
            <pc:docMk/>
            <pc:sldMk cId="431656755" sldId="267"/>
            <ac:spMk id="6" creationId="{00000000-0000-0000-0000-000000000000}"/>
          </ac:spMkLst>
        </pc:spChg>
        <pc:spChg chg="mod">
          <ac:chgData name="shellie sulzberger" userId="28c592b108a43bb7" providerId="LiveId" clId="{782FC005-F48B-4989-AC8D-D7625AAEA860}" dt="2023-06-06T15:28:49.494" v="4603"/>
          <ac:spMkLst>
            <pc:docMk/>
            <pc:sldMk cId="431656755" sldId="267"/>
            <ac:spMk id="7" creationId="{00000000-0000-0000-0000-000000000000}"/>
          </ac:spMkLst>
        </pc:spChg>
      </pc:sldChg>
      <pc:sldChg chg="modSp add mod">
        <pc:chgData name="shellie sulzberger" userId="28c592b108a43bb7" providerId="LiveId" clId="{782FC005-F48B-4989-AC8D-D7625AAEA860}" dt="2023-06-06T15:28:49.494" v="4603"/>
        <pc:sldMkLst>
          <pc:docMk/>
          <pc:sldMk cId="4088354472" sldId="268"/>
        </pc:sldMkLst>
        <pc:spChg chg="mod">
          <ac:chgData name="shellie sulzberger" userId="28c592b108a43bb7" providerId="LiveId" clId="{782FC005-F48B-4989-AC8D-D7625AAEA860}" dt="2023-06-06T15:28:49.494" v="4603"/>
          <ac:spMkLst>
            <pc:docMk/>
            <pc:sldMk cId="4088354472" sldId="268"/>
            <ac:spMk id="4" creationId="{00000000-0000-0000-0000-000000000000}"/>
          </ac:spMkLst>
        </pc:spChg>
        <pc:spChg chg="mod">
          <ac:chgData name="shellie sulzberger" userId="28c592b108a43bb7" providerId="LiveId" clId="{782FC005-F48B-4989-AC8D-D7625AAEA860}" dt="2023-06-06T15:28:49.494" v="4603"/>
          <ac:spMkLst>
            <pc:docMk/>
            <pc:sldMk cId="4088354472" sldId="268"/>
            <ac:spMk id="5" creationId="{00000000-0000-0000-0000-000000000000}"/>
          </ac:spMkLst>
        </pc:spChg>
        <pc:spChg chg="mod">
          <ac:chgData name="shellie sulzberger" userId="28c592b108a43bb7" providerId="LiveId" clId="{782FC005-F48B-4989-AC8D-D7625AAEA860}" dt="2023-06-06T15:28:49.494" v="4603"/>
          <ac:spMkLst>
            <pc:docMk/>
            <pc:sldMk cId="4088354472" sldId="268"/>
            <ac:spMk id="6" creationId="{00000000-0000-0000-0000-000000000000}"/>
          </ac:spMkLst>
        </pc:spChg>
        <pc:spChg chg="mod">
          <ac:chgData name="shellie sulzberger" userId="28c592b108a43bb7" providerId="LiveId" clId="{782FC005-F48B-4989-AC8D-D7625AAEA860}" dt="2023-06-06T15:28:49.494" v="4603"/>
          <ac:spMkLst>
            <pc:docMk/>
            <pc:sldMk cId="4088354472" sldId="268"/>
            <ac:spMk id="7" creationId="{00000000-0000-0000-0000-000000000000}"/>
          </ac:spMkLst>
        </pc:spChg>
      </pc:sldChg>
      <pc:sldChg chg="addSp delSp modSp add mod setBg">
        <pc:chgData name="shellie sulzberger" userId="28c592b108a43bb7" providerId="LiveId" clId="{782FC005-F48B-4989-AC8D-D7625AAEA860}" dt="2023-06-06T15:29:47.213" v="4612" actId="26606"/>
        <pc:sldMkLst>
          <pc:docMk/>
          <pc:sldMk cId="2300462792" sldId="269"/>
        </pc:sldMkLst>
        <pc:spChg chg="mod">
          <ac:chgData name="shellie sulzberger" userId="28c592b108a43bb7" providerId="LiveId" clId="{782FC005-F48B-4989-AC8D-D7625AAEA860}" dt="2023-06-06T15:29:43.935" v="4611" actId="26606"/>
          <ac:spMkLst>
            <pc:docMk/>
            <pc:sldMk cId="2300462792" sldId="269"/>
            <ac:spMk id="4" creationId="{00000000-0000-0000-0000-000000000000}"/>
          </ac:spMkLst>
        </pc:spChg>
        <pc:spChg chg="add del mod">
          <ac:chgData name="shellie sulzberger" userId="28c592b108a43bb7" providerId="LiveId" clId="{782FC005-F48B-4989-AC8D-D7625AAEA860}" dt="2023-06-06T15:29:47.213" v="4612" actId="26606"/>
          <ac:spMkLst>
            <pc:docMk/>
            <pc:sldMk cId="2300462792" sldId="269"/>
            <ac:spMk id="5" creationId="{00000000-0000-0000-0000-000000000000}"/>
          </ac:spMkLst>
        </pc:spChg>
        <pc:spChg chg="mod">
          <ac:chgData name="shellie sulzberger" userId="28c592b108a43bb7" providerId="LiveId" clId="{782FC005-F48B-4989-AC8D-D7625AAEA860}" dt="2023-06-06T15:29:43.935" v="4611" actId="26606"/>
          <ac:spMkLst>
            <pc:docMk/>
            <pc:sldMk cId="2300462792" sldId="269"/>
            <ac:spMk id="6" creationId="{00000000-0000-0000-0000-000000000000}"/>
          </ac:spMkLst>
        </pc:spChg>
        <pc:spChg chg="mod">
          <ac:chgData name="shellie sulzberger" userId="28c592b108a43bb7" providerId="LiveId" clId="{782FC005-F48B-4989-AC8D-D7625AAEA860}" dt="2023-06-06T15:29:43.935" v="4611" actId="26606"/>
          <ac:spMkLst>
            <pc:docMk/>
            <pc:sldMk cId="2300462792" sldId="269"/>
            <ac:spMk id="7" creationId="{00000000-0000-0000-0000-000000000000}"/>
          </ac:spMkLst>
        </pc:spChg>
        <pc:spChg chg="add del">
          <ac:chgData name="shellie sulzberger" userId="28c592b108a43bb7" providerId="LiveId" clId="{782FC005-F48B-4989-AC8D-D7625AAEA860}" dt="2023-06-06T15:29:43.935" v="4611" actId="26606"/>
          <ac:spMkLst>
            <pc:docMk/>
            <pc:sldMk cId="2300462792" sldId="269"/>
            <ac:spMk id="13" creationId="{BACC6370-2D7E-4714-9D71-7542949D7D5D}"/>
          </ac:spMkLst>
        </pc:spChg>
        <pc:spChg chg="add del">
          <ac:chgData name="shellie sulzberger" userId="28c592b108a43bb7" providerId="LiveId" clId="{782FC005-F48B-4989-AC8D-D7625AAEA860}" dt="2023-06-06T15:29:43.935" v="4611" actId="26606"/>
          <ac:spMkLst>
            <pc:docMk/>
            <pc:sldMk cId="2300462792" sldId="269"/>
            <ac:spMk id="15" creationId="{F68B3F68-107C-434F-AA38-110D5EA91B85}"/>
          </ac:spMkLst>
        </pc:spChg>
        <pc:spChg chg="add del">
          <ac:chgData name="shellie sulzberger" userId="28c592b108a43bb7" providerId="LiveId" clId="{782FC005-F48B-4989-AC8D-D7625AAEA860}" dt="2023-06-06T15:29:43.935" v="4611" actId="26606"/>
          <ac:spMkLst>
            <pc:docMk/>
            <pc:sldMk cId="2300462792" sldId="269"/>
            <ac:spMk id="17" creationId="{AAD0DBB9-1A4B-4391-81D4-CB19F9AB918A}"/>
          </ac:spMkLst>
        </pc:spChg>
        <pc:spChg chg="add del">
          <ac:chgData name="shellie sulzberger" userId="28c592b108a43bb7" providerId="LiveId" clId="{782FC005-F48B-4989-AC8D-D7625AAEA860}" dt="2023-06-06T15:29:43.935" v="4611" actId="26606"/>
          <ac:spMkLst>
            <pc:docMk/>
            <pc:sldMk cId="2300462792" sldId="269"/>
            <ac:spMk id="19" creationId="{063BBA22-50EA-4C4D-BE05-F1CE4E63AA56}"/>
          </ac:spMkLst>
        </pc:spChg>
        <pc:graphicFrameChg chg="add del">
          <ac:chgData name="shellie sulzberger" userId="28c592b108a43bb7" providerId="LiveId" clId="{782FC005-F48B-4989-AC8D-D7625AAEA860}" dt="2023-06-06T15:29:43.935" v="4611" actId="26606"/>
          <ac:graphicFrameMkLst>
            <pc:docMk/>
            <pc:sldMk cId="2300462792" sldId="269"/>
            <ac:graphicFrameMk id="9" creationId="{45F21F6A-792B-4BDD-FEC8-B502BB1A165C}"/>
          </ac:graphicFrameMkLst>
        </pc:graphicFrameChg>
        <pc:graphicFrameChg chg="add">
          <ac:chgData name="shellie sulzberger" userId="28c592b108a43bb7" providerId="LiveId" clId="{782FC005-F48B-4989-AC8D-D7625AAEA860}" dt="2023-06-06T15:29:47.213" v="4612" actId="26606"/>
          <ac:graphicFrameMkLst>
            <pc:docMk/>
            <pc:sldMk cId="2300462792" sldId="269"/>
            <ac:graphicFrameMk id="10" creationId="{4DCDB683-5808-E31F-97C6-391D29903328}"/>
          </ac:graphicFrameMkLst>
        </pc:graphicFrameChg>
      </pc:sldChg>
      <pc:sldChg chg="modSp add mod ord">
        <pc:chgData name="shellie sulzberger" userId="28c592b108a43bb7" providerId="LiveId" clId="{782FC005-F48B-4989-AC8D-D7625AAEA860}" dt="2023-06-06T16:25:51.573" v="7198" actId="20577"/>
        <pc:sldMkLst>
          <pc:docMk/>
          <pc:sldMk cId="4187702464" sldId="270"/>
        </pc:sldMkLst>
        <pc:spChg chg="mod">
          <ac:chgData name="shellie sulzberger" userId="28c592b108a43bb7" providerId="LiveId" clId="{782FC005-F48B-4989-AC8D-D7625AAEA860}" dt="2023-06-06T16:12:08.710" v="6603" actId="20577"/>
          <ac:spMkLst>
            <pc:docMk/>
            <pc:sldMk cId="4187702464" sldId="270"/>
            <ac:spMk id="4" creationId="{00000000-0000-0000-0000-000000000000}"/>
          </ac:spMkLst>
        </pc:spChg>
        <pc:spChg chg="mod">
          <ac:chgData name="shellie sulzberger" userId="28c592b108a43bb7" providerId="LiveId" clId="{782FC005-F48B-4989-AC8D-D7625AAEA860}" dt="2023-06-06T16:25:51.573" v="7198" actId="20577"/>
          <ac:spMkLst>
            <pc:docMk/>
            <pc:sldMk cId="4187702464" sldId="270"/>
            <ac:spMk id="5" creationId="{00000000-0000-0000-0000-000000000000}"/>
          </ac:spMkLst>
        </pc:spChg>
        <pc:spChg chg="mod">
          <ac:chgData name="shellie sulzberger" userId="28c592b108a43bb7" providerId="LiveId" clId="{782FC005-F48B-4989-AC8D-D7625AAEA860}" dt="2023-06-06T15:28:49.494" v="4603"/>
          <ac:spMkLst>
            <pc:docMk/>
            <pc:sldMk cId="4187702464" sldId="270"/>
            <ac:spMk id="6" creationId="{00000000-0000-0000-0000-000000000000}"/>
          </ac:spMkLst>
        </pc:spChg>
        <pc:spChg chg="mod">
          <ac:chgData name="shellie sulzberger" userId="28c592b108a43bb7" providerId="LiveId" clId="{782FC005-F48B-4989-AC8D-D7625AAEA860}" dt="2023-06-06T15:28:49.494" v="4603"/>
          <ac:spMkLst>
            <pc:docMk/>
            <pc:sldMk cId="4187702464" sldId="270"/>
            <ac:spMk id="7" creationId="{00000000-0000-0000-0000-000000000000}"/>
          </ac:spMkLst>
        </pc:spChg>
      </pc:sldChg>
      <pc:sldChg chg="addSp delSp modSp add mod setBg">
        <pc:chgData name="shellie sulzberger" userId="28c592b108a43bb7" providerId="LiveId" clId="{782FC005-F48B-4989-AC8D-D7625AAEA860}" dt="2023-06-06T15:37:00.583" v="4664" actId="26606"/>
        <pc:sldMkLst>
          <pc:docMk/>
          <pc:sldMk cId="3050966540" sldId="271"/>
        </pc:sldMkLst>
        <pc:spChg chg="mod">
          <ac:chgData name="shellie sulzberger" userId="28c592b108a43bb7" providerId="LiveId" clId="{782FC005-F48B-4989-AC8D-D7625AAEA860}" dt="2023-06-06T15:37:00.583" v="4664" actId="26606"/>
          <ac:spMkLst>
            <pc:docMk/>
            <pc:sldMk cId="3050966540" sldId="271"/>
            <ac:spMk id="4" creationId="{00000000-0000-0000-0000-000000000000}"/>
          </ac:spMkLst>
        </pc:spChg>
        <pc:spChg chg="mod">
          <ac:chgData name="shellie sulzberger" userId="28c592b108a43bb7" providerId="LiveId" clId="{782FC005-F48B-4989-AC8D-D7625AAEA860}" dt="2023-06-06T15:37:00.583" v="4664" actId="26606"/>
          <ac:spMkLst>
            <pc:docMk/>
            <pc:sldMk cId="3050966540" sldId="271"/>
            <ac:spMk id="5" creationId="{00000000-0000-0000-0000-000000000000}"/>
          </ac:spMkLst>
        </pc:spChg>
        <pc:spChg chg="mod">
          <ac:chgData name="shellie sulzberger" userId="28c592b108a43bb7" providerId="LiveId" clId="{782FC005-F48B-4989-AC8D-D7625AAEA860}" dt="2023-06-06T15:37:00.583" v="4664" actId="26606"/>
          <ac:spMkLst>
            <pc:docMk/>
            <pc:sldMk cId="3050966540" sldId="271"/>
            <ac:spMk id="6" creationId="{00000000-0000-0000-0000-000000000000}"/>
          </ac:spMkLst>
        </pc:spChg>
        <pc:spChg chg="mod ord">
          <ac:chgData name="shellie sulzberger" userId="28c592b108a43bb7" providerId="LiveId" clId="{782FC005-F48B-4989-AC8D-D7625AAEA860}" dt="2023-06-06T15:37:00.583" v="4664" actId="26606"/>
          <ac:spMkLst>
            <pc:docMk/>
            <pc:sldMk cId="3050966540" sldId="271"/>
            <ac:spMk id="7" creationId="{00000000-0000-0000-0000-000000000000}"/>
          </ac:spMkLst>
        </pc:spChg>
        <pc:spChg chg="add del">
          <ac:chgData name="shellie sulzberger" userId="28c592b108a43bb7" providerId="LiveId" clId="{782FC005-F48B-4989-AC8D-D7625AAEA860}" dt="2023-06-06T15:37:00.583" v="4664" actId="26606"/>
          <ac:spMkLst>
            <pc:docMk/>
            <pc:sldMk cId="3050966540" sldId="271"/>
            <ac:spMk id="12" creationId="{0D7B6173-1D58-48E2-83CF-37350F315F75}"/>
          </ac:spMkLst>
        </pc:spChg>
        <pc:spChg chg="add del">
          <ac:chgData name="shellie sulzberger" userId="28c592b108a43bb7" providerId="LiveId" clId="{782FC005-F48B-4989-AC8D-D7625AAEA860}" dt="2023-06-06T15:36:53.356" v="4662" actId="26606"/>
          <ac:spMkLst>
            <pc:docMk/>
            <pc:sldMk cId="3050966540" sldId="271"/>
            <ac:spMk id="13" creationId="{04C21BAE-6866-4C7A-A7EC-C1B2E572D5BE}"/>
          </ac:spMkLst>
        </pc:spChg>
        <pc:spChg chg="add del">
          <ac:chgData name="shellie sulzberger" userId="28c592b108a43bb7" providerId="LiveId" clId="{782FC005-F48B-4989-AC8D-D7625AAEA860}" dt="2023-06-06T15:37:00.583" v="4664" actId="26606"/>
          <ac:spMkLst>
            <pc:docMk/>
            <pc:sldMk cId="3050966540" sldId="271"/>
            <ac:spMk id="14" creationId="{3D4464D8-FD41-4EA2-9094-791BB1112FFA}"/>
          </ac:spMkLst>
        </pc:spChg>
        <pc:spChg chg="add del">
          <ac:chgData name="shellie sulzberger" userId="28c592b108a43bb7" providerId="LiveId" clId="{782FC005-F48B-4989-AC8D-D7625AAEA860}" dt="2023-06-06T15:36:53.356" v="4662" actId="26606"/>
          <ac:spMkLst>
            <pc:docMk/>
            <pc:sldMk cId="3050966540" sldId="271"/>
            <ac:spMk id="15" creationId="{7E7D0C94-08B4-48AE-8813-CC4D60294F42}"/>
          </ac:spMkLst>
        </pc:spChg>
        <pc:spChg chg="add del">
          <ac:chgData name="shellie sulzberger" userId="28c592b108a43bb7" providerId="LiveId" clId="{782FC005-F48B-4989-AC8D-D7625AAEA860}" dt="2023-06-06T15:36:53.356" v="4662" actId="26606"/>
          <ac:spMkLst>
            <pc:docMk/>
            <pc:sldMk cId="3050966540" sldId="271"/>
            <ac:spMk id="17" creationId="{F0C518C2-0AA4-470C-87B9-9CBF428FBA25}"/>
          </ac:spMkLst>
        </pc:spChg>
        <pc:spChg chg="add del">
          <ac:chgData name="shellie sulzberger" userId="28c592b108a43bb7" providerId="LiveId" clId="{782FC005-F48B-4989-AC8D-D7625AAEA860}" dt="2023-06-06T15:37:00.583" v="4664" actId="26606"/>
          <ac:spMkLst>
            <pc:docMk/>
            <pc:sldMk cId="3050966540" sldId="271"/>
            <ac:spMk id="18" creationId="{21BDEC81-16A7-4451-B893-C15000083B77}"/>
          </ac:spMkLst>
        </pc:spChg>
        <pc:spChg chg="add del">
          <ac:chgData name="shellie sulzberger" userId="28c592b108a43bb7" providerId="LiveId" clId="{782FC005-F48B-4989-AC8D-D7625AAEA860}" dt="2023-06-06T15:37:00.583" v="4664" actId="26606"/>
          <ac:spMkLst>
            <pc:docMk/>
            <pc:sldMk cId="3050966540" sldId="271"/>
            <ac:spMk id="20" creationId="{59DF772F-A79B-48F9-8B22-3B11AB306889}"/>
          </ac:spMkLst>
        </pc:spChg>
        <pc:picChg chg="add del">
          <ac:chgData name="shellie sulzberger" userId="28c592b108a43bb7" providerId="LiveId" clId="{782FC005-F48B-4989-AC8D-D7625AAEA860}" dt="2023-06-06T15:36:53.356" v="4662" actId="26606"/>
          <ac:picMkLst>
            <pc:docMk/>
            <pc:sldMk cId="3050966540" sldId="271"/>
            <ac:picMk id="9" creationId="{9E3FC90E-1ECF-4E83-D085-36F7402C0E96}"/>
          </ac:picMkLst>
        </pc:picChg>
        <pc:picChg chg="add del">
          <ac:chgData name="shellie sulzberger" userId="28c592b108a43bb7" providerId="LiveId" clId="{782FC005-F48B-4989-AC8D-D7625AAEA860}" dt="2023-06-06T15:37:00.583" v="4664" actId="26606"/>
          <ac:picMkLst>
            <pc:docMk/>
            <pc:sldMk cId="3050966540" sldId="271"/>
            <ac:picMk id="16" creationId="{B0DAC8FB-A162-44E3-A606-C855A03A5B09}"/>
          </ac:picMkLst>
        </pc:picChg>
      </pc:sldChg>
      <pc:sldChg chg="modSp add mod">
        <pc:chgData name="shellie sulzberger" userId="28c592b108a43bb7" providerId="LiveId" clId="{782FC005-F48B-4989-AC8D-D7625AAEA860}" dt="2023-06-06T15:37:17.219" v="4667" actId="255"/>
        <pc:sldMkLst>
          <pc:docMk/>
          <pc:sldMk cId="1582514119" sldId="272"/>
        </pc:sldMkLst>
        <pc:spChg chg="mod">
          <ac:chgData name="shellie sulzberger" userId="28c592b108a43bb7" providerId="LiveId" clId="{782FC005-F48B-4989-AC8D-D7625AAEA860}" dt="2023-06-06T15:28:49.494" v="4603"/>
          <ac:spMkLst>
            <pc:docMk/>
            <pc:sldMk cId="1582514119" sldId="272"/>
            <ac:spMk id="4" creationId="{00000000-0000-0000-0000-000000000000}"/>
          </ac:spMkLst>
        </pc:spChg>
        <pc:spChg chg="mod">
          <ac:chgData name="shellie sulzberger" userId="28c592b108a43bb7" providerId="LiveId" clId="{782FC005-F48B-4989-AC8D-D7625AAEA860}" dt="2023-06-06T15:37:17.219" v="4667" actId="255"/>
          <ac:spMkLst>
            <pc:docMk/>
            <pc:sldMk cId="1582514119" sldId="272"/>
            <ac:spMk id="5" creationId="{00000000-0000-0000-0000-000000000000}"/>
          </ac:spMkLst>
        </pc:spChg>
        <pc:spChg chg="mod">
          <ac:chgData name="shellie sulzberger" userId="28c592b108a43bb7" providerId="LiveId" clId="{782FC005-F48B-4989-AC8D-D7625AAEA860}" dt="2023-06-06T15:28:49.494" v="4603"/>
          <ac:spMkLst>
            <pc:docMk/>
            <pc:sldMk cId="1582514119" sldId="272"/>
            <ac:spMk id="6" creationId="{00000000-0000-0000-0000-000000000000}"/>
          </ac:spMkLst>
        </pc:spChg>
        <pc:spChg chg="mod">
          <ac:chgData name="shellie sulzberger" userId="28c592b108a43bb7" providerId="LiveId" clId="{782FC005-F48B-4989-AC8D-D7625AAEA860}" dt="2023-06-06T15:28:49.494" v="4603"/>
          <ac:spMkLst>
            <pc:docMk/>
            <pc:sldMk cId="1582514119" sldId="272"/>
            <ac:spMk id="7" creationId="{00000000-0000-0000-0000-000000000000}"/>
          </ac:spMkLst>
        </pc:spChg>
      </pc:sldChg>
      <pc:sldChg chg="modSp add mod">
        <pc:chgData name="shellie sulzberger" userId="28c592b108a43bb7" providerId="LiveId" clId="{782FC005-F48B-4989-AC8D-D7625AAEA860}" dt="2023-06-06T15:37:47.158" v="4668" actId="255"/>
        <pc:sldMkLst>
          <pc:docMk/>
          <pc:sldMk cId="709708300" sldId="273"/>
        </pc:sldMkLst>
        <pc:spChg chg="mod">
          <ac:chgData name="shellie sulzberger" userId="28c592b108a43bb7" providerId="LiveId" clId="{782FC005-F48B-4989-AC8D-D7625AAEA860}" dt="2023-06-06T15:28:49.494" v="4603"/>
          <ac:spMkLst>
            <pc:docMk/>
            <pc:sldMk cId="709708300" sldId="273"/>
            <ac:spMk id="4" creationId="{00000000-0000-0000-0000-000000000000}"/>
          </ac:spMkLst>
        </pc:spChg>
        <pc:spChg chg="mod">
          <ac:chgData name="shellie sulzberger" userId="28c592b108a43bb7" providerId="LiveId" clId="{782FC005-F48B-4989-AC8D-D7625AAEA860}" dt="2023-06-06T15:37:47.158" v="4668" actId="255"/>
          <ac:spMkLst>
            <pc:docMk/>
            <pc:sldMk cId="709708300" sldId="273"/>
            <ac:spMk id="5" creationId="{00000000-0000-0000-0000-000000000000}"/>
          </ac:spMkLst>
        </pc:spChg>
        <pc:spChg chg="mod">
          <ac:chgData name="shellie sulzberger" userId="28c592b108a43bb7" providerId="LiveId" clId="{782FC005-F48B-4989-AC8D-D7625AAEA860}" dt="2023-06-06T15:28:49.494" v="4603"/>
          <ac:spMkLst>
            <pc:docMk/>
            <pc:sldMk cId="709708300" sldId="273"/>
            <ac:spMk id="6" creationId="{00000000-0000-0000-0000-000000000000}"/>
          </ac:spMkLst>
        </pc:spChg>
        <pc:spChg chg="mod">
          <ac:chgData name="shellie sulzberger" userId="28c592b108a43bb7" providerId="LiveId" clId="{782FC005-F48B-4989-AC8D-D7625AAEA860}" dt="2023-06-06T15:28:49.494" v="4603"/>
          <ac:spMkLst>
            <pc:docMk/>
            <pc:sldMk cId="709708300" sldId="273"/>
            <ac:spMk id="7" creationId="{00000000-0000-0000-0000-000000000000}"/>
          </ac:spMkLst>
        </pc:spChg>
      </pc:sldChg>
      <pc:sldChg chg="modSp add mod">
        <pc:chgData name="shellie sulzberger" userId="28c592b108a43bb7" providerId="LiveId" clId="{782FC005-F48B-4989-AC8D-D7625AAEA860}" dt="2023-06-06T17:55:58.796" v="8066"/>
        <pc:sldMkLst>
          <pc:docMk/>
          <pc:sldMk cId="2259519392" sldId="274"/>
        </pc:sldMkLst>
        <pc:spChg chg="mod">
          <ac:chgData name="shellie sulzberger" userId="28c592b108a43bb7" providerId="LiveId" clId="{782FC005-F48B-4989-AC8D-D7625AAEA860}" dt="2023-06-06T15:39:20.211" v="4679" actId="20577"/>
          <ac:spMkLst>
            <pc:docMk/>
            <pc:sldMk cId="2259519392" sldId="274"/>
            <ac:spMk id="4" creationId="{00000000-0000-0000-0000-000000000000}"/>
          </ac:spMkLst>
        </pc:spChg>
        <pc:spChg chg="mod">
          <ac:chgData name="shellie sulzberger" userId="28c592b108a43bb7" providerId="LiveId" clId="{782FC005-F48B-4989-AC8D-D7625AAEA860}" dt="2023-06-06T17:55:58.796" v="8066"/>
          <ac:spMkLst>
            <pc:docMk/>
            <pc:sldMk cId="2259519392" sldId="274"/>
            <ac:spMk id="5" creationId="{00000000-0000-0000-0000-000000000000}"/>
          </ac:spMkLst>
        </pc:spChg>
      </pc:sldChg>
      <pc:sldChg chg="add">
        <pc:chgData name="shellie sulzberger" userId="28c592b108a43bb7" providerId="LiveId" clId="{782FC005-F48B-4989-AC8D-D7625AAEA860}" dt="2023-06-06T15:41:40.658" v="4684" actId="2890"/>
        <pc:sldMkLst>
          <pc:docMk/>
          <pc:sldMk cId="209041046" sldId="275"/>
        </pc:sldMkLst>
      </pc:sldChg>
      <pc:sldChg chg="modSp add mod">
        <pc:chgData name="shellie sulzberger" userId="28c592b108a43bb7" providerId="LiveId" clId="{782FC005-F48B-4989-AC8D-D7625AAEA860}" dt="2023-06-06T15:45:54.944" v="5621" actId="255"/>
        <pc:sldMkLst>
          <pc:docMk/>
          <pc:sldMk cId="553499153" sldId="276"/>
        </pc:sldMkLst>
        <pc:spChg chg="mod">
          <ac:chgData name="shellie sulzberger" userId="28c592b108a43bb7" providerId="LiveId" clId="{782FC005-F48B-4989-AC8D-D7625AAEA860}" dt="2023-06-06T15:45:54.944" v="5621" actId="255"/>
          <ac:spMkLst>
            <pc:docMk/>
            <pc:sldMk cId="553499153" sldId="276"/>
            <ac:spMk id="5" creationId="{00000000-0000-0000-0000-000000000000}"/>
          </ac:spMkLst>
        </pc:spChg>
      </pc:sldChg>
      <pc:sldChg chg="modSp add mod">
        <pc:chgData name="shellie sulzberger" userId="28c592b108a43bb7" providerId="LiveId" clId="{782FC005-F48B-4989-AC8D-D7625AAEA860}" dt="2023-06-06T15:48:11.312" v="5924" actId="5793"/>
        <pc:sldMkLst>
          <pc:docMk/>
          <pc:sldMk cId="903961129" sldId="277"/>
        </pc:sldMkLst>
        <pc:spChg chg="mod">
          <ac:chgData name="shellie sulzberger" userId="28c592b108a43bb7" providerId="LiveId" clId="{782FC005-F48B-4989-AC8D-D7625AAEA860}" dt="2023-06-06T15:46:33.055" v="5669" actId="20577"/>
          <ac:spMkLst>
            <pc:docMk/>
            <pc:sldMk cId="903961129" sldId="277"/>
            <ac:spMk id="4" creationId="{00000000-0000-0000-0000-000000000000}"/>
          </ac:spMkLst>
        </pc:spChg>
        <pc:spChg chg="mod">
          <ac:chgData name="shellie sulzberger" userId="28c592b108a43bb7" providerId="LiveId" clId="{782FC005-F48B-4989-AC8D-D7625AAEA860}" dt="2023-06-06T15:48:11.312" v="5924" actId="5793"/>
          <ac:spMkLst>
            <pc:docMk/>
            <pc:sldMk cId="903961129" sldId="277"/>
            <ac:spMk id="5" creationId="{00000000-0000-0000-0000-000000000000}"/>
          </ac:spMkLst>
        </pc:spChg>
      </pc:sldChg>
      <pc:sldChg chg="add">
        <pc:chgData name="shellie sulzberger" userId="28c592b108a43bb7" providerId="LiveId" clId="{782FC005-F48B-4989-AC8D-D7625AAEA860}" dt="2023-06-06T15:48:32.520" v="5925" actId="2890"/>
        <pc:sldMkLst>
          <pc:docMk/>
          <pc:sldMk cId="1820592403" sldId="278"/>
        </pc:sldMkLst>
      </pc:sldChg>
      <pc:sldChg chg="modSp add mod">
        <pc:chgData name="shellie sulzberger" userId="28c592b108a43bb7" providerId="LiveId" clId="{782FC005-F48B-4989-AC8D-D7625AAEA860}" dt="2023-06-06T15:54:03.094" v="6529" actId="20577"/>
        <pc:sldMkLst>
          <pc:docMk/>
          <pc:sldMk cId="463909396" sldId="279"/>
        </pc:sldMkLst>
        <pc:spChg chg="mod">
          <ac:chgData name="shellie sulzberger" userId="28c592b108a43bb7" providerId="LiveId" clId="{782FC005-F48B-4989-AC8D-D7625AAEA860}" dt="2023-06-06T15:54:03.094" v="6529" actId="20577"/>
          <ac:spMkLst>
            <pc:docMk/>
            <pc:sldMk cId="463909396" sldId="279"/>
            <ac:spMk id="5" creationId="{00000000-0000-0000-0000-000000000000}"/>
          </ac:spMkLst>
        </pc:spChg>
      </pc:sldChg>
      <pc:sldChg chg="modSp add mod ord">
        <pc:chgData name="shellie sulzberger" userId="28c592b108a43bb7" providerId="LiveId" clId="{782FC005-F48B-4989-AC8D-D7625AAEA860}" dt="2023-06-06T19:22:03.851" v="9436" actId="20577"/>
        <pc:sldMkLst>
          <pc:docMk/>
          <pc:sldMk cId="497294283" sldId="280"/>
        </pc:sldMkLst>
        <pc:spChg chg="mod">
          <ac:chgData name="shellie sulzberger" userId="28c592b108a43bb7" providerId="LiveId" clId="{782FC005-F48B-4989-AC8D-D7625AAEA860}" dt="2023-06-06T19:22:03.851" v="9436" actId="20577"/>
          <ac:spMkLst>
            <pc:docMk/>
            <pc:sldMk cId="497294283" sldId="280"/>
            <ac:spMk id="4" creationId="{00000000-0000-0000-0000-000000000000}"/>
          </ac:spMkLst>
        </pc:spChg>
        <pc:spChg chg="mod">
          <ac:chgData name="shellie sulzberger" userId="28c592b108a43bb7" providerId="LiveId" clId="{782FC005-F48B-4989-AC8D-D7625AAEA860}" dt="2023-06-06T19:21:50.249" v="9432" actId="20577"/>
          <ac:spMkLst>
            <pc:docMk/>
            <pc:sldMk cId="497294283" sldId="280"/>
            <ac:spMk id="5" creationId="{00000000-0000-0000-0000-000000000000}"/>
          </ac:spMkLst>
        </pc:spChg>
      </pc:sldChg>
      <pc:sldChg chg="modSp add mod">
        <pc:chgData name="shellie sulzberger" userId="28c592b108a43bb7" providerId="LiveId" clId="{782FC005-F48B-4989-AC8D-D7625AAEA860}" dt="2023-06-06T16:39:03.688" v="7328" actId="114"/>
        <pc:sldMkLst>
          <pc:docMk/>
          <pc:sldMk cId="2212108814" sldId="281"/>
        </pc:sldMkLst>
        <pc:spChg chg="mod">
          <ac:chgData name="shellie sulzberger" userId="28c592b108a43bb7" providerId="LiveId" clId="{782FC005-F48B-4989-AC8D-D7625AAEA860}" dt="2023-06-06T16:39:03.688" v="7328" actId="114"/>
          <ac:spMkLst>
            <pc:docMk/>
            <pc:sldMk cId="2212108814" sldId="281"/>
            <ac:spMk id="5" creationId="{00000000-0000-0000-0000-000000000000}"/>
          </ac:spMkLst>
        </pc:spChg>
      </pc:sldChg>
      <pc:sldChg chg="modSp add mod">
        <pc:chgData name="shellie sulzberger" userId="28c592b108a43bb7" providerId="LiveId" clId="{782FC005-F48B-4989-AC8D-D7625AAEA860}" dt="2023-06-06T16:43:03.480" v="7365" actId="1076"/>
        <pc:sldMkLst>
          <pc:docMk/>
          <pc:sldMk cId="2621223860" sldId="282"/>
        </pc:sldMkLst>
        <pc:spChg chg="mod">
          <ac:chgData name="shellie sulzberger" userId="28c592b108a43bb7" providerId="LiveId" clId="{782FC005-F48B-4989-AC8D-D7625AAEA860}" dt="2023-06-06T16:41:50.158" v="7356" actId="20577"/>
          <ac:spMkLst>
            <pc:docMk/>
            <pc:sldMk cId="2621223860" sldId="282"/>
            <ac:spMk id="4" creationId="{00000000-0000-0000-0000-000000000000}"/>
          </ac:spMkLst>
        </pc:spChg>
        <pc:spChg chg="mod">
          <ac:chgData name="shellie sulzberger" userId="28c592b108a43bb7" providerId="LiveId" clId="{782FC005-F48B-4989-AC8D-D7625AAEA860}" dt="2023-06-06T16:43:03.480" v="7365" actId="1076"/>
          <ac:spMkLst>
            <pc:docMk/>
            <pc:sldMk cId="2621223860" sldId="282"/>
            <ac:spMk id="5" creationId="{00000000-0000-0000-0000-000000000000}"/>
          </ac:spMkLst>
        </pc:spChg>
      </pc:sldChg>
      <pc:sldChg chg="add">
        <pc:chgData name="shellie sulzberger" userId="28c592b108a43bb7" providerId="LiveId" clId="{782FC005-F48B-4989-AC8D-D7625AAEA860}" dt="2023-06-06T16:39:50.863" v="7329" actId="2890"/>
        <pc:sldMkLst>
          <pc:docMk/>
          <pc:sldMk cId="2116141015" sldId="283"/>
        </pc:sldMkLst>
      </pc:sldChg>
      <pc:sldChg chg="modSp add mod">
        <pc:chgData name="shellie sulzberger" userId="28c592b108a43bb7" providerId="LiveId" clId="{782FC005-F48B-4989-AC8D-D7625AAEA860}" dt="2023-06-06T17:49:57.333" v="7449" actId="33524"/>
        <pc:sldMkLst>
          <pc:docMk/>
          <pc:sldMk cId="599665081" sldId="284"/>
        </pc:sldMkLst>
        <pc:spChg chg="mod">
          <ac:chgData name="shellie sulzberger" userId="28c592b108a43bb7" providerId="LiveId" clId="{782FC005-F48B-4989-AC8D-D7625AAEA860}" dt="2023-06-06T17:49:57.333" v="7449" actId="33524"/>
          <ac:spMkLst>
            <pc:docMk/>
            <pc:sldMk cId="599665081" sldId="284"/>
            <ac:spMk id="5" creationId="{00000000-0000-0000-0000-000000000000}"/>
          </ac:spMkLst>
        </pc:spChg>
      </pc:sldChg>
      <pc:sldChg chg="modSp add mod">
        <pc:chgData name="shellie sulzberger" userId="28c592b108a43bb7" providerId="LiveId" clId="{782FC005-F48B-4989-AC8D-D7625AAEA860}" dt="2023-06-06T17:50:21.791" v="7552" actId="5793"/>
        <pc:sldMkLst>
          <pc:docMk/>
          <pc:sldMk cId="1858021537" sldId="285"/>
        </pc:sldMkLst>
        <pc:spChg chg="mod">
          <ac:chgData name="shellie sulzberger" userId="28c592b108a43bb7" providerId="LiveId" clId="{782FC005-F48B-4989-AC8D-D7625AAEA860}" dt="2023-06-06T17:50:21.791" v="7552" actId="5793"/>
          <ac:spMkLst>
            <pc:docMk/>
            <pc:sldMk cId="1858021537" sldId="285"/>
            <ac:spMk id="5" creationId="{00000000-0000-0000-0000-000000000000}"/>
          </ac:spMkLst>
        </pc:spChg>
      </pc:sldChg>
      <pc:sldChg chg="modSp add mod">
        <pc:chgData name="shellie sulzberger" userId="28c592b108a43bb7" providerId="LiveId" clId="{782FC005-F48B-4989-AC8D-D7625AAEA860}" dt="2023-06-06T18:39:42.231" v="8147" actId="5793"/>
        <pc:sldMkLst>
          <pc:docMk/>
          <pc:sldMk cId="830888859" sldId="286"/>
        </pc:sldMkLst>
        <pc:spChg chg="mod">
          <ac:chgData name="shellie sulzberger" userId="28c592b108a43bb7" providerId="LiveId" clId="{782FC005-F48B-4989-AC8D-D7625AAEA860}" dt="2023-06-06T18:36:40.615" v="8075" actId="20577"/>
          <ac:spMkLst>
            <pc:docMk/>
            <pc:sldMk cId="830888859" sldId="286"/>
            <ac:spMk id="4" creationId="{00000000-0000-0000-0000-000000000000}"/>
          </ac:spMkLst>
        </pc:spChg>
        <pc:spChg chg="mod">
          <ac:chgData name="shellie sulzberger" userId="28c592b108a43bb7" providerId="LiveId" clId="{782FC005-F48B-4989-AC8D-D7625AAEA860}" dt="2023-06-06T18:39:42.231" v="8147" actId="5793"/>
          <ac:spMkLst>
            <pc:docMk/>
            <pc:sldMk cId="830888859" sldId="286"/>
            <ac:spMk id="5" creationId="{00000000-0000-0000-0000-000000000000}"/>
          </ac:spMkLst>
        </pc:spChg>
      </pc:sldChg>
      <pc:sldChg chg="modSp add del mod">
        <pc:chgData name="shellie sulzberger" userId="28c592b108a43bb7" providerId="LiveId" clId="{782FC005-F48B-4989-AC8D-D7625AAEA860}" dt="2023-06-06T17:54:08.197" v="8059" actId="47"/>
        <pc:sldMkLst>
          <pc:docMk/>
          <pc:sldMk cId="3465806941" sldId="286"/>
        </pc:sldMkLst>
        <pc:spChg chg="mod">
          <ac:chgData name="shellie sulzberger" userId="28c592b108a43bb7" providerId="LiveId" clId="{782FC005-F48B-4989-AC8D-D7625AAEA860}" dt="2023-06-06T17:54:00.887" v="8058" actId="20577"/>
          <ac:spMkLst>
            <pc:docMk/>
            <pc:sldMk cId="3465806941" sldId="286"/>
            <ac:spMk id="5" creationId="{00000000-0000-0000-0000-000000000000}"/>
          </ac:spMkLst>
        </pc:spChg>
      </pc:sldChg>
      <pc:sldChg chg="modSp add mod ord">
        <pc:chgData name="shellie sulzberger" userId="28c592b108a43bb7" providerId="LiveId" clId="{782FC005-F48B-4989-AC8D-D7625AAEA860}" dt="2023-06-06T18:43:11.083" v="8175"/>
        <pc:sldMkLst>
          <pc:docMk/>
          <pc:sldMk cId="3232789405" sldId="287"/>
        </pc:sldMkLst>
        <pc:spChg chg="mod">
          <ac:chgData name="shellie sulzberger" userId="28c592b108a43bb7" providerId="LiveId" clId="{782FC005-F48B-4989-AC8D-D7625AAEA860}" dt="2023-06-06T18:40:54.588" v="8170" actId="27636"/>
          <ac:spMkLst>
            <pc:docMk/>
            <pc:sldMk cId="3232789405" sldId="287"/>
            <ac:spMk id="5" creationId="{00000000-0000-0000-0000-000000000000}"/>
          </ac:spMkLst>
        </pc:spChg>
      </pc:sldChg>
      <pc:sldChg chg="modSp add mod">
        <pc:chgData name="shellie sulzberger" userId="28c592b108a43bb7" providerId="LiveId" clId="{782FC005-F48B-4989-AC8D-D7625AAEA860}" dt="2023-06-06T19:07:35.462" v="8855" actId="255"/>
        <pc:sldMkLst>
          <pc:docMk/>
          <pc:sldMk cId="2919831720" sldId="288"/>
        </pc:sldMkLst>
        <pc:spChg chg="mod">
          <ac:chgData name="shellie sulzberger" userId="28c592b108a43bb7" providerId="LiveId" clId="{782FC005-F48B-4989-AC8D-D7625AAEA860}" dt="2023-06-06T19:07:35.462" v="8855" actId="255"/>
          <ac:spMkLst>
            <pc:docMk/>
            <pc:sldMk cId="2919831720" sldId="288"/>
            <ac:spMk id="5" creationId="{00000000-0000-0000-0000-000000000000}"/>
          </ac:spMkLst>
        </pc:spChg>
      </pc:sldChg>
      <pc:sldChg chg="addSp delSp modSp add mod">
        <pc:chgData name="shellie sulzberger" userId="28c592b108a43bb7" providerId="LiveId" clId="{782FC005-F48B-4989-AC8D-D7625AAEA860}" dt="2023-06-06T18:55:02.005" v="8265" actId="20577"/>
        <pc:sldMkLst>
          <pc:docMk/>
          <pc:sldMk cId="2753252835" sldId="289"/>
        </pc:sldMkLst>
        <pc:spChg chg="mod">
          <ac:chgData name="shellie sulzberger" userId="28c592b108a43bb7" providerId="LiveId" clId="{782FC005-F48B-4989-AC8D-D7625AAEA860}" dt="2023-06-06T18:55:02.005" v="8265" actId="20577"/>
          <ac:spMkLst>
            <pc:docMk/>
            <pc:sldMk cId="2753252835" sldId="289"/>
            <ac:spMk id="4" creationId="{00000000-0000-0000-0000-000000000000}"/>
          </ac:spMkLst>
        </pc:spChg>
        <pc:spChg chg="mod">
          <ac:chgData name="shellie sulzberger" userId="28c592b108a43bb7" providerId="LiveId" clId="{782FC005-F48B-4989-AC8D-D7625AAEA860}" dt="2023-06-06T18:54:46.640" v="8203" actId="255"/>
          <ac:spMkLst>
            <pc:docMk/>
            <pc:sldMk cId="2753252835" sldId="289"/>
            <ac:spMk id="5" creationId="{00000000-0000-0000-0000-000000000000}"/>
          </ac:spMkLst>
        </pc:spChg>
        <pc:graphicFrameChg chg="add del mod">
          <ac:chgData name="shellie sulzberger" userId="28c592b108a43bb7" providerId="LiveId" clId="{782FC005-F48B-4989-AC8D-D7625AAEA860}" dt="2023-06-06T18:52:54.710" v="8180"/>
          <ac:graphicFrameMkLst>
            <pc:docMk/>
            <pc:sldMk cId="2753252835" sldId="289"/>
            <ac:graphicFrameMk id="2" creationId="{A2DF694A-5691-80DD-07F6-9294EFEF6E44}"/>
          </ac:graphicFrameMkLst>
        </pc:graphicFrameChg>
        <pc:picChg chg="add del mod">
          <ac:chgData name="shellie sulzberger" userId="28c592b108a43bb7" providerId="LiveId" clId="{782FC005-F48B-4989-AC8D-D7625AAEA860}" dt="2023-06-06T18:54:26.043" v="8196" actId="478"/>
          <ac:picMkLst>
            <pc:docMk/>
            <pc:sldMk cId="2753252835" sldId="289"/>
            <ac:picMk id="8" creationId="{BF3B7FAC-89DB-EFC3-8066-1B662AAE32AB}"/>
          </ac:picMkLst>
        </pc:picChg>
      </pc:sldChg>
      <pc:sldChg chg="modSp add mod ord">
        <pc:chgData name="shellie sulzberger" userId="28c592b108a43bb7" providerId="LiveId" clId="{782FC005-F48B-4989-AC8D-D7625AAEA860}" dt="2023-06-06T18:55:28.119" v="8271"/>
        <pc:sldMkLst>
          <pc:docMk/>
          <pc:sldMk cId="2289947185" sldId="290"/>
        </pc:sldMkLst>
        <pc:spChg chg="mod">
          <ac:chgData name="shellie sulzberger" userId="28c592b108a43bb7" providerId="LiveId" clId="{782FC005-F48B-4989-AC8D-D7625AAEA860}" dt="2023-06-06T18:55:07.892" v="8266" actId="6549"/>
          <ac:spMkLst>
            <pc:docMk/>
            <pc:sldMk cId="2289947185" sldId="290"/>
            <ac:spMk id="5" creationId="{00000000-0000-0000-0000-000000000000}"/>
          </ac:spMkLst>
        </pc:spChg>
        <pc:picChg chg="mod">
          <ac:chgData name="shellie sulzberger" userId="28c592b108a43bb7" providerId="LiveId" clId="{782FC005-F48B-4989-AC8D-D7625AAEA860}" dt="2023-06-06T18:55:17.871" v="8268" actId="1076"/>
          <ac:picMkLst>
            <pc:docMk/>
            <pc:sldMk cId="2289947185" sldId="290"/>
            <ac:picMk id="8" creationId="{BF3B7FAC-89DB-EFC3-8066-1B662AAE32AB}"/>
          </ac:picMkLst>
        </pc:picChg>
      </pc:sldChg>
      <pc:sldChg chg="modSp add mod">
        <pc:chgData name="shellie sulzberger" userId="28c592b108a43bb7" providerId="LiveId" clId="{782FC005-F48B-4989-AC8D-D7625AAEA860}" dt="2023-06-06T18:59:43.179" v="8278" actId="13926"/>
        <pc:sldMkLst>
          <pc:docMk/>
          <pc:sldMk cId="2989510157" sldId="291"/>
        </pc:sldMkLst>
        <pc:spChg chg="mod">
          <ac:chgData name="shellie sulzberger" userId="28c592b108a43bb7" providerId="LiveId" clId="{782FC005-F48B-4989-AC8D-D7625AAEA860}" dt="2023-06-06T18:59:43.179" v="8278" actId="13926"/>
          <ac:spMkLst>
            <pc:docMk/>
            <pc:sldMk cId="2989510157" sldId="291"/>
            <ac:spMk id="5" creationId="{00000000-0000-0000-0000-000000000000}"/>
          </ac:spMkLst>
        </pc:spChg>
      </pc:sldChg>
      <pc:sldChg chg="modSp add mod">
        <pc:chgData name="shellie sulzberger" userId="28c592b108a43bb7" providerId="LiveId" clId="{782FC005-F48B-4989-AC8D-D7625AAEA860}" dt="2023-06-06T19:05:59.160" v="8850" actId="20577"/>
        <pc:sldMkLst>
          <pc:docMk/>
          <pc:sldMk cId="1307185544" sldId="292"/>
        </pc:sldMkLst>
        <pc:spChg chg="mod">
          <ac:chgData name="shellie sulzberger" userId="28c592b108a43bb7" providerId="LiveId" clId="{782FC005-F48B-4989-AC8D-D7625AAEA860}" dt="2023-06-06T19:05:59.160" v="8850" actId="20577"/>
          <ac:spMkLst>
            <pc:docMk/>
            <pc:sldMk cId="1307185544" sldId="292"/>
            <ac:spMk id="5" creationId="{00000000-0000-0000-0000-000000000000}"/>
          </ac:spMkLst>
        </pc:spChg>
      </pc:sldChg>
      <pc:sldChg chg="modSp add mod">
        <pc:chgData name="shellie sulzberger" userId="28c592b108a43bb7" providerId="LiveId" clId="{782FC005-F48B-4989-AC8D-D7625AAEA860}" dt="2023-06-06T19:22:56.833" v="9588" actId="20577"/>
        <pc:sldMkLst>
          <pc:docMk/>
          <pc:sldMk cId="1925405514" sldId="293"/>
        </pc:sldMkLst>
        <pc:spChg chg="mod">
          <ac:chgData name="shellie sulzberger" userId="28c592b108a43bb7" providerId="LiveId" clId="{782FC005-F48B-4989-AC8D-D7625AAEA860}" dt="2023-06-06T19:22:56.833" v="9588" actId="20577"/>
          <ac:spMkLst>
            <pc:docMk/>
            <pc:sldMk cId="1925405514" sldId="293"/>
            <ac:spMk id="5" creationId="{00000000-0000-0000-0000-000000000000}"/>
          </ac:spMkLst>
        </pc:spChg>
      </pc:sldChg>
      <pc:sldChg chg="modSp add mod">
        <pc:chgData name="shellie sulzberger" userId="28c592b108a43bb7" providerId="LiveId" clId="{782FC005-F48B-4989-AC8D-D7625AAEA860}" dt="2023-06-06T19:26:09.915" v="10018" actId="20577"/>
        <pc:sldMkLst>
          <pc:docMk/>
          <pc:sldMk cId="1354613688" sldId="294"/>
        </pc:sldMkLst>
        <pc:spChg chg="mod">
          <ac:chgData name="shellie sulzberger" userId="28c592b108a43bb7" providerId="LiveId" clId="{782FC005-F48B-4989-AC8D-D7625AAEA860}" dt="2023-06-06T19:23:36.263" v="9590" actId="20577"/>
          <ac:spMkLst>
            <pc:docMk/>
            <pc:sldMk cId="1354613688" sldId="294"/>
            <ac:spMk id="4" creationId="{00000000-0000-0000-0000-000000000000}"/>
          </ac:spMkLst>
        </pc:spChg>
        <pc:spChg chg="mod">
          <ac:chgData name="shellie sulzberger" userId="28c592b108a43bb7" providerId="LiveId" clId="{782FC005-F48B-4989-AC8D-D7625AAEA860}" dt="2023-06-06T19:26:09.915" v="10018" actId="20577"/>
          <ac:spMkLst>
            <pc:docMk/>
            <pc:sldMk cId="1354613688" sldId="294"/>
            <ac:spMk id="5" creationId="{00000000-0000-0000-0000-000000000000}"/>
          </ac:spMkLst>
        </pc:spChg>
      </pc:sldChg>
      <pc:sldChg chg="add">
        <pc:chgData name="shellie sulzberger" userId="28c592b108a43bb7" providerId="LiveId" clId="{782FC005-F48B-4989-AC8D-D7625AAEA860}" dt="2023-06-06T19:23:40.742" v="9591" actId="2890"/>
        <pc:sldMkLst>
          <pc:docMk/>
          <pc:sldMk cId="2741955848" sldId="295"/>
        </pc:sldMkLst>
      </pc:sldChg>
      <pc:sldChg chg="modSp add mod">
        <pc:chgData name="shellie sulzberger" userId="28c592b108a43bb7" providerId="LiveId" clId="{782FC005-F48B-4989-AC8D-D7625AAEA860}" dt="2023-06-06T19:31:49.407" v="10578" actId="20577"/>
        <pc:sldMkLst>
          <pc:docMk/>
          <pc:sldMk cId="3078976211" sldId="296"/>
        </pc:sldMkLst>
        <pc:spChg chg="mod">
          <ac:chgData name="shellie sulzberger" userId="28c592b108a43bb7" providerId="LiveId" clId="{782FC005-F48B-4989-AC8D-D7625AAEA860}" dt="2023-06-06T19:28:06.304" v="10020" actId="20577"/>
          <ac:spMkLst>
            <pc:docMk/>
            <pc:sldMk cId="3078976211" sldId="296"/>
            <ac:spMk id="4" creationId="{00000000-0000-0000-0000-000000000000}"/>
          </ac:spMkLst>
        </pc:spChg>
        <pc:spChg chg="mod">
          <ac:chgData name="shellie sulzberger" userId="28c592b108a43bb7" providerId="LiveId" clId="{782FC005-F48B-4989-AC8D-D7625AAEA860}" dt="2023-06-06T19:31:49.407" v="10578" actId="20577"/>
          <ac:spMkLst>
            <pc:docMk/>
            <pc:sldMk cId="3078976211" sldId="296"/>
            <ac:spMk id="5" creationId="{00000000-0000-0000-0000-000000000000}"/>
          </ac:spMkLst>
        </pc:spChg>
      </pc:sldChg>
      <pc:sldChg chg="add">
        <pc:chgData name="shellie sulzberger" userId="28c592b108a43bb7" providerId="LiveId" clId="{782FC005-F48B-4989-AC8D-D7625AAEA860}" dt="2023-06-06T19:28:08.402" v="10021" actId="2890"/>
        <pc:sldMkLst>
          <pc:docMk/>
          <pc:sldMk cId="2120308446" sldId="297"/>
        </pc:sldMkLst>
      </pc:sldChg>
      <pc:sldChg chg="modSp add mod">
        <pc:chgData name="shellie sulzberger" userId="28c592b108a43bb7" providerId="LiveId" clId="{782FC005-F48B-4989-AC8D-D7625AAEA860}" dt="2023-06-07T13:19:24.976" v="10994" actId="20577"/>
        <pc:sldMkLst>
          <pc:docMk/>
          <pc:sldMk cId="766917174" sldId="298"/>
        </pc:sldMkLst>
        <pc:spChg chg="mod">
          <ac:chgData name="shellie sulzberger" userId="28c592b108a43bb7" providerId="LiveId" clId="{782FC005-F48B-4989-AC8D-D7625AAEA860}" dt="2023-06-07T13:16:58.985" v="10580" actId="20577"/>
          <ac:spMkLst>
            <pc:docMk/>
            <pc:sldMk cId="766917174" sldId="298"/>
            <ac:spMk id="4" creationId="{00000000-0000-0000-0000-000000000000}"/>
          </ac:spMkLst>
        </pc:spChg>
        <pc:spChg chg="mod">
          <ac:chgData name="shellie sulzberger" userId="28c592b108a43bb7" providerId="LiveId" clId="{782FC005-F48B-4989-AC8D-D7625AAEA860}" dt="2023-06-07T13:19:24.976" v="10994" actId="20577"/>
          <ac:spMkLst>
            <pc:docMk/>
            <pc:sldMk cId="766917174" sldId="298"/>
            <ac:spMk id="5" creationId="{00000000-0000-0000-0000-000000000000}"/>
          </ac:spMkLst>
        </pc:spChg>
      </pc:sldChg>
      <pc:sldChg chg="add">
        <pc:chgData name="shellie sulzberger" userId="28c592b108a43bb7" providerId="LiveId" clId="{782FC005-F48B-4989-AC8D-D7625AAEA860}" dt="2023-06-07T13:17:01.616" v="10581" actId="2890"/>
        <pc:sldMkLst>
          <pc:docMk/>
          <pc:sldMk cId="214714169" sldId="299"/>
        </pc:sldMkLst>
      </pc:sldChg>
      <pc:sldChg chg="modSp add mod">
        <pc:chgData name="shellie sulzberger" userId="28c592b108a43bb7" providerId="LiveId" clId="{782FC005-F48B-4989-AC8D-D7625AAEA860}" dt="2023-06-07T13:22:50.049" v="11548" actId="313"/>
        <pc:sldMkLst>
          <pc:docMk/>
          <pc:sldMk cId="2208180044" sldId="300"/>
        </pc:sldMkLst>
        <pc:spChg chg="mod">
          <ac:chgData name="shellie sulzberger" userId="28c592b108a43bb7" providerId="LiveId" clId="{782FC005-F48B-4989-AC8D-D7625AAEA860}" dt="2023-06-07T13:22:50.049" v="11548" actId="313"/>
          <ac:spMkLst>
            <pc:docMk/>
            <pc:sldMk cId="2208180044" sldId="300"/>
            <ac:spMk id="5" creationId="{00000000-0000-0000-0000-000000000000}"/>
          </ac:spMkLst>
        </pc:spChg>
      </pc:sldChg>
      <pc:sldChg chg="modSp add mod">
        <pc:chgData name="shellie sulzberger" userId="28c592b108a43bb7" providerId="LiveId" clId="{782FC005-F48B-4989-AC8D-D7625AAEA860}" dt="2023-06-07T13:25:28.873" v="11726" actId="33524"/>
        <pc:sldMkLst>
          <pc:docMk/>
          <pc:sldMk cId="2951264609" sldId="301"/>
        </pc:sldMkLst>
        <pc:spChg chg="mod">
          <ac:chgData name="shellie sulzberger" userId="28c592b108a43bb7" providerId="LiveId" clId="{782FC005-F48B-4989-AC8D-D7625AAEA860}" dt="2023-06-07T13:23:17.574" v="11550" actId="20577"/>
          <ac:spMkLst>
            <pc:docMk/>
            <pc:sldMk cId="2951264609" sldId="301"/>
            <ac:spMk id="4" creationId="{00000000-0000-0000-0000-000000000000}"/>
          </ac:spMkLst>
        </pc:spChg>
        <pc:spChg chg="mod">
          <ac:chgData name="shellie sulzberger" userId="28c592b108a43bb7" providerId="LiveId" clId="{782FC005-F48B-4989-AC8D-D7625AAEA860}" dt="2023-06-07T13:25:28.873" v="11726" actId="33524"/>
          <ac:spMkLst>
            <pc:docMk/>
            <pc:sldMk cId="2951264609" sldId="301"/>
            <ac:spMk id="5" creationId="{00000000-0000-0000-0000-000000000000}"/>
          </ac:spMkLst>
        </pc:spChg>
      </pc:sldChg>
      <pc:sldChg chg="add">
        <pc:chgData name="shellie sulzberger" userId="28c592b108a43bb7" providerId="LiveId" clId="{782FC005-F48B-4989-AC8D-D7625AAEA860}" dt="2023-06-07T13:23:19.916" v="11551" actId="2890"/>
        <pc:sldMkLst>
          <pc:docMk/>
          <pc:sldMk cId="3410722063" sldId="302"/>
        </pc:sldMkLst>
      </pc:sldChg>
      <pc:sldChg chg="modSp add mod">
        <pc:chgData name="shellie sulzberger" userId="28c592b108a43bb7" providerId="LiveId" clId="{782FC005-F48B-4989-AC8D-D7625AAEA860}" dt="2023-06-07T13:27:07.865" v="11854" actId="20577"/>
        <pc:sldMkLst>
          <pc:docMk/>
          <pc:sldMk cId="2001784867" sldId="303"/>
        </pc:sldMkLst>
        <pc:spChg chg="mod">
          <ac:chgData name="shellie sulzberger" userId="28c592b108a43bb7" providerId="LiveId" clId="{782FC005-F48B-4989-AC8D-D7625AAEA860}" dt="2023-06-07T13:27:07.865" v="11854" actId="20577"/>
          <ac:spMkLst>
            <pc:docMk/>
            <pc:sldMk cId="2001784867" sldId="303"/>
            <ac:spMk id="5" creationId="{00000000-0000-0000-0000-000000000000}"/>
          </ac:spMkLst>
        </pc:spChg>
      </pc:sldChg>
      <pc:sldChg chg="modSp add mod">
        <pc:chgData name="shellie sulzberger" userId="28c592b108a43bb7" providerId="LiveId" clId="{782FC005-F48B-4989-AC8D-D7625AAEA860}" dt="2023-06-07T13:29:49.506" v="12047" actId="20577"/>
        <pc:sldMkLst>
          <pc:docMk/>
          <pc:sldMk cId="1617431418" sldId="304"/>
        </pc:sldMkLst>
        <pc:spChg chg="mod">
          <ac:chgData name="shellie sulzberger" userId="28c592b108a43bb7" providerId="LiveId" clId="{782FC005-F48B-4989-AC8D-D7625AAEA860}" dt="2023-06-07T13:27:37.580" v="11856" actId="20577"/>
          <ac:spMkLst>
            <pc:docMk/>
            <pc:sldMk cId="1617431418" sldId="304"/>
            <ac:spMk id="4" creationId="{00000000-0000-0000-0000-000000000000}"/>
          </ac:spMkLst>
        </pc:spChg>
        <pc:spChg chg="mod">
          <ac:chgData name="shellie sulzberger" userId="28c592b108a43bb7" providerId="LiveId" clId="{782FC005-F48B-4989-AC8D-D7625AAEA860}" dt="2023-06-07T13:29:49.506" v="12047" actId="20577"/>
          <ac:spMkLst>
            <pc:docMk/>
            <pc:sldMk cId="1617431418" sldId="304"/>
            <ac:spMk id="5" creationId="{00000000-0000-0000-0000-000000000000}"/>
          </ac:spMkLst>
        </pc:spChg>
      </pc:sldChg>
      <pc:sldChg chg="add">
        <pc:chgData name="shellie sulzberger" userId="28c592b108a43bb7" providerId="LiveId" clId="{782FC005-F48B-4989-AC8D-D7625AAEA860}" dt="2023-06-07T13:27:39.768" v="11857" actId="2890"/>
        <pc:sldMkLst>
          <pc:docMk/>
          <pc:sldMk cId="733977772" sldId="305"/>
        </pc:sldMkLst>
      </pc:sldChg>
      <pc:sldChg chg="modSp add mod">
        <pc:chgData name="shellie sulzberger" userId="28c592b108a43bb7" providerId="LiveId" clId="{782FC005-F48B-4989-AC8D-D7625AAEA860}" dt="2023-06-07T13:31:49.387" v="12144" actId="20577"/>
        <pc:sldMkLst>
          <pc:docMk/>
          <pc:sldMk cId="3033659935" sldId="306"/>
        </pc:sldMkLst>
        <pc:spChg chg="mod">
          <ac:chgData name="shellie sulzberger" userId="28c592b108a43bb7" providerId="LiveId" clId="{782FC005-F48B-4989-AC8D-D7625AAEA860}" dt="2023-06-07T13:31:49.387" v="12144" actId="20577"/>
          <ac:spMkLst>
            <pc:docMk/>
            <pc:sldMk cId="3033659935" sldId="306"/>
            <ac:spMk id="5" creationId="{00000000-0000-0000-0000-000000000000}"/>
          </ac:spMkLst>
        </pc:spChg>
      </pc:sldChg>
      <pc:sldChg chg="add">
        <pc:chgData name="shellie sulzberger" userId="28c592b108a43bb7" providerId="LiveId" clId="{782FC005-F48B-4989-AC8D-D7625AAEA860}" dt="2023-06-07T17:32:52.264" v="12146"/>
        <pc:sldMkLst>
          <pc:docMk/>
          <pc:sldMk cId="2908691959" sldId="385"/>
        </pc:sldMkLst>
      </pc:sldChg>
      <pc:sldChg chg="add">
        <pc:chgData name="shellie sulzberger" userId="28c592b108a43bb7" providerId="LiveId" clId="{782FC005-F48B-4989-AC8D-D7625AAEA860}" dt="2023-06-07T17:32:19.541" v="12145"/>
        <pc:sldMkLst>
          <pc:docMk/>
          <pc:sldMk cId="941504769" sldId="387"/>
        </pc:sldMkLst>
      </pc:sldChg>
      <pc:sldChg chg="add">
        <pc:chgData name="shellie sulzberger" userId="28c592b108a43bb7" providerId="LiveId" clId="{782FC005-F48B-4989-AC8D-D7625AAEA860}" dt="2023-06-07T17:32:19.541" v="12145"/>
        <pc:sldMkLst>
          <pc:docMk/>
          <pc:sldMk cId="1539690195" sldId="617"/>
        </pc:sldMkLst>
      </pc:sldChg>
      <pc:sldChg chg="add">
        <pc:chgData name="shellie sulzberger" userId="28c592b108a43bb7" providerId="LiveId" clId="{782FC005-F48B-4989-AC8D-D7625AAEA860}" dt="2023-06-07T17:32:52.264" v="12146"/>
        <pc:sldMkLst>
          <pc:docMk/>
          <pc:sldMk cId="2954488008" sldId="668"/>
        </pc:sldMkLst>
      </pc:sldChg>
      <pc:sldChg chg="add">
        <pc:chgData name="shellie sulzberger" userId="28c592b108a43bb7" providerId="LiveId" clId="{782FC005-F48B-4989-AC8D-D7625AAEA860}" dt="2023-06-07T17:32:52.264" v="12146"/>
        <pc:sldMkLst>
          <pc:docMk/>
          <pc:sldMk cId="2393267928" sldId="669"/>
        </pc:sldMkLst>
      </pc:sldChg>
      <pc:sldChg chg="add">
        <pc:chgData name="shellie sulzberger" userId="28c592b108a43bb7" providerId="LiveId" clId="{782FC005-F48B-4989-AC8D-D7625AAEA860}" dt="2023-06-07T17:32:52.264" v="12146"/>
        <pc:sldMkLst>
          <pc:docMk/>
          <pc:sldMk cId="1674178840" sldId="742"/>
        </pc:sldMkLst>
      </pc:sldChg>
      <pc:sldMasterChg chg="addSp modSldLayout">
        <pc:chgData name="shellie sulzberger" userId="28c592b108a43bb7" providerId="LiveId" clId="{782FC005-F48B-4989-AC8D-D7625AAEA860}" dt="2023-06-06T15:28:22.130" v="4594"/>
        <pc:sldMasterMkLst>
          <pc:docMk/>
          <pc:sldMasterMk cId="3945183812" sldId="2147483671"/>
        </pc:sldMasterMkLst>
        <pc:spChg chg="add">
          <ac:chgData name="shellie sulzberger" userId="28c592b108a43bb7" providerId="LiveId" clId="{782FC005-F48B-4989-AC8D-D7625AAEA860}" dt="2023-06-06T15:28:22.130" v="4594"/>
          <ac:spMkLst>
            <pc:docMk/>
            <pc:sldMasterMk cId="3945183812" sldId="2147483671"/>
            <ac:spMk id="7" creationId="{9437CEB1-4E6B-72F9-845D-83B642F467F7}"/>
          </ac:spMkLst>
        </pc:spChg>
        <pc:spChg chg="add">
          <ac:chgData name="shellie sulzberger" userId="28c592b108a43bb7" providerId="LiveId" clId="{782FC005-F48B-4989-AC8D-D7625AAEA860}" dt="2023-06-06T15:28:22.130" v="4594"/>
          <ac:spMkLst>
            <pc:docMk/>
            <pc:sldMasterMk cId="3945183812" sldId="2147483671"/>
            <ac:spMk id="8" creationId="{4EF41917-1B3C-D3ED-94E7-B941ED099AAF}"/>
          </ac:spMkLst>
        </pc:spChg>
        <pc:spChg chg="add">
          <ac:chgData name="shellie sulzberger" userId="28c592b108a43bb7" providerId="LiveId" clId="{782FC005-F48B-4989-AC8D-D7625AAEA860}" dt="2023-06-06T15:28:22.130" v="4594"/>
          <ac:spMkLst>
            <pc:docMk/>
            <pc:sldMasterMk cId="3945183812" sldId="2147483671"/>
            <ac:spMk id="9" creationId="{BD56D93F-991D-21B0-C6EE-ECEA7C383836}"/>
          </ac:spMkLst>
        </pc:spChg>
        <pc:sldLayoutChg chg="addSp">
          <pc:chgData name="shellie sulzberger" userId="28c592b108a43bb7" providerId="LiveId" clId="{782FC005-F48B-4989-AC8D-D7625AAEA860}" dt="2023-06-06T15:28:22.130" v="4594"/>
          <pc:sldLayoutMkLst>
            <pc:docMk/>
            <pc:sldMasterMk cId="3945183812" sldId="2147483671"/>
            <pc:sldLayoutMk cId="3537413447" sldId="2147483672"/>
          </pc:sldLayoutMkLst>
          <pc:picChg chg="add">
            <ac:chgData name="shellie sulzberger" userId="28c592b108a43bb7" providerId="LiveId" clId="{782FC005-F48B-4989-AC8D-D7625AAEA860}" dt="2023-06-06T15:28:22.130" v="4594"/>
            <ac:picMkLst>
              <pc:docMk/>
              <pc:sldMasterMk cId="3945183812" sldId="2147483671"/>
              <pc:sldLayoutMk cId="3537413447" sldId="2147483672"/>
              <ac:picMk id="7" creationId="{38F4E47C-CEA2-C5E3-B130-389427E90918}"/>
            </ac:picMkLst>
          </pc:picChg>
        </pc:sldLayoutChg>
        <pc:sldLayoutChg chg="addSp">
          <pc:chgData name="shellie sulzberger" userId="28c592b108a43bb7" providerId="LiveId" clId="{782FC005-F48B-4989-AC8D-D7625AAEA860}" dt="2023-06-06T15:28:22.130" v="4594"/>
          <pc:sldLayoutMkLst>
            <pc:docMk/>
            <pc:sldMasterMk cId="3945183812" sldId="2147483671"/>
            <pc:sldLayoutMk cId="3959136934" sldId="2147483674"/>
          </pc:sldLayoutMkLst>
          <pc:spChg chg="add">
            <ac:chgData name="shellie sulzberger" userId="28c592b108a43bb7" providerId="LiveId" clId="{782FC005-F48B-4989-AC8D-D7625AAEA860}" dt="2023-06-06T15:28:22.130" v="4594"/>
            <ac:spMkLst>
              <pc:docMk/>
              <pc:sldMasterMk cId="3945183812" sldId="2147483671"/>
              <pc:sldLayoutMk cId="3959136934" sldId="2147483674"/>
              <ac:spMk id="7" creationId="{ECAC0E3B-37AB-31D6-8191-741B2A5966D6}"/>
            </ac:spMkLst>
          </pc:spChg>
          <pc:spChg chg="add">
            <ac:chgData name="shellie sulzberger" userId="28c592b108a43bb7" providerId="LiveId" clId="{782FC005-F48B-4989-AC8D-D7625AAEA860}" dt="2023-06-06T15:28:22.130" v="4594"/>
            <ac:spMkLst>
              <pc:docMk/>
              <pc:sldMasterMk cId="3945183812" sldId="2147483671"/>
              <pc:sldLayoutMk cId="3959136934" sldId="2147483674"/>
              <ac:spMk id="8" creationId="{9E070C8A-D756-5287-CE43-322111931981}"/>
            </ac:spMkLst>
          </pc:spChg>
          <pc:spChg chg="add">
            <ac:chgData name="shellie sulzberger" userId="28c592b108a43bb7" providerId="LiveId" clId="{782FC005-F48B-4989-AC8D-D7625AAEA860}" dt="2023-06-06T15:28:22.130" v="4594"/>
            <ac:spMkLst>
              <pc:docMk/>
              <pc:sldMasterMk cId="3945183812" sldId="2147483671"/>
              <pc:sldLayoutMk cId="3959136934" sldId="2147483674"/>
              <ac:spMk id="9" creationId="{7EF0EEAE-29C0-DA5D-E19B-0CC72C269F91}"/>
            </ac:spMkLst>
          </pc:spChg>
          <pc:spChg chg="add">
            <ac:chgData name="shellie sulzberger" userId="28c592b108a43bb7" providerId="LiveId" clId="{782FC005-F48B-4989-AC8D-D7625AAEA860}" dt="2023-06-06T15:28:22.130" v="4594"/>
            <ac:spMkLst>
              <pc:docMk/>
              <pc:sldMasterMk cId="3945183812" sldId="2147483671"/>
              <pc:sldLayoutMk cId="3959136934" sldId="2147483674"/>
              <ac:spMk id="10" creationId="{A0B354C1-BA04-E407-1402-A3C06965B69F}"/>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BF3B1-E8FF-4724-892D-757AD67C37D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4B71EA8-D800-4DB8-99BB-D07E76F45A46}">
      <dgm:prSet/>
      <dgm:spPr/>
      <dgm:t>
        <a:bodyPr/>
        <a:lstStyle/>
        <a:p>
          <a:r>
            <a:rPr lang="en-US" dirty="0"/>
            <a:t>Can be used to report an E/M on the same day as a preventive/wellness visit OR E/M and minor procedure when there is a significant, separately identifiable E/M service</a:t>
          </a:r>
        </a:p>
      </dgm:t>
    </dgm:pt>
    <dgm:pt modelId="{0DB94F07-05A4-4FB6-8A8D-5FA47D13294E}" type="parTrans" cxnId="{D8A8D972-66A9-4947-9963-11BE1AB7BF33}">
      <dgm:prSet/>
      <dgm:spPr/>
      <dgm:t>
        <a:bodyPr/>
        <a:lstStyle/>
        <a:p>
          <a:endParaRPr lang="en-US"/>
        </a:p>
      </dgm:t>
    </dgm:pt>
    <dgm:pt modelId="{77CADF44-0215-44EF-B71D-350D22066873}" type="sibTrans" cxnId="{D8A8D972-66A9-4947-9963-11BE1AB7BF33}">
      <dgm:prSet/>
      <dgm:spPr/>
      <dgm:t>
        <a:bodyPr/>
        <a:lstStyle/>
        <a:p>
          <a:endParaRPr lang="en-US"/>
        </a:p>
      </dgm:t>
    </dgm:pt>
    <dgm:pt modelId="{E1EA4C30-6244-47E0-AD06-F4D5508570E0}">
      <dgm:prSet/>
      <dgm:spPr/>
      <dgm:t>
        <a:bodyPr/>
        <a:lstStyle/>
        <a:p>
          <a:r>
            <a:rPr lang="en-US" dirty="0"/>
            <a:t>The documentation and work MUST support a SIGNIFICANT, SEPARATELY identifiable service that is above and beyond the other service being performed and billed</a:t>
          </a:r>
        </a:p>
      </dgm:t>
    </dgm:pt>
    <dgm:pt modelId="{22AEC48B-5235-48B5-8D91-3F309E785B48}" type="parTrans" cxnId="{A48B0993-DAA9-48F0-BCFB-37B46264B7C7}">
      <dgm:prSet/>
      <dgm:spPr/>
      <dgm:t>
        <a:bodyPr/>
        <a:lstStyle/>
        <a:p>
          <a:endParaRPr lang="en-US"/>
        </a:p>
      </dgm:t>
    </dgm:pt>
    <dgm:pt modelId="{8325423B-286E-478C-A164-B5932AE9181F}" type="sibTrans" cxnId="{A48B0993-DAA9-48F0-BCFB-37B46264B7C7}">
      <dgm:prSet/>
      <dgm:spPr/>
      <dgm:t>
        <a:bodyPr/>
        <a:lstStyle/>
        <a:p>
          <a:endParaRPr lang="en-US"/>
        </a:p>
      </dgm:t>
    </dgm:pt>
    <dgm:pt modelId="{A4AA55AB-0AA5-4784-B1FA-3B0160F0A7AA}" type="pres">
      <dgm:prSet presAssocID="{4D3BF3B1-E8FF-4724-892D-757AD67C37D6}" presName="hierChild1" presStyleCnt="0">
        <dgm:presLayoutVars>
          <dgm:chPref val="1"/>
          <dgm:dir/>
          <dgm:animOne val="branch"/>
          <dgm:animLvl val="lvl"/>
          <dgm:resizeHandles/>
        </dgm:presLayoutVars>
      </dgm:prSet>
      <dgm:spPr/>
    </dgm:pt>
    <dgm:pt modelId="{5BBDC57F-7E82-412F-B495-1BF8328DF50C}" type="pres">
      <dgm:prSet presAssocID="{D4B71EA8-D800-4DB8-99BB-D07E76F45A46}" presName="hierRoot1" presStyleCnt="0"/>
      <dgm:spPr/>
    </dgm:pt>
    <dgm:pt modelId="{5A43F5A6-C051-4084-9467-C24917524F5A}" type="pres">
      <dgm:prSet presAssocID="{D4B71EA8-D800-4DB8-99BB-D07E76F45A46}" presName="composite" presStyleCnt="0"/>
      <dgm:spPr/>
    </dgm:pt>
    <dgm:pt modelId="{EFB8844A-7CB5-48A7-8C71-6AD41A8D0CC7}" type="pres">
      <dgm:prSet presAssocID="{D4B71EA8-D800-4DB8-99BB-D07E76F45A46}" presName="background" presStyleLbl="node0" presStyleIdx="0" presStyleCnt="2"/>
      <dgm:spPr/>
    </dgm:pt>
    <dgm:pt modelId="{A565B6D7-9C34-4DE3-9FEA-EEFB5D68475D}" type="pres">
      <dgm:prSet presAssocID="{D4B71EA8-D800-4DB8-99BB-D07E76F45A46}" presName="text" presStyleLbl="fgAcc0" presStyleIdx="0" presStyleCnt="2">
        <dgm:presLayoutVars>
          <dgm:chPref val="3"/>
        </dgm:presLayoutVars>
      </dgm:prSet>
      <dgm:spPr/>
    </dgm:pt>
    <dgm:pt modelId="{AE23C719-8AC5-4E2A-BC12-98B294683EA2}" type="pres">
      <dgm:prSet presAssocID="{D4B71EA8-D800-4DB8-99BB-D07E76F45A46}" presName="hierChild2" presStyleCnt="0"/>
      <dgm:spPr/>
    </dgm:pt>
    <dgm:pt modelId="{4E630B34-0F73-48CD-B908-DDB8D48C9C0D}" type="pres">
      <dgm:prSet presAssocID="{E1EA4C30-6244-47E0-AD06-F4D5508570E0}" presName="hierRoot1" presStyleCnt="0"/>
      <dgm:spPr/>
    </dgm:pt>
    <dgm:pt modelId="{D60AB576-18B0-4C36-9AC3-6EEFB0B7E196}" type="pres">
      <dgm:prSet presAssocID="{E1EA4C30-6244-47E0-AD06-F4D5508570E0}" presName="composite" presStyleCnt="0"/>
      <dgm:spPr/>
    </dgm:pt>
    <dgm:pt modelId="{7C6C4CBA-F82A-4141-9102-F78EFD6CB3F2}" type="pres">
      <dgm:prSet presAssocID="{E1EA4C30-6244-47E0-AD06-F4D5508570E0}" presName="background" presStyleLbl="node0" presStyleIdx="1" presStyleCnt="2"/>
      <dgm:spPr/>
    </dgm:pt>
    <dgm:pt modelId="{85DDB83C-F75B-46F6-99A5-C13C5E639E25}" type="pres">
      <dgm:prSet presAssocID="{E1EA4C30-6244-47E0-AD06-F4D5508570E0}" presName="text" presStyleLbl="fgAcc0" presStyleIdx="1" presStyleCnt="2">
        <dgm:presLayoutVars>
          <dgm:chPref val="3"/>
        </dgm:presLayoutVars>
      </dgm:prSet>
      <dgm:spPr/>
    </dgm:pt>
    <dgm:pt modelId="{CAB8A047-1977-4EDB-A157-922DA9194B61}" type="pres">
      <dgm:prSet presAssocID="{E1EA4C30-6244-47E0-AD06-F4D5508570E0}" presName="hierChild2" presStyleCnt="0"/>
      <dgm:spPr/>
    </dgm:pt>
  </dgm:ptLst>
  <dgm:cxnLst>
    <dgm:cxn modelId="{F1954135-E94E-4A71-9C5A-04FE6F43AD69}" type="presOf" srcId="{E1EA4C30-6244-47E0-AD06-F4D5508570E0}" destId="{85DDB83C-F75B-46F6-99A5-C13C5E639E25}" srcOrd="0" destOrd="0" presId="urn:microsoft.com/office/officeart/2005/8/layout/hierarchy1"/>
    <dgm:cxn modelId="{15A11E6A-49EC-4B0F-A270-276EFB32028D}" type="presOf" srcId="{4D3BF3B1-E8FF-4724-892D-757AD67C37D6}" destId="{A4AA55AB-0AA5-4784-B1FA-3B0160F0A7AA}" srcOrd="0" destOrd="0" presId="urn:microsoft.com/office/officeart/2005/8/layout/hierarchy1"/>
    <dgm:cxn modelId="{D8A8D972-66A9-4947-9963-11BE1AB7BF33}" srcId="{4D3BF3B1-E8FF-4724-892D-757AD67C37D6}" destId="{D4B71EA8-D800-4DB8-99BB-D07E76F45A46}" srcOrd="0" destOrd="0" parTransId="{0DB94F07-05A4-4FB6-8A8D-5FA47D13294E}" sibTransId="{77CADF44-0215-44EF-B71D-350D22066873}"/>
    <dgm:cxn modelId="{A48B0993-DAA9-48F0-BCFB-37B46264B7C7}" srcId="{4D3BF3B1-E8FF-4724-892D-757AD67C37D6}" destId="{E1EA4C30-6244-47E0-AD06-F4D5508570E0}" srcOrd="1" destOrd="0" parTransId="{22AEC48B-5235-48B5-8D91-3F309E785B48}" sibTransId="{8325423B-286E-478C-A164-B5932AE9181F}"/>
    <dgm:cxn modelId="{062BFBF6-1F5E-4938-B8AA-4A9AFD0A0ECC}" type="presOf" srcId="{D4B71EA8-D800-4DB8-99BB-D07E76F45A46}" destId="{A565B6D7-9C34-4DE3-9FEA-EEFB5D68475D}" srcOrd="0" destOrd="0" presId="urn:microsoft.com/office/officeart/2005/8/layout/hierarchy1"/>
    <dgm:cxn modelId="{9979B38D-2D36-4F88-88A9-A0E2225F9B40}" type="presParOf" srcId="{A4AA55AB-0AA5-4784-B1FA-3B0160F0A7AA}" destId="{5BBDC57F-7E82-412F-B495-1BF8328DF50C}" srcOrd="0" destOrd="0" presId="urn:microsoft.com/office/officeart/2005/8/layout/hierarchy1"/>
    <dgm:cxn modelId="{94528E5C-9F71-4842-8023-2B8510BC9EAB}" type="presParOf" srcId="{5BBDC57F-7E82-412F-B495-1BF8328DF50C}" destId="{5A43F5A6-C051-4084-9467-C24917524F5A}" srcOrd="0" destOrd="0" presId="urn:microsoft.com/office/officeart/2005/8/layout/hierarchy1"/>
    <dgm:cxn modelId="{22B37FE4-D166-466E-AA7A-D0C7827ED76C}" type="presParOf" srcId="{5A43F5A6-C051-4084-9467-C24917524F5A}" destId="{EFB8844A-7CB5-48A7-8C71-6AD41A8D0CC7}" srcOrd="0" destOrd="0" presId="urn:microsoft.com/office/officeart/2005/8/layout/hierarchy1"/>
    <dgm:cxn modelId="{4CC0C053-B99E-4296-806A-07DE39D3EBC8}" type="presParOf" srcId="{5A43F5A6-C051-4084-9467-C24917524F5A}" destId="{A565B6D7-9C34-4DE3-9FEA-EEFB5D68475D}" srcOrd="1" destOrd="0" presId="urn:microsoft.com/office/officeart/2005/8/layout/hierarchy1"/>
    <dgm:cxn modelId="{956EF7E5-1A05-471A-8681-0839F6AE2CD5}" type="presParOf" srcId="{5BBDC57F-7E82-412F-B495-1BF8328DF50C}" destId="{AE23C719-8AC5-4E2A-BC12-98B294683EA2}" srcOrd="1" destOrd="0" presId="urn:microsoft.com/office/officeart/2005/8/layout/hierarchy1"/>
    <dgm:cxn modelId="{0CBCA05E-925C-4ECF-9E26-6ED406ECF44D}" type="presParOf" srcId="{A4AA55AB-0AA5-4784-B1FA-3B0160F0A7AA}" destId="{4E630B34-0F73-48CD-B908-DDB8D48C9C0D}" srcOrd="1" destOrd="0" presId="urn:microsoft.com/office/officeart/2005/8/layout/hierarchy1"/>
    <dgm:cxn modelId="{A2518DEC-4DE5-44B1-858C-EC7B95E35643}" type="presParOf" srcId="{4E630B34-0F73-48CD-B908-DDB8D48C9C0D}" destId="{D60AB576-18B0-4C36-9AC3-6EEFB0B7E196}" srcOrd="0" destOrd="0" presId="urn:microsoft.com/office/officeart/2005/8/layout/hierarchy1"/>
    <dgm:cxn modelId="{F8B8A0DD-E2A0-475C-8490-E649497C5457}" type="presParOf" srcId="{D60AB576-18B0-4C36-9AC3-6EEFB0B7E196}" destId="{7C6C4CBA-F82A-4141-9102-F78EFD6CB3F2}" srcOrd="0" destOrd="0" presId="urn:microsoft.com/office/officeart/2005/8/layout/hierarchy1"/>
    <dgm:cxn modelId="{10134328-5984-4E11-87B0-539EF9E426BE}" type="presParOf" srcId="{D60AB576-18B0-4C36-9AC3-6EEFB0B7E196}" destId="{85DDB83C-F75B-46F6-99A5-C13C5E639E25}" srcOrd="1" destOrd="0" presId="urn:microsoft.com/office/officeart/2005/8/layout/hierarchy1"/>
    <dgm:cxn modelId="{2C8920FB-680D-4FD6-A261-C554D9C874AB}" type="presParOf" srcId="{4E630B34-0F73-48CD-B908-DDB8D48C9C0D}" destId="{CAB8A047-1977-4EDB-A157-922DA9194B6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D6C81-EA3D-404B-BA26-B97CCDCBC0D9}"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D756902-0BEC-457F-A137-49D9BB895AFB}">
      <dgm:prSet/>
      <dgm:spPr/>
      <dgm:t>
        <a:bodyPr/>
        <a:lstStyle/>
        <a:p>
          <a:pPr>
            <a:defRPr cap="all"/>
          </a:pPr>
          <a:r>
            <a:rPr lang="en-US"/>
            <a:t>Encounters where the patient is ‘well’ </a:t>
          </a:r>
        </a:p>
      </dgm:t>
    </dgm:pt>
    <dgm:pt modelId="{3D79FBBF-CE03-4D2E-9BED-F006DE189255}" type="parTrans" cxnId="{11F0C3C2-3F05-4ECB-8EDF-B4ACD7BD93BA}">
      <dgm:prSet/>
      <dgm:spPr/>
      <dgm:t>
        <a:bodyPr/>
        <a:lstStyle/>
        <a:p>
          <a:endParaRPr lang="en-US"/>
        </a:p>
      </dgm:t>
    </dgm:pt>
    <dgm:pt modelId="{9ED31820-99E5-4930-BB41-97574B42C02B}" type="sibTrans" cxnId="{11F0C3C2-3F05-4ECB-8EDF-B4ACD7BD93BA}">
      <dgm:prSet/>
      <dgm:spPr/>
      <dgm:t>
        <a:bodyPr/>
        <a:lstStyle/>
        <a:p>
          <a:endParaRPr lang="en-US"/>
        </a:p>
      </dgm:t>
    </dgm:pt>
    <dgm:pt modelId="{75124443-AD6F-4339-8CDB-8D2DD470CBB1}">
      <dgm:prSet/>
      <dgm:spPr/>
      <dgm:t>
        <a:bodyPr/>
        <a:lstStyle/>
        <a:p>
          <a:pPr>
            <a:defRPr cap="all"/>
          </a:pPr>
          <a:r>
            <a:rPr lang="en-US" dirty="0"/>
            <a:t>Typically, not being seen for a complaint, illness or injury</a:t>
          </a:r>
        </a:p>
      </dgm:t>
    </dgm:pt>
    <dgm:pt modelId="{66D31340-2492-488F-BA0B-1B9EBA6F8B2A}" type="parTrans" cxnId="{67D24180-125F-452F-BAEB-AE1B334377AC}">
      <dgm:prSet/>
      <dgm:spPr/>
      <dgm:t>
        <a:bodyPr/>
        <a:lstStyle/>
        <a:p>
          <a:endParaRPr lang="en-US"/>
        </a:p>
      </dgm:t>
    </dgm:pt>
    <dgm:pt modelId="{62B191D6-F220-41D0-8037-878155504E25}" type="sibTrans" cxnId="{67D24180-125F-452F-BAEB-AE1B334377AC}">
      <dgm:prSet/>
      <dgm:spPr/>
      <dgm:t>
        <a:bodyPr/>
        <a:lstStyle/>
        <a:p>
          <a:endParaRPr lang="en-US"/>
        </a:p>
      </dgm:t>
    </dgm:pt>
    <dgm:pt modelId="{3C9BA7BA-9347-46E5-8617-67B4EBB7B990}" type="pres">
      <dgm:prSet presAssocID="{68ED6C81-EA3D-404B-BA26-B97CCDCBC0D9}" presName="root" presStyleCnt="0">
        <dgm:presLayoutVars>
          <dgm:dir/>
          <dgm:resizeHandles val="exact"/>
        </dgm:presLayoutVars>
      </dgm:prSet>
      <dgm:spPr/>
    </dgm:pt>
    <dgm:pt modelId="{3BD9530E-A377-421C-8818-A7CF83961075}" type="pres">
      <dgm:prSet presAssocID="{ED756902-0BEC-457F-A137-49D9BB895AFB}" presName="compNode" presStyleCnt="0"/>
      <dgm:spPr/>
    </dgm:pt>
    <dgm:pt modelId="{64D92DA4-2D57-48F5-B80D-2FE217BD65C9}" type="pres">
      <dgm:prSet presAssocID="{ED756902-0BEC-457F-A137-49D9BB895AFB}" presName="iconBgRect" presStyleLbl="bgShp" presStyleIdx="0" presStyleCnt="2"/>
      <dgm:spPr/>
    </dgm:pt>
    <dgm:pt modelId="{289ABA3F-9AF0-4A78-A8BC-987DC5F5B665}" type="pres">
      <dgm:prSet presAssocID="{ED756902-0BEC-457F-A137-49D9BB895AF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C57218D-0287-4B2B-9069-5BA04B248D1D}" type="pres">
      <dgm:prSet presAssocID="{ED756902-0BEC-457F-A137-49D9BB895AFB}" presName="spaceRect" presStyleCnt="0"/>
      <dgm:spPr/>
    </dgm:pt>
    <dgm:pt modelId="{E59777B9-5222-4A8E-9B7A-4059A6C7C1FC}" type="pres">
      <dgm:prSet presAssocID="{ED756902-0BEC-457F-A137-49D9BB895AFB}" presName="textRect" presStyleLbl="revTx" presStyleIdx="0" presStyleCnt="2">
        <dgm:presLayoutVars>
          <dgm:chMax val="1"/>
          <dgm:chPref val="1"/>
        </dgm:presLayoutVars>
      </dgm:prSet>
      <dgm:spPr/>
    </dgm:pt>
    <dgm:pt modelId="{3EE8A3FF-2A4C-4056-B718-61986E332421}" type="pres">
      <dgm:prSet presAssocID="{9ED31820-99E5-4930-BB41-97574B42C02B}" presName="sibTrans" presStyleCnt="0"/>
      <dgm:spPr/>
    </dgm:pt>
    <dgm:pt modelId="{BBC008FE-820F-4C62-9A32-0AFDF78B21CB}" type="pres">
      <dgm:prSet presAssocID="{75124443-AD6F-4339-8CDB-8D2DD470CBB1}" presName="compNode" presStyleCnt="0"/>
      <dgm:spPr/>
    </dgm:pt>
    <dgm:pt modelId="{213F12EE-984B-49E7-9340-E747E58925F8}" type="pres">
      <dgm:prSet presAssocID="{75124443-AD6F-4339-8CDB-8D2DD470CBB1}" presName="iconBgRect" presStyleLbl="bgShp" presStyleIdx="1" presStyleCnt="2"/>
      <dgm:spPr/>
    </dgm:pt>
    <dgm:pt modelId="{A3CC07DF-440D-4665-AC5F-FD5EB3BC4F75}" type="pres">
      <dgm:prSet presAssocID="{75124443-AD6F-4339-8CDB-8D2DD470CB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
        </a:ext>
      </dgm:extLst>
    </dgm:pt>
    <dgm:pt modelId="{D30C2686-A370-4666-B1E7-FFB3C19B439E}" type="pres">
      <dgm:prSet presAssocID="{75124443-AD6F-4339-8CDB-8D2DD470CBB1}" presName="spaceRect" presStyleCnt="0"/>
      <dgm:spPr/>
    </dgm:pt>
    <dgm:pt modelId="{9FEB8FBD-D983-4013-93F6-540E5164D11E}" type="pres">
      <dgm:prSet presAssocID="{75124443-AD6F-4339-8CDB-8D2DD470CBB1}" presName="textRect" presStyleLbl="revTx" presStyleIdx="1" presStyleCnt="2">
        <dgm:presLayoutVars>
          <dgm:chMax val="1"/>
          <dgm:chPref val="1"/>
        </dgm:presLayoutVars>
      </dgm:prSet>
      <dgm:spPr/>
    </dgm:pt>
  </dgm:ptLst>
  <dgm:cxnLst>
    <dgm:cxn modelId="{6D03B423-BEB0-4FA5-8A2A-EACE539576FC}" type="presOf" srcId="{68ED6C81-EA3D-404B-BA26-B97CCDCBC0D9}" destId="{3C9BA7BA-9347-46E5-8617-67B4EBB7B990}" srcOrd="0" destOrd="0" presId="urn:microsoft.com/office/officeart/2018/5/layout/IconCircleLabelList"/>
    <dgm:cxn modelId="{67D24180-125F-452F-BAEB-AE1B334377AC}" srcId="{68ED6C81-EA3D-404B-BA26-B97CCDCBC0D9}" destId="{75124443-AD6F-4339-8CDB-8D2DD470CBB1}" srcOrd="1" destOrd="0" parTransId="{66D31340-2492-488F-BA0B-1B9EBA6F8B2A}" sibTransId="{62B191D6-F220-41D0-8037-878155504E25}"/>
    <dgm:cxn modelId="{0C067AA7-4A12-43E3-BE50-9195E487A1B0}" type="presOf" srcId="{ED756902-0BEC-457F-A137-49D9BB895AFB}" destId="{E59777B9-5222-4A8E-9B7A-4059A6C7C1FC}" srcOrd="0" destOrd="0" presId="urn:microsoft.com/office/officeart/2018/5/layout/IconCircleLabelList"/>
    <dgm:cxn modelId="{1669D4C1-0FD7-4166-BD57-D2C221CE04A9}" type="presOf" srcId="{75124443-AD6F-4339-8CDB-8D2DD470CBB1}" destId="{9FEB8FBD-D983-4013-93F6-540E5164D11E}" srcOrd="0" destOrd="0" presId="urn:microsoft.com/office/officeart/2018/5/layout/IconCircleLabelList"/>
    <dgm:cxn modelId="{11F0C3C2-3F05-4ECB-8EDF-B4ACD7BD93BA}" srcId="{68ED6C81-EA3D-404B-BA26-B97CCDCBC0D9}" destId="{ED756902-0BEC-457F-A137-49D9BB895AFB}" srcOrd="0" destOrd="0" parTransId="{3D79FBBF-CE03-4D2E-9BED-F006DE189255}" sibTransId="{9ED31820-99E5-4930-BB41-97574B42C02B}"/>
    <dgm:cxn modelId="{245BFD26-6D47-42CD-85CA-3D4E25C1EEA4}" type="presParOf" srcId="{3C9BA7BA-9347-46E5-8617-67B4EBB7B990}" destId="{3BD9530E-A377-421C-8818-A7CF83961075}" srcOrd="0" destOrd="0" presId="urn:microsoft.com/office/officeart/2018/5/layout/IconCircleLabelList"/>
    <dgm:cxn modelId="{CE054C90-5721-4F93-85F7-2818239617E7}" type="presParOf" srcId="{3BD9530E-A377-421C-8818-A7CF83961075}" destId="{64D92DA4-2D57-48F5-B80D-2FE217BD65C9}" srcOrd="0" destOrd="0" presId="urn:microsoft.com/office/officeart/2018/5/layout/IconCircleLabelList"/>
    <dgm:cxn modelId="{70A27135-98A2-4313-A5F6-0D96C2E11202}" type="presParOf" srcId="{3BD9530E-A377-421C-8818-A7CF83961075}" destId="{289ABA3F-9AF0-4A78-A8BC-987DC5F5B665}" srcOrd="1" destOrd="0" presId="urn:microsoft.com/office/officeart/2018/5/layout/IconCircleLabelList"/>
    <dgm:cxn modelId="{0B6AC16B-09C9-45B6-8FA8-09CEB8171688}" type="presParOf" srcId="{3BD9530E-A377-421C-8818-A7CF83961075}" destId="{3C57218D-0287-4B2B-9069-5BA04B248D1D}" srcOrd="2" destOrd="0" presId="urn:microsoft.com/office/officeart/2018/5/layout/IconCircleLabelList"/>
    <dgm:cxn modelId="{E11FC639-B96C-4918-86F1-79967340AEC2}" type="presParOf" srcId="{3BD9530E-A377-421C-8818-A7CF83961075}" destId="{E59777B9-5222-4A8E-9B7A-4059A6C7C1FC}" srcOrd="3" destOrd="0" presId="urn:microsoft.com/office/officeart/2018/5/layout/IconCircleLabelList"/>
    <dgm:cxn modelId="{58364E08-C059-4439-A598-B8FD7BE6BEE2}" type="presParOf" srcId="{3C9BA7BA-9347-46E5-8617-67B4EBB7B990}" destId="{3EE8A3FF-2A4C-4056-B718-61986E332421}" srcOrd="1" destOrd="0" presId="urn:microsoft.com/office/officeart/2018/5/layout/IconCircleLabelList"/>
    <dgm:cxn modelId="{89642F72-E248-40DD-9F9C-C69A994FCE11}" type="presParOf" srcId="{3C9BA7BA-9347-46E5-8617-67B4EBB7B990}" destId="{BBC008FE-820F-4C62-9A32-0AFDF78B21CB}" srcOrd="2" destOrd="0" presId="urn:microsoft.com/office/officeart/2018/5/layout/IconCircleLabelList"/>
    <dgm:cxn modelId="{B7E0895B-D343-4515-9B35-39744115E3C0}" type="presParOf" srcId="{BBC008FE-820F-4C62-9A32-0AFDF78B21CB}" destId="{213F12EE-984B-49E7-9340-E747E58925F8}" srcOrd="0" destOrd="0" presId="urn:microsoft.com/office/officeart/2018/5/layout/IconCircleLabelList"/>
    <dgm:cxn modelId="{B9A0C8BB-BC34-4BAC-B964-461691EADADD}" type="presParOf" srcId="{BBC008FE-820F-4C62-9A32-0AFDF78B21CB}" destId="{A3CC07DF-440D-4665-AC5F-FD5EB3BC4F75}" srcOrd="1" destOrd="0" presId="urn:microsoft.com/office/officeart/2018/5/layout/IconCircleLabelList"/>
    <dgm:cxn modelId="{3E80FFBC-8229-4808-981D-5116F01F1644}" type="presParOf" srcId="{BBC008FE-820F-4C62-9A32-0AFDF78B21CB}" destId="{D30C2686-A370-4666-B1E7-FFB3C19B439E}" srcOrd="2" destOrd="0" presId="urn:microsoft.com/office/officeart/2018/5/layout/IconCircleLabelList"/>
    <dgm:cxn modelId="{7CFE1072-E1CC-4FE9-9FEA-39E21C0D0E90}" type="presParOf" srcId="{BBC008FE-820F-4C62-9A32-0AFDF78B21CB}" destId="{9FEB8FBD-D983-4013-93F6-540E5164D11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8844A-7CB5-48A7-8C71-6AD41A8D0CC7}">
      <dsp:nvSpPr>
        <dsp:cNvPr id="0" name=""/>
        <dsp:cNvSpPr/>
      </dsp:nvSpPr>
      <dsp:spPr>
        <a:xfrm>
          <a:off x="990" y="579393"/>
          <a:ext cx="3477136" cy="2207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5B6D7-9C34-4DE3-9FEA-EEFB5D68475D}">
      <dsp:nvSpPr>
        <dsp:cNvPr id="0" name=""/>
        <dsp:cNvSpPr/>
      </dsp:nvSpPr>
      <dsp:spPr>
        <a:xfrm>
          <a:off x="387339" y="946424"/>
          <a:ext cx="3477136" cy="2207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Can be used to report an E/M on the same day as a preventive/wellness visit OR E/M and minor procedure when there is a significant, separately identifiable E/M service</a:t>
          </a:r>
        </a:p>
      </dsp:txBody>
      <dsp:txXfrm>
        <a:off x="452009" y="1011094"/>
        <a:ext cx="3347796" cy="2078641"/>
      </dsp:txXfrm>
    </dsp:sp>
    <dsp:sp modelId="{7C6C4CBA-F82A-4141-9102-F78EFD6CB3F2}">
      <dsp:nvSpPr>
        <dsp:cNvPr id="0" name=""/>
        <dsp:cNvSpPr/>
      </dsp:nvSpPr>
      <dsp:spPr>
        <a:xfrm>
          <a:off x="4250824" y="579393"/>
          <a:ext cx="3477136" cy="2207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DB83C-F75B-46F6-99A5-C13C5E639E25}">
      <dsp:nvSpPr>
        <dsp:cNvPr id="0" name=""/>
        <dsp:cNvSpPr/>
      </dsp:nvSpPr>
      <dsp:spPr>
        <a:xfrm>
          <a:off x="4637172" y="946424"/>
          <a:ext cx="3477136" cy="2207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documentation and work MUST support a SIGNIFICANT, SEPARATELY identifiable service that is above and beyond the other service being performed and billed</a:t>
          </a:r>
        </a:p>
      </dsp:txBody>
      <dsp:txXfrm>
        <a:off x="4701842" y="1011094"/>
        <a:ext cx="3347796" cy="2078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92DA4-2D57-48F5-B80D-2FE217BD65C9}">
      <dsp:nvSpPr>
        <dsp:cNvPr id="0" name=""/>
        <dsp:cNvSpPr/>
      </dsp:nvSpPr>
      <dsp:spPr>
        <a:xfrm>
          <a:off x="884935"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ABA3F-9AF0-4A78-A8BC-987DC5F5B665}">
      <dsp:nvSpPr>
        <dsp:cNvPr id="0" name=""/>
        <dsp:cNvSpPr/>
      </dsp:nvSpPr>
      <dsp:spPr>
        <a:xfrm>
          <a:off x="1352935"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777B9-5222-4A8E-9B7A-4059A6C7C1FC}">
      <dsp:nvSpPr>
        <dsp:cNvPr id="0" name=""/>
        <dsp:cNvSpPr/>
      </dsp:nvSpPr>
      <dsp:spPr>
        <a:xfrm>
          <a:off x="18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Encounters where the patient is ‘well’ </a:t>
          </a:r>
        </a:p>
      </dsp:txBody>
      <dsp:txXfrm>
        <a:off x="182935" y="3176402"/>
        <a:ext cx="3600000" cy="720000"/>
      </dsp:txXfrm>
    </dsp:sp>
    <dsp:sp modelId="{213F12EE-984B-49E7-9340-E747E58925F8}">
      <dsp:nvSpPr>
        <dsp:cNvPr id="0" name=""/>
        <dsp:cNvSpPr/>
      </dsp:nvSpPr>
      <dsp:spPr>
        <a:xfrm>
          <a:off x="5114935"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C07DF-440D-4665-AC5F-FD5EB3BC4F75}">
      <dsp:nvSpPr>
        <dsp:cNvPr id="0" name=""/>
        <dsp:cNvSpPr/>
      </dsp:nvSpPr>
      <dsp:spPr>
        <a:xfrm>
          <a:off x="5582935"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B8FBD-D983-4013-93F6-540E5164D11E}">
      <dsp:nvSpPr>
        <dsp:cNvPr id="0" name=""/>
        <dsp:cNvSpPr/>
      </dsp:nvSpPr>
      <dsp:spPr>
        <a:xfrm>
          <a:off x="441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Typically, not being seen for a complaint, illness or injury</a:t>
          </a:r>
        </a:p>
      </dsp:txBody>
      <dsp:txXfrm>
        <a:off x="4412935"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3FBE4-5F21-4861-A257-4EDF036F0612}" type="datetimeFigureOut">
              <a:rPr lang="en-US" smtClean="0"/>
              <a:t>8/21/2023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33059-38FE-491F-867C-372E4F0FE63D}" type="slidenum">
              <a:rPr lang="en-US" smtClean="0"/>
              <a:t>‹#›</a:t>
            </a:fld>
            <a:endParaRPr lang="en-US"/>
          </a:p>
        </p:txBody>
      </p:sp>
    </p:spTree>
    <p:extLst>
      <p:ext uri="{BB962C8B-B14F-4D97-AF65-F5344CB8AC3E}">
        <p14:creationId xmlns:p14="http://schemas.microsoft.com/office/powerpoint/2010/main" val="124182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33059-38FE-491F-867C-372E4F0FE63D}" type="slidenum">
              <a:rPr lang="en-US" smtClean="0"/>
              <a:pPr/>
              <a:t>2</a:t>
            </a:fld>
            <a:endParaRPr lang="en-US" dirty="0"/>
          </a:p>
        </p:txBody>
      </p:sp>
    </p:spTree>
    <p:extLst>
      <p:ext uri="{BB962C8B-B14F-4D97-AF65-F5344CB8AC3E}">
        <p14:creationId xmlns:p14="http://schemas.microsoft.com/office/powerpoint/2010/main" val="229070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11</a:t>
            </a:fld>
            <a:endParaRPr lang="en-US"/>
          </a:p>
        </p:txBody>
      </p:sp>
    </p:spTree>
    <p:extLst>
      <p:ext uri="{BB962C8B-B14F-4D97-AF65-F5344CB8AC3E}">
        <p14:creationId xmlns:p14="http://schemas.microsoft.com/office/powerpoint/2010/main" val="417546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12</a:t>
            </a:fld>
            <a:endParaRPr lang="en-US"/>
          </a:p>
        </p:txBody>
      </p:sp>
    </p:spTree>
    <p:extLst>
      <p:ext uri="{BB962C8B-B14F-4D97-AF65-F5344CB8AC3E}">
        <p14:creationId xmlns:p14="http://schemas.microsoft.com/office/powerpoint/2010/main" val="282474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13</a:t>
            </a:fld>
            <a:endParaRPr lang="en-US"/>
          </a:p>
        </p:txBody>
      </p:sp>
    </p:spTree>
    <p:extLst>
      <p:ext uri="{BB962C8B-B14F-4D97-AF65-F5344CB8AC3E}">
        <p14:creationId xmlns:p14="http://schemas.microsoft.com/office/powerpoint/2010/main" val="194392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14</a:t>
            </a:fld>
            <a:endParaRPr lang="en-US"/>
          </a:p>
        </p:txBody>
      </p:sp>
    </p:spTree>
    <p:extLst>
      <p:ext uri="{BB962C8B-B14F-4D97-AF65-F5344CB8AC3E}">
        <p14:creationId xmlns:p14="http://schemas.microsoft.com/office/powerpoint/2010/main" val="246747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15</a:t>
            </a:fld>
            <a:endParaRPr lang="en-US"/>
          </a:p>
        </p:txBody>
      </p:sp>
    </p:spTree>
    <p:extLst>
      <p:ext uri="{BB962C8B-B14F-4D97-AF65-F5344CB8AC3E}">
        <p14:creationId xmlns:p14="http://schemas.microsoft.com/office/powerpoint/2010/main" val="156816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16</a:t>
            </a:fld>
            <a:endParaRPr lang="en-US"/>
          </a:p>
        </p:txBody>
      </p:sp>
    </p:spTree>
    <p:extLst>
      <p:ext uri="{BB962C8B-B14F-4D97-AF65-F5344CB8AC3E}">
        <p14:creationId xmlns:p14="http://schemas.microsoft.com/office/powerpoint/2010/main" val="193437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17</a:t>
            </a:fld>
            <a:endParaRPr lang="en-US"/>
          </a:p>
        </p:txBody>
      </p:sp>
    </p:spTree>
    <p:extLst>
      <p:ext uri="{BB962C8B-B14F-4D97-AF65-F5344CB8AC3E}">
        <p14:creationId xmlns:p14="http://schemas.microsoft.com/office/powerpoint/2010/main" val="385817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18</a:t>
            </a:fld>
            <a:endParaRPr lang="en-US"/>
          </a:p>
        </p:txBody>
      </p:sp>
    </p:spTree>
    <p:extLst>
      <p:ext uri="{BB962C8B-B14F-4D97-AF65-F5344CB8AC3E}">
        <p14:creationId xmlns:p14="http://schemas.microsoft.com/office/powerpoint/2010/main" val="227553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19</a:t>
            </a:fld>
            <a:endParaRPr lang="en-US"/>
          </a:p>
        </p:txBody>
      </p:sp>
    </p:spTree>
    <p:extLst>
      <p:ext uri="{BB962C8B-B14F-4D97-AF65-F5344CB8AC3E}">
        <p14:creationId xmlns:p14="http://schemas.microsoft.com/office/powerpoint/2010/main" val="15526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20</a:t>
            </a:fld>
            <a:endParaRPr lang="en-US"/>
          </a:p>
        </p:txBody>
      </p:sp>
    </p:spTree>
    <p:extLst>
      <p:ext uri="{BB962C8B-B14F-4D97-AF65-F5344CB8AC3E}">
        <p14:creationId xmlns:p14="http://schemas.microsoft.com/office/powerpoint/2010/main" val="89390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disclaimer is to indicate this presentation is for educational purposed and not considered legal advice. </a:t>
            </a:r>
          </a:p>
        </p:txBody>
      </p:sp>
      <p:sp>
        <p:nvSpPr>
          <p:cNvPr id="4" name="Slide Number Placeholder 3"/>
          <p:cNvSpPr>
            <a:spLocks noGrp="1"/>
          </p:cNvSpPr>
          <p:nvPr>
            <p:ph type="sldNum" sz="quarter" idx="10"/>
          </p:nvPr>
        </p:nvSpPr>
        <p:spPr/>
        <p:txBody>
          <a:bodyPr/>
          <a:lstStyle/>
          <a:p>
            <a:pPr>
              <a:defRPr/>
            </a:pPr>
            <a:fld id="{EA976F5C-7B65-4AB8-9417-8EF3ADFF5FCE}" type="slidenum">
              <a:rPr lang="en-US" smtClean="0"/>
              <a:pPr>
                <a:defRPr/>
              </a:pPr>
              <a:t>3</a:t>
            </a:fld>
            <a:endParaRPr lang="en-US" dirty="0"/>
          </a:p>
        </p:txBody>
      </p:sp>
    </p:spTree>
    <p:extLst>
      <p:ext uri="{BB962C8B-B14F-4D97-AF65-F5344CB8AC3E}">
        <p14:creationId xmlns:p14="http://schemas.microsoft.com/office/powerpoint/2010/main" val="1240370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21</a:t>
            </a:fld>
            <a:endParaRPr lang="en-US"/>
          </a:p>
        </p:txBody>
      </p:sp>
    </p:spTree>
    <p:extLst>
      <p:ext uri="{BB962C8B-B14F-4D97-AF65-F5344CB8AC3E}">
        <p14:creationId xmlns:p14="http://schemas.microsoft.com/office/powerpoint/2010/main" val="410332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22</a:t>
            </a:fld>
            <a:endParaRPr lang="en-US"/>
          </a:p>
        </p:txBody>
      </p:sp>
    </p:spTree>
    <p:extLst>
      <p:ext uri="{BB962C8B-B14F-4D97-AF65-F5344CB8AC3E}">
        <p14:creationId xmlns:p14="http://schemas.microsoft.com/office/powerpoint/2010/main" val="302397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23</a:t>
            </a:fld>
            <a:endParaRPr lang="en-US"/>
          </a:p>
        </p:txBody>
      </p:sp>
    </p:spTree>
    <p:extLst>
      <p:ext uri="{BB962C8B-B14F-4D97-AF65-F5344CB8AC3E}">
        <p14:creationId xmlns:p14="http://schemas.microsoft.com/office/powerpoint/2010/main" val="15622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24</a:t>
            </a:fld>
            <a:endParaRPr lang="en-US"/>
          </a:p>
        </p:txBody>
      </p:sp>
    </p:spTree>
    <p:extLst>
      <p:ext uri="{BB962C8B-B14F-4D97-AF65-F5344CB8AC3E}">
        <p14:creationId xmlns:p14="http://schemas.microsoft.com/office/powerpoint/2010/main" val="3688783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25</a:t>
            </a:fld>
            <a:endParaRPr lang="en-US"/>
          </a:p>
        </p:txBody>
      </p:sp>
    </p:spTree>
    <p:extLst>
      <p:ext uri="{BB962C8B-B14F-4D97-AF65-F5344CB8AC3E}">
        <p14:creationId xmlns:p14="http://schemas.microsoft.com/office/powerpoint/2010/main" val="2561822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26</a:t>
            </a:fld>
            <a:endParaRPr lang="en-US"/>
          </a:p>
        </p:txBody>
      </p:sp>
    </p:spTree>
    <p:extLst>
      <p:ext uri="{BB962C8B-B14F-4D97-AF65-F5344CB8AC3E}">
        <p14:creationId xmlns:p14="http://schemas.microsoft.com/office/powerpoint/2010/main" val="953162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27</a:t>
            </a:fld>
            <a:endParaRPr lang="en-US"/>
          </a:p>
        </p:txBody>
      </p:sp>
    </p:spTree>
    <p:extLst>
      <p:ext uri="{BB962C8B-B14F-4D97-AF65-F5344CB8AC3E}">
        <p14:creationId xmlns:p14="http://schemas.microsoft.com/office/powerpoint/2010/main" val="799370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28</a:t>
            </a:fld>
            <a:endParaRPr lang="en-US"/>
          </a:p>
        </p:txBody>
      </p:sp>
    </p:spTree>
    <p:extLst>
      <p:ext uri="{BB962C8B-B14F-4D97-AF65-F5344CB8AC3E}">
        <p14:creationId xmlns:p14="http://schemas.microsoft.com/office/powerpoint/2010/main" val="1126958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29</a:t>
            </a:fld>
            <a:endParaRPr lang="en-US"/>
          </a:p>
        </p:txBody>
      </p:sp>
    </p:spTree>
    <p:extLst>
      <p:ext uri="{BB962C8B-B14F-4D97-AF65-F5344CB8AC3E}">
        <p14:creationId xmlns:p14="http://schemas.microsoft.com/office/powerpoint/2010/main" val="3716049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30</a:t>
            </a:fld>
            <a:endParaRPr lang="en-US"/>
          </a:p>
        </p:txBody>
      </p:sp>
    </p:spTree>
    <p:extLst>
      <p:ext uri="{BB962C8B-B14F-4D97-AF65-F5344CB8AC3E}">
        <p14:creationId xmlns:p14="http://schemas.microsoft.com/office/powerpoint/2010/main" val="238321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a:t>
            </a:fld>
            <a:endParaRPr lang="en-US"/>
          </a:p>
        </p:txBody>
      </p:sp>
    </p:spTree>
    <p:extLst>
      <p:ext uri="{BB962C8B-B14F-4D97-AF65-F5344CB8AC3E}">
        <p14:creationId xmlns:p14="http://schemas.microsoft.com/office/powerpoint/2010/main" val="3751849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31</a:t>
            </a:fld>
            <a:endParaRPr lang="en-US"/>
          </a:p>
        </p:txBody>
      </p:sp>
    </p:spTree>
    <p:extLst>
      <p:ext uri="{BB962C8B-B14F-4D97-AF65-F5344CB8AC3E}">
        <p14:creationId xmlns:p14="http://schemas.microsoft.com/office/powerpoint/2010/main" val="1201172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32</a:t>
            </a:fld>
            <a:endParaRPr lang="en-US"/>
          </a:p>
        </p:txBody>
      </p:sp>
    </p:spTree>
    <p:extLst>
      <p:ext uri="{BB962C8B-B14F-4D97-AF65-F5344CB8AC3E}">
        <p14:creationId xmlns:p14="http://schemas.microsoft.com/office/powerpoint/2010/main" val="3250574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33</a:t>
            </a:fld>
            <a:endParaRPr lang="en-US"/>
          </a:p>
        </p:txBody>
      </p:sp>
    </p:spTree>
    <p:extLst>
      <p:ext uri="{BB962C8B-B14F-4D97-AF65-F5344CB8AC3E}">
        <p14:creationId xmlns:p14="http://schemas.microsoft.com/office/powerpoint/2010/main" val="2719897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34</a:t>
            </a:fld>
            <a:endParaRPr lang="en-US"/>
          </a:p>
        </p:txBody>
      </p:sp>
    </p:spTree>
    <p:extLst>
      <p:ext uri="{BB962C8B-B14F-4D97-AF65-F5344CB8AC3E}">
        <p14:creationId xmlns:p14="http://schemas.microsoft.com/office/powerpoint/2010/main" val="763793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35</a:t>
            </a:fld>
            <a:endParaRPr lang="en-US"/>
          </a:p>
        </p:txBody>
      </p:sp>
    </p:spTree>
    <p:extLst>
      <p:ext uri="{BB962C8B-B14F-4D97-AF65-F5344CB8AC3E}">
        <p14:creationId xmlns:p14="http://schemas.microsoft.com/office/powerpoint/2010/main" val="454171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36</a:t>
            </a:fld>
            <a:endParaRPr lang="en-US"/>
          </a:p>
        </p:txBody>
      </p:sp>
    </p:spTree>
    <p:extLst>
      <p:ext uri="{BB962C8B-B14F-4D97-AF65-F5344CB8AC3E}">
        <p14:creationId xmlns:p14="http://schemas.microsoft.com/office/powerpoint/2010/main" val="1213460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37</a:t>
            </a:fld>
            <a:endParaRPr lang="en-US"/>
          </a:p>
        </p:txBody>
      </p:sp>
    </p:spTree>
    <p:extLst>
      <p:ext uri="{BB962C8B-B14F-4D97-AF65-F5344CB8AC3E}">
        <p14:creationId xmlns:p14="http://schemas.microsoft.com/office/powerpoint/2010/main" val="2079728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38</a:t>
            </a:fld>
            <a:endParaRPr lang="en-US"/>
          </a:p>
        </p:txBody>
      </p:sp>
    </p:spTree>
    <p:extLst>
      <p:ext uri="{BB962C8B-B14F-4D97-AF65-F5344CB8AC3E}">
        <p14:creationId xmlns:p14="http://schemas.microsoft.com/office/powerpoint/2010/main" val="3007431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39</a:t>
            </a:fld>
            <a:endParaRPr lang="en-US"/>
          </a:p>
        </p:txBody>
      </p:sp>
    </p:spTree>
    <p:extLst>
      <p:ext uri="{BB962C8B-B14F-4D97-AF65-F5344CB8AC3E}">
        <p14:creationId xmlns:p14="http://schemas.microsoft.com/office/powerpoint/2010/main" val="2191127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40</a:t>
            </a:fld>
            <a:endParaRPr lang="en-US"/>
          </a:p>
        </p:txBody>
      </p:sp>
    </p:spTree>
    <p:extLst>
      <p:ext uri="{BB962C8B-B14F-4D97-AF65-F5344CB8AC3E}">
        <p14:creationId xmlns:p14="http://schemas.microsoft.com/office/powerpoint/2010/main" val="199498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5</a:t>
            </a:fld>
            <a:endParaRPr lang="en-US"/>
          </a:p>
        </p:txBody>
      </p:sp>
    </p:spTree>
    <p:extLst>
      <p:ext uri="{BB962C8B-B14F-4D97-AF65-F5344CB8AC3E}">
        <p14:creationId xmlns:p14="http://schemas.microsoft.com/office/powerpoint/2010/main" val="4095978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41</a:t>
            </a:fld>
            <a:endParaRPr lang="en-US"/>
          </a:p>
        </p:txBody>
      </p:sp>
    </p:spTree>
    <p:extLst>
      <p:ext uri="{BB962C8B-B14F-4D97-AF65-F5344CB8AC3E}">
        <p14:creationId xmlns:p14="http://schemas.microsoft.com/office/powerpoint/2010/main" val="171731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42</a:t>
            </a:fld>
            <a:endParaRPr lang="en-US"/>
          </a:p>
        </p:txBody>
      </p:sp>
    </p:spTree>
    <p:extLst>
      <p:ext uri="{BB962C8B-B14F-4D97-AF65-F5344CB8AC3E}">
        <p14:creationId xmlns:p14="http://schemas.microsoft.com/office/powerpoint/2010/main" val="235230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43</a:t>
            </a:fld>
            <a:endParaRPr lang="en-US"/>
          </a:p>
        </p:txBody>
      </p:sp>
    </p:spTree>
    <p:extLst>
      <p:ext uri="{BB962C8B-B14F-4D97-AF65-F5344CB8AC3E}">
        <p14:creationId xmlns:p14="http://schemas.microsoft.com/office/powerpoint/2010/main" val="2824973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44</a:t>
            </a:fld>
            <a:endParaRPr lang="en-US"/>
          </a:p>
        </p:txBody>
      </p:sp>
    </p:spTree>
    <p:extLst>
      <p:ext uri="{BB962C8B-B14F-4D97-AF65-F5344CB8AC3E}">
        <p14:creationId xmlns:p14="http://schemas.microsoft.com/office/powerpoint/2010/main" val="1869286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45</a:t>
            </a:fld>
            <a:endParaRPr lang="en-US"/>
          </a:p>
        </p:txBody>
      </p:sp>
    </p:spTree>
    <p:extLst>
      <p:ext uri="{BB962C8B-B14F-4D97-AF65-F5344CB8AC3E}">
        <p14:creationId xmlns:p14="http://schemas.microsoft.com/office/powerpoint/2010/main" val="1090686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46</a:t>
            </a:fld>
            <a:endParaRPr lang="en-US"/>
          </a:p>
        </p:txBody>
      </p:sp>
    </p:spTree>
    <p:extLst>
      <p:ext uri="{BB962C8B-B14F-4D97-AF65-F5344CB8AC3E}">
        <p14:creationId xmlns:p14="http://schemas.microsoft.com/office/powerpoint/2010/main" val="1686541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47</a:t>
            </a:fld>
            <a:endParaRPr lang="en-US"/>
          </a:p>
        </p:txBody>
      </p:sp>
    </p:spTree>
    <p:extLst>
      <p:ext uri="{BB962C8B-B14F-4D97-AF65-F5344CB8AC3E}">
        <p14:creationId xmlns:p14="http://schemas.microsoft.com/office/powerpoint/2010/main" val="3531181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48</a:t>
            </a:fld>
            <a:endParaRPr lang="en-US"/>
          </a:p>
        </p:txBody>
      </p:sp>
    </p:spTree>
    <p:extLst>
      <p:ext uri="{BB962C8B-B14F-4D97-AF65-F5344CB8AC3E}">
        <p14:creationId xmlns:p14="http://schemas.microsoft.com/office/powerpoint/2010/main" val="1419308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49</a:t>
            </a:fld>
            <a:endParaRPr lang="en-US"/>
          </a:p>
        </p:txBody>
      </p:sp>
    </p:spTree>
    <p:extLst>
      <p:ext uri="{BB962C8B-B14F-4D97-AF65-F5344CB8AC3E}">
        <p14:creationId xmlns:p14="http://schemas.microsoft.com/office/powerpoint/2010/main" val="4075344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50</a:t>
            </a:fld>
            <a:endParaRPr lang="en-US"/>
          </a:p>
        </p:txBody>
      </p:sp>
    </p:spTree>
    <p:extLst>
      <p:ext uri="{BB962C8B-B14F-4D97-AF65-F5344CB8AC3E}">
        <p14:creationId xmlns:p14="http://schemas.microsoft.com/office/powerpoint/2010/main" val="258337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6</a:t>
            </a:fld>
            <a:endParaRPr lang="en-US"/>
          </a:p>
        </p:txBody>
      </p:sp>
    </p:spTree>
    <p:extLst>
      <p:ext uri="{BB962C8B-B14F-4D97-AF65-F5344CB8AC3E}">
        <p14:creationId xmlns:p14="http://schemas.microsoft.com/office/powerpoint/2010/main" val="10403123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51</a:t>
            </a:fld>
            <a:endParaRPr lang="en-US"/>
          </a:p>
        </p:txBody>
      </p:sp>
    </p:spTree>
    <p:extLst>
      <p:ext uri="{BB962C8B-B14F-4D97-AF65-F5344CB8AC3E}">
        <p14:creationId xmlns:p14="http://schemas.microsoft.com/office/powerpoint/2010/main" val="1133050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52</a:t>
            </a:fld>
            <a:endParaRPr lang="en-US"/>
          </a:p>
        </p:txBody>
      </p:sp>
    </p:spTree>
    <p:extLst>
      <p:ext uri="{BB962C8B-B14F-4D97-AF65-F5344CB8AC3E}">
        <p14:creationId xmlns:p14="http://schemas.microsoft.com/office/powerpoint/2010/main" val="2948766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53</a:t>
            </a:fld>
            <a:endParaRPr lang="en-US"/>
          </a:p>
        </p:txBody>
      </p:sp>
    </p:spTree>
    <p:extLst>
      <p:ext uri="{BB962C8B-B14F-4D97-AF65-F5344CB8AC3E}">
        <p14:creationId xmlns:p14="http://schemas.microsoft.com/office/powerpoint/2010/main" val="9728124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33059-38FE-491F-867C-372E4F0FE63D}" type="slidenum">
              <a:rPr lang="en-US" smtClean="0"/>
              <a:pPr/>
              <a:t>54</a:t>
            </a:fld>
            <a:endParaRPr lang="en-US" dirty="0"/>
          </a:p>
        </p:txBody>
      </p:sp>
    </p:spTree>
    <p:extLst>
      <p:ext uri="{BB962C8B-B14F-4D97-AF65-F5344CB8AC3E}">
        <p14:creationId xmlns:p14="http://schemas.microsoft.com/office/powerpoint/2010/main" val="3094846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33059-38FE-491F-867C-372E4F0FE63D}" type="slidenum">
              <a:rPr lang="en-US" smtClean="0"/>
              <a:pPr/>
              <a:t>55</a:t>
            </a:fld>
            <a:endParaRPr lang="en-US" dirty="0"/>
          </a:p>
        </p:txBody>
      </p:sp>
    </p:spTree>
    <p:extLst>
      <p:ext uri="{BB962C8B-B14F-4D97-AF65-F5344CB8AC3E}">
        <p14:creationId xmlns:p14="http://schemas.microsoft.com/office/powerpoint/2010/main" val="2346633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33059-38FE-491F-867C-372E4F0FE63D}" type="slidenum">
              <a:rPr lang="en-US" smtClean="0"/>
              <a:pPr/>
              <a:t>56</a:t>
            </a:fld>
            <a:endParaRPr lang="en-US" dirty="0"/>
          </a:p>
        </p:txBody>
      </p:sp>
    </p:spTree>
    <p:extLst>
      <p:ext uri="{BB962C8B-B14F-4D97-AF65-F5344CB8AC3E}">
        <p14:creationId xmlns:p14="http://schemas.microsoft.com/office/powerpoint/2010/main" val="492529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58</a:t>
            </a:fld>
            <a:endParaRPr lang="en-US"/>
          </a:p>
        </p:txBody>
      </p:sp>
    </p:spTree>
    <p:extLst>
      <p:ext uri="{BB962C8B-B14F-4D97-AF65-F5344CB8AC3E}">
        <p14:creationId xmlns:p14="http://schemas.microsoft.com/office/powerpoint/2010/main" val="2638087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59</a:t>
            </a:fld>
            <a:endParaRPr lang="en-US"/>
          </a:p>
        </p:txBody>
      </p:sp>
    </p:spTree>
    <p:extLst>
      <p:ext uri="{BB962C8B-B14F-4D97-AF65-F5344CB8AC3E}">
        <p14:creationId xmlns:p14="http://schemas.microsoft.com/office/powerpoint/2010/main" val="227562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7</a:t>
            </a:fld>
            <a:endParaRPr lang="en-US"/>
          </a:p>
        </p:txBody>
      </p:sp>
    </p:spTree>
    <p:extLst>
      <p:ext uri="{BB962C8B-B14F-4D97-AF65-F5344CB8AC3E}">
        <p14:creationId xmlns:p14="http://schemas.microsoft.com/office/powerpoint/2010/main" val="203164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8</a:t>
            </a:fld>
            <a:endParaRPr lang="en-US"/>
          </a:p>
        </p:txBody>
      </p:sp>
    </p:spTree>
    <p:extLst>
      <p:ext uri="{BB962C8B-B14F-4D97-AF65-F5344CB8AC3E}">
        <p14:creationId xmlns:p14="http://schemas.microsoft.com/office/powerpoint/2010/main" val="145685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9</a:t>
            </a:fld>
            <a:endParaRPr lang="en-US"/>
          </a:p>
        </p:txBody>
      </p:sp>
    </p:spTree>
    <p:extLst>
      <p:ext uri="{BB962C8B-B14F-4D97-AF65-F5344CB8AC3E}">
        <p14:creationId xmlns:p14="http://schemas.microsoft.com/office/powerpoint/2010/main" val="221084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33059-38FE-491F-867C-372E4F0FE63D}" type="slidenum">
              <a:rPr lang="en-US" smtClean="0"/>
              <a:t>10</a:t>
            </a:fld>
            <a:endParaRPr lang="en-US"/>
          </a:p>
        </p:txBody>
      </p:sp>
    </p:spTree>
    <p:extLst>
      <p:ext uri="{BB962C8B-B14F-4D97-AF65-F5344CB8AC3E}">
        <p14:creationId xmlns:p14="http://schemas.microsoft.com/office/powerpoint/2010/main" val="2335052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Z:\Art Clients\C\CCI Coding &amp; Compliance Initiatives, Inc\2014\Powerpoint BG-0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176465"/>
            <a:ext cx="7772400" cy="23876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685800" y="4564065"/>
            <a:ext cx="7772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00CABCA-2BE0-4990-AA4A-F91EE6151EB5}" type="slidenum">
              <a:rPr lang="en-US" smtClean="0"/>
              <a:pPr/>
              <a:t>‹#›</a:t>
            </a:fld>
            <a:endParaRPr lang="en-US"/>
          </a:p>
        </p:txBody>
      </p:sp>
    </p:spTree>
    <p:extLst>
      <p:ext uri="{BB962C8B-B14F-4D97-AF65-F5344CB8AC3E}">
        <p14:creationId xmlns:p14="http://schemas.microsoft.com/office/powerpoint/2010/main" val="188121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Coding &amp; Compliance Initiatives, Inc.</a:t>
            </a:r>
          </a:p>
        </p:txBody>
      </p:sp>
      <p:sp>
        <p:nvSpPr>
          <p:cNvPr id="7" name="Slide Number Placeholder 6"/>
          <p:cNvSpPr>
            <a:spLocks noGrp="1"/>
          </p:cNvSpPr>
          <p:nvPr>
            <p:ph type="sldNum" sz="quarter" idx="12"/>
          </p:nvPr>
        </p:nvSpPr>
        <p:spPr/>
        <p:txBody>
          <a:bodyPr/>
          <a:lstStyle/>
          <a:p>
            <a:fld id="{100CABCA-2BE0-4990-AA4A-F91EE6151EB5}" type="slidenum">
              <a:rPr lang="en-US" smtClean="0"/>
              <a:t>‹#›</a:t>
            </a:fld>
            <a:endParaRPr lang="en-US"/>
          </a:p>
        </p:txBody>
      </p:sp>
    </p:spTree>
    <p:extLst>
      <p:ext uri="{BB962C8B-B14F-4D97-AF65-F5344CB8AC3E}">
        <p14:creationId xmlns:p14="http://schemas.microsoft.com/office/powerpoint/2010/main" val="126097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Coding &amp; Compliance Initiatives, Inc.</a:t>
            </a:r>
            <a:endParaRPr lang="en-US" dirty="0"/>
          </a:p>
        </p:txBody>
      </p:sp>
      <p:sp>
        <p:nvSpPr>
          <p:cNvPr id="4" name="Slide Number Placeholder 3"/>
          <p:cNvSpPr>
            <a:spLocks noGrp="1"/>
          </p:cNvSpPr>
          <p:nvPr>
            <p:ph type="sldNum" sz="quarter" idx="11"/>
          </p:nvPr>
        </p:nvSpPr>
        <p:spPr/>
        <p:txBody>
          <a:bodyPr/>
          <a:lstStyle/>
          <a:p>
            <a:fld id="{100CABCA-2BE0-4990-AA4A-F91EE6151EB5}" type="slidenum">
              <a:rPr lang="en-US" smtClean="0"/>
              <a:pPr/>
              <a:t>‹#›</a:t>
            </a:fld>
            <a:endParaRPr lang="en-US"/>
          </a:p>
        </p:txBody>
      </p:sp>
      <p:sp>
        <p:nvSpPr>
          <p:cNvPr id="11" name="Content Placeholder 10"/>
          <p:cNvSpPr>
            <a:spLocks noGrp="1"/>
          </p:cNvSpPr>
          <p:nvPr>
            <p:ph sz="quarter" idx="12"/>
          </p:nvPr>
        </p:nvSpPr>
        <p:spPr>
          <a:xfrm>
            <a:off x="628650" y="1690688"/>
            <a:ext cx="7886700" cy="440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02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Gradient">
    <p:spTree>
      <p:nvGrpSpPr>
        <p:cNvPr id="1" name=""/>
        <p:cNvGrpSpPr/>
        <p:nvPr/>
      </p:nvGrpSpPr>
      <p:grpSpPr>
        <a:xfrm>
          <a:off x="0" y="0"/>
          <a:ext cx="0" cy="0"/>
          <a:chOff x="0" y="0"/>
          <a:chExt cx="0" cy="0"/>
        </a:xfrm>
      </p:grpSpPr>
      <p:pic>
        <p:nvPicPr>
          <p:cNvPr id="7" name="Picture 6" descr="Z:\Art Clients\C\CCI Coding &amp; Compliance Initiatives, Inc\2014\Powerpoint BG2-01.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732861"/>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Coding &amp; Compliance Initiatives, Inc.</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00CABCA-2BE0-4990-AA4A-F91EE6151EB5}" type="slidenum">
              <a:rPr lang="en-US" smtClean="0"/>
              <a:pPr/>
              <a:t>‹#›</a:t>
            </a:fld>
            <a:endParaRPr lang="en-US"/>
          </a:p>
        </p:txBody>
      </p:sp>
    </p:spTree>
    <p:extLst>
      <p:ext uri="{BB962C8B-B14F-4D97-AF65-F5344CB8AC3E}">
        <p14:creationId xmlns:p14="http://schemas.microsoft.com/office/powerpoint/2010/main" val="52875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002060"/>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600" dirty="0"/>
          </a:p>
        </p:txBody>
      </p:sp>
      <p:sp>
        <p:nvSpPr>
          <p:cNvPr id="9" name="Freeform 8"/>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83737D"/>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600" dirty="0"/>
          </a:p>
        </p:txBody>
      </p:sp>
      <p:sp>
        <p:nvSpPr>
          <p:cNvPr id="10" name="Freeform 9"/>
          <p:cNvSpPr>
            <a:spLocks/>
          </p:cNvSpPr>
          <p:nvPr/>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600" dirty="0"/>
          </a:p>
        </p:txBody>
      </p:sp>
      <p:cxnSp>
        <p:nvCxnSpPr>
          <p:cNvPr id="11" name="Straight Connector 10"/>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userDrawn="1">
            <p:ph type="title"/>
          </p:nvPr>
        </p:nvSpPr>
        <p:spPr>
          <a:xfrm>
            <a:off x="623888" y="682969"/>
            <a:ext cx="7886700" cy="2852737"/>
          </a:xfrm>
        </p:spPr>
        <p:txBody>
          <a:bodyPr anchor="b">
            <a:normAutofit/>
          </a:bodyPr>
          <a:lstStyle>
            <a:lvl1pPr algn="ctr">
              <a:defRPr sz="5400"/>
            </a:lvl1pPr>
          </a:lstStyle>
          <a:p>
            <a:r>
              <a:rPr lang="en-US" dirty="0"/>
              <a:t>Click to edit Master title style</a:t>
            </a:r>
          </a:p>
        </p:txBody>
      </p:sp>
      <p:sp>
        <p:nvSpPr>
          <p:cNvPr id="3" name="Text Placeholder 2"/>
          <p:cNvSpPr>
            <a:spLocks noGrp="1"/>
          </p:cNvSpPr>
          <p:nvPr userDrawn="1">
            <p:ph type="body" idx="1"/>
          </p:nvPr>
        </p:nvSpPr>
        <p:spPr>
          <a:xfrm>
            <a:off x="623888" y="3535706"/>
            <a:ext cx="78867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userDrawn="1">
            <p:ph type="ftr" sz="quarter" idx="11"/>
          </p:nvPr>
        </p:nvSpPr>
        <p:spPr/>
        <p:txBody>
          <a:bodyPr/>
          <a:lstStyle>
            <a:lvl1pPr>
              <a:defRPr>
                <a:solidFill>
                  <a:schemeClr val="bg1"/>
                </a:solidFill>
              </a:defRPr>
            </a:lvl1pPr>
          </a:lstStyle>
          <a:p>
            <a:r>
              <a:rPr lang="en-US"/>
              <a:t>Coding &amp; Compliance Initiatives, Inc.</a:t>
            </a:r>
            <a:endParaRPr lang="en-US" dirty="0"/>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100CABCA-2BE0-4990-AA4A-F91EE6151EB5}" type="slidenum">
              <a:rPr lang="en-US" smtClean="0"/>
              <a:pPr/>
              <a:t>‹#›</a:t>
            </a:fld>
            <a:endParaRPr lang="en-US" dirty="0"/>
          </a:p>
        </p:txBody>
      </p:sp>
    </p:spTree>
    <p:extLst>
      <p:ext uri="{BB962C8B-B14F-4D97-AF65-F5344CB8AC3E}">
        <p14:creationId xmlns:p14="http://schemas.microsoft.com/office/powerpoint/2010/main" val="235704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Coding &amp; Compliance Initiatives, Inc.</a:t>
            </a:r>
          </a:p>
        </p:txBody>
      </p:sp>
      <p:sp>
        <p:nvSpPr>
          <p:cNvPr id="7" name="Slide Number Placeholder 6"/>
          <p:cNvSpPr>
            <a:spLocks noGrp="1"/>
          </p:cNvSpPr>
          <p:nvPr>
            <p:ph type="sldNum" sz="quarter" idx="12"/>
          </p:nvPr>
        </p:nvSpPr>
        <p:spPr/>
        <p:txBody>
          <a:bodyPr/>
          <a:lstStyle/>
          <a:p>
            <a:fld id="{100CABCA-2BE0-4990-AA4A-F91EE6151EB5}" type="slidenum">
              <a:rPr lang="en-US" smtClean="0"/>
              <a:t>‹#›</a:t>
            </a:fld>
            <a:endParaRPr lang="en-US"/>
          </a:p>
        </p:txBody>
      </p:sp>
    </p:spTree>
    <p:extLst>
      <p:ext uri="{BB962C8B-B14F-4D97-AF65-F5344CB8AC3E}">
        <p14:creationId xmlns:p14="http://schemas.microsoft.com/office/powerpoint/2010/main" val="238116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Coding &amp; Compliance Initiatives, Inc.</a:t>
            </a:r>
          </a:p>
        </p:txBody>
      </p:sp>
      <p:sp>
        <p:nvSpPr>
          <p:cNvPr id="9" name="Slide Number Placeholder 8"/>
          <p:cNvSpPr>
            <a:spLocks noGrp="1"/>
          </p:cNvSpPr>
          <p:nvPr>
            <p:ph type="sldNum" sz="quarter" idx="12"/>
          </p:nvPr>
        </p:nvSpPr>
        <p:spPr/>
        <p:txBody>
          <a:bodyPr/>
          <a:lstStyle/>
          <a:p>
            <a:fld id="{100CABCA-2BE0-4990-AA4A-F91EE6151EB5}" type="slidenum">
              <a:rPr lang="en-US" smtClean="0"/>
              <a:t>‹#›</a:t>
            </a:fld>
            <a:endParaRPr lang="en-US"/>
          </a:p>
        </p:txBody>
      </p:sp>
    </p:spTree>
    <p:extLst>
      <p:ext uri="{BB962C8B-B14F-4D97-AF65-F5344CB8AC3E}">
        <p14:creationId xmlns:p14="http://schemas.microsoft.com/office/powerpoint/2010/main" val="222048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Coding &amp; Compliance Initiatives, Inc.</a:t>
            </a:r>
          </a:p>
        </p:txBody>
      </p:sp>
      <p:sp>
        <p:nvSpPr>
          <p:cNvPr id="5" name="Slide Number Placeholder 4"/>
          <p:cNvSpPr>
            <a:spLocks noGrp="1"/>
          </p:cNvSpPr>
          <p:nvPr>
            <p:ph type="sldNum" sz="quarter" idx="12"/>
          </p:nvPr>
        </p:nvSpPr>
        <p:spPr/>
        <p:txBody>
          <a:bodyPr/>
          <a:lstStyle/>
          <a:p>
            <a:fld id="{100CABCA-2BE0-4990-AA4A-F91EE6151EB5}" type="slidenum">
              <a:rPr lang="en-US" smtClean="0"/>
              <a:t>‹#›</a:t>
            </a:fld>
            <a:endParaRPr lang="en-US"/>
          </a:p>
        </p:txBody>
      </p:sp>
    </p:spTree>
    <p:extLst>
      <p:ext uri="{BB962C8B-B14F-4D97-AF65-F5344CB8AC3E}">
        <p14:creationId xmlns:p14="http://schemas.microsoft.com/office/powerpoint/2010/main" val="14124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Coding &amp; Compliance Initiatives, Inc.</a:t>
            </a:r>
          </a:p>
        </p:txBody>
      </p:sp>
      <p:sp>
        <p:nvSpPr>
          <p:cNvPr id="4" name="Slide Number Placeholder 3"/>
          <p:cNvSpPr>
            <a:spLocks noGrp="1"/>
          </p:cNvSpPr>
          <p:nvPr>
            <p:ph type="sldNum" sz="quarter" idx="12"/>
          </p:nvPr>
        </p:nvSpPr>
        <p:spPr/>
        <p:txBody>
          <a:bodyPr/>
          <a:lstStyle/>
          <a:p>
            <a:fld id="{100CABCA-2BE0-4990-AA4A-F91EE6151EB5}" type="slidenum">
              <a:rPr lang="en-US" smtClean="0"/>
              <a:t>‹#›</a:t>
            </a:fld>
            <a:endParaRPr lang="en-US"/>
          </a:p>
        </p:txBody>
      </p:sp>
    </p:spTree>
    <p:extLst>
      <p:ext uri="{BB962C8B-B14F-4D97-AF65-F5344CB8AC3E}">
        <p14:creationId xmlns:p14="http://schemas.microsoft.com/office/powerpoint/2010/main" val="113727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Coding &amp; Compliance Initiatives, Inc.</a:t>
            </a:r>
          </a:p>
        </p:txBody>
      </p:sp>
      <p:sp>
        <p:nvSpPr>
          <p:cNvPr id="7" name="Slide Number Placeholder 6"/>
          <p:cNvSpPr>
            <a:spLocks noGrp="1"/>
          </p:cNvSpPr>
          <p:nvPr>
            <p:ph type="sldNum" sz="quarter" idx="12"/>
          </p:nvPr>
        </p:nvSpPr>
        <p:spPr/>
        <p:txBody>
          <a:bodyPr/>
          <a:lstStyle/>
          <a:p>
            <a:fld id="{100CABCA-2BE0-4990-AA4A-F91EE6151EB5}" type="slidenum">
              <a:rPr lang="en-US" smtClean="0"/>
              <a:t>‹#›</a:t>
            </a:fld>
            <a:endParaRPr lang="en-US"/>
          </a:p>
        </p:txBody>
      </p:sp>
    </p:spTree>
    <p:extLst>
      <p:ext uri="{BB962C8B-B14F-4D97-AF65-F5344CB8AC3E}">
        <p14:creationId xmlns:p14="http://schemas.microsoft.com/office/powerpoint/2010/main" val="269871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US"/>
              <a:t>Coding &amp; Compliance Initiatives, Inc.</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100CABCA-2BE0-4990-AA4A-F91EE6151EB5}" type="slidenum">
              <a:rPr lang="en-US" smtClean="0"/>
              <a:pPr/>
              <a:t>‹#›</a:t>
            </a:fld>
            <a:endParaRPr lang="en-US"/>
          </a:p>
        </p:txBody>
      </p:sp>
      <p:sp>
        <p:nvSpPr>
          <p:cNvPr id="13" name="Freeform 12"/>
          <p:cNvSpPr>
            <a:spLocks/>
          </p:cNvSpPr>
          <p:nvPr userDrawn="1"/>
        </p:nvSpPr>
        <p:spPr bwMode="auto">
          <a:xfrm>
            <a:off x="499273" y="6277755"/>
            <a:ext cx="4940624" cy="59057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83737D"/>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Freeform 13"/>
          <p:cNvSpPr>
            <a:spLocks/>
          </p:cNvSpPr>
          <p:nvPr userDrawn="1"/>
        </p:nvSpPr>
        <p:spPr bwMode="auto">
          <a:xfrm>
            <a:off x="485717" y="6273956"/>
            <a:ext cx="3690451" cy="59850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154E81"/>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Right Triangle 14"/>
          <p:cNvSpPr>
            <a:spLocks/>
          </p:cNvSpPr>
          <p:nvPr userDrawn="1"/>
        </p:nvSpPr>
        <p:spPr bwMode="auto">
          <a:xfrm>
            <a:off x="-6042" y="6179217"/>
            <a:ext cx="3402314" cy="693026"/>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spTree>
    <p:extLst>
      <p:ext uri="{BB962C8B-B14F-4D97-AF65-F5344CB8AC3E}">
        <p14:creationId xmlns:p14="http://schemas.microsoft.com/office/powerpoint/2010/main" val="2350326473"/>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3" Type="http://schemas.openxmlformats.org/officeDocument/2006/relationships/hyperlink" Target="mailto:ssulzberger@ccipro.net"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www.ccipro.ne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www.ccipro.net/"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ssulzberger@ccipro.net"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cms.gov/medicare-medicaid-coordination/national-correct-coding-initiative-ncci/ncci-medicare/medicare-ncci-policy-manual" TargetMode="External"/><Relationship Id="rId7" Type="http://schemas.openxmlformats.org/officeDocument/2006/relationships/hyperlink" Target="https://manuals.momed.com/collections/collection_phy/print.pdf"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www.cms.gov/Outreach-and-Education/Medicare-Learning-Network-MLN/MLNProducts/preventive-services/medicare-wellness-visits.html" TargetMode="External"/><Relationship Id="rId5" Type="http://schemas.openxmlformats.org/officeDocument/2006/relationships/hyperlink" Target="https://www.wpsgha.com/wps/portal/mac/site/claims/guides-and-resources/modifier-25/!ut/p/z1/jVDdCoIwGH2WHmB8n0rirUU1wlEE1tpNjJz2QW4ytYuePqHrZufuwPnjgAIJyuoXNXogZ_Vz4leV3o6cpzzKsDjEAjEX23OyyYpVdorgEhAkuEtA_ePHH8jxP39AoMLx-7mC6YHYi7VoQHV6eDCytQPZjFSZnmlbMW96N_q76UG2rqKajGfxchqmAtHfa-bGdW1ZynfBkfLFB2MppmA!/dz/d5/L2dBISEvZ0FBIS9nQSEh/" TargetMode="External"/><Relationship Id="rId4" Type="http://schemas.openxmlformats.org/officeDocument/2006/relationships/hyperlink" Target="https://www.cms.gov/sites/default/files/2020-05/clm104c12_0.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oig.hhs.gov/fraud/enforcement/dr-meir-daller-agreed-to-pay-455000-and-be-excluded-for-3-years-for-allegedly-violating-the-civil-monetary-penalties-law-by-submitting-false-and-medically-unnecessary-claims-associated-with-urology-services/"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www.oig.hhs.gov/reports-and-publications/workplan/summary/wp-summary-0000577.asp"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Modifier 25</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901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What is included in the procedure?</a:t>
            </a:r>
          </a:p>
        </p:txBody>
      </p:sp>
      <p:graphicFrame>
        <p:nvGraphicFramePr>
          <p:cNvPr id="2" name="Table 2">
            <a:extLst>
              <a:ext uri="{FF2B5EF4-FFF2-40B4-BE49-F238E27FC236}">
                <a16:creationId xmlns:a16="http://schemas.microsoft.com/office/drawing/2014/main" id="{8E5B16C3-7E6A-BAD9-47EB-62D286377FB7}"/>
              </a:ext>
            </a:extLst>
          </p:cNvPr>
          <p:cNvGraphicFramePr>
            <a:graphicFrameLocks noGrp="1"/>
          </p:cNvGraphicFramePr>
          <p:nvPr>
            <p:ph idx="1"/>
            <p:extLst>
              <p:ext uri="{D42A27DB-BD31-4B8C-83A1-F6EECF244321}">
                <p14:modId xmlns:p14="http://schemas.microsoft.com/office/powerpoint/2010/main" val="1738769944"/>
              </p:ext>
            </p:extLst>
          </p:nvPr>
        </p:nvGraphicFramePr>
        <p:xfrm>
          <a:off x="628650" y="1768415"/>
          <a:ext cx="6833199" cy="3740305"/>
        </p:xfrm>
        <a:graphic>
          <a:graphicData uri="http://schemas.openxmlformats.org/drawingml/2006/table">
            <a:tbl>
              <a:tblPr firstRow="1" bandRow="1">
                <a:tableStyleId>{5C22544A-7EE6-4342-B048-85BDC9FD1C3A}</a:tableStyleId>
              </a:tblPr>
              <a:tblGrid>
                <a:gridCol w="1126671">
                  <a:extLst>
                    <a:ext uri="{9D8B030D-6E8A-4147-A177-3AD203B41FA5}">
                      <a16:colId xmlns:a16="http://schemas.microsoft.com/office/drawing/2014/main" val="2343433864"/>
                    </a:ext>
                  </a:extLst>
                </a:gridCol>
                <a:gridCol w="1126671">
                  <a:extLst>
                    <a:ext uri="{9D8B030D-6E8A-4147-A177-3AD203B41FA5}">
                      <a16:colId xmlns:a16="http://schemas.microsoft.com/office/drawing/2014/main" val="1697038471"/>
                    </a:ext>
                  </a:extLst>
                </a:gridCol>
                <a:gridCol w="1224182">
                  <a:extLst>
                    <a:ext uri="{9D8B030D-6E8A-4147-A177-3AD203B41FA5}">
                      <a16:colId xmlns:a16="http://schemas.microsoft.com/office/drawing/2014/main" val="3710682552"/>
                    </a:ext>
                  </a:extLst>
                </a:gridCol>
                <a:gridCol w="1029160">
                  <a:extLst>
                    <a:ext uri="{9D8B030D-6E8A-4147-A177-3AD203B41FA5}">
                      <a16:colId xmlns:a16="http://schemas.microsoft.com/office/drawing/2014/main" val="2538346024"/>
                    </a:ext>
                  </a:extLst>
                </a:gridCol>
                <a:gridCol w="1126671">
                  <a:extLst>
                    <a:ext uri="{9D8B030D-6E8A-4147-A177-3AD203B41FA5}">
                      <a16:colId xmlns:a16="http://schemas.microsoft.com/office/drawing/2014/main" val="710916842"/>
                    </a:ext>
                  </a:extLst>
                </a:gridCol>
                <a:gridCol w="1199844">
                  <a:extLst>
                    <a:ext uri="{9D8B030D-6E8A-4147-A177-3AD203B41FA5}">
                      <a16:colId xmlns:a16="http://schemas.microsoft.com/office/drawing/2014/main" val="4092038651"/>
                    </a:ext>
                  </a:extLst>
                </a:gridCol>
              </a:tblGrid>
              <a:tr h="1641451">
                <a:tc>
                  <a:txBody>
                    <a:bodyPr/>
                    <a:lstStyle/>
                    <a:p>
                      <a:r>
                        <a:rPr lang="en-US" sz="1700" dirty="0"/>
                        <a:t>CPT code</a:t>
                      </a:r>
                    </a:p>
                  </a:txBody>
                  <a:tcPr/>
                </a:tc>
                <a:tc>
                  <a:txBody>
                    <a:bodyPr/>
                    <a:lstStyle/>
                    <a:p>
                      <a:r>
                        <a:rPr lang="en-US" sz="1700" dirty="0"/>
                        <a:t>Pre-Evaluation</a:t>
                      </a:r>
                    </a:p>
                  </a:txBody>
                  <a:tcPr/>
                </a:tc>
                <a:tc>
                  <a:txBody>
                    <a:bodyPr/>
                    <a:lstStyle/>
                    <a:p>
                      <a:r>
                        <a:rPr lang="en-US" sz="1700" dirty="0"/>
                        <a:t>Pre-Positioning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Pre-Service (scrub, dress, wait time)</a:t>
                      </a:r>
                    </a:p>
                    <a:p>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Median Intra-Service Time</a:t>
                      </a:r>
                    </a:p>
                    <a:p>
                      <a:endParaRPr lang="en-US" sz="1700" dirty="0"/>
                    </a:p>
                  </a:txBody>
                  <a:tcPr/>
                </a:tc>
                <a:tc>
                  <a:txBody>
                    <a:bodyPr/>
                    <a:lstStyle/>
                    <a:p>
                      <a:r>
                        <a:rPr lang="en-US" sz="1700" dirty="0"/>
                        <a:t>Immediate Post-Service Time</a:t>
                      </a:r>
                    </a:p>
                  </a:txBody>
                  <a:tcPr/>
                </a:tc>
                <a:extLst>
                  <a:ext uri="{0D108BD9-81ED-4DB2-BD59-A6C34878D82A}">
                    <a16:rowId xmlns:a16="http://schemas.microsoft.com/office/drawing/2014/main" val="2907472301"/>
                  </a:ext>
                </a:extLst>
              </a:tr>
              <a:tr h="367061">
                <a:tc>
                  <a:txBody>
                    <a:bodyPr/>
                    <a:lstStyle/>
                    <a:p>
                      <a:r>
                        <a:rPr lang="en-US" dirty="0"/>
                        <a:t>17110</a:t>
                      </a:r>
                    </a:p>
                  </a:txBody>
                  <a:tcPr/>
                </a:tc>
                <a:tc>
                  <a:txBody>
                    <a:bodyPr/>
                    <a:lstStyle/>
                    <a:p>
                      <a:r>
                        <a:rPr lang="en-US" dirty="0"/>
                        <a:t>3</a:t>
                      </a:r>
                    </a:p>
                  </a:txBody>
                  <a:tcPr/>
                </a:tc>
                <a:tc>
                  <a:txBody>
                    <a:bodyPr/>
                    <a:lstStyle/>
                    <a:p>
                      <a:r>
                        <a:rPr lang="en-US" dirty="0"/>
                        <a:t>0</a:t>
                      </a:r>
                    </a:p>
                  </a:txBody>
                  <a:tcPr/>
                </a:tc>
                <a:tc>
                  <a:txBody>
                    <a:bodyPr/>
                    <a:lstStyle/>
                    <a:p>
                      <a:r>
                        <a:rPr lang="en-US" dirty="0"/>
                        <a:t>0</a:t>
                      </a:r>
                    </a:p>
                  </a:txBody>
                  <a:tcPr/>
                </a:tc>
                <a:tc>
                  <a:txBody>
                    <a:bodyPr/>
                    <a:lstStyle/>
                    <a:p>
                      <a:r>
                        <a:rPr lang="en-US" dirty="0"/>
                        <a:t>7</a:t>
                      </a:r>
                    </a:p>
                  </a:txBody>
                  <a:tcPr/>
                </a:tc>
                <a:tc>
                  <a:txBody>
                    <a:bodyPr/>
                    <a:lstStyle/>
                    <a:p>
                      <a:r>
                        <a:rPr lang="en-US" dirty="0"/>
                        <a:t>3</a:t>
                      </a:r>
                    </a:p>
                  </a:txBody>
                  <a:tcPr/>
                </a:tc>
                <a:extLst>
                  <a:ext uri="{0D108BD9-81ED-4DB2-BD59-A6C34878D82A}">
                    <a16:rowId xmlns:a16="http://schemas.microsoft.com/office/drawing/2014/main" val="1788496761"/>
                  </a:ext>
                </a:extLst>
              </a:tr>
              <a:tr h="367061">
                <a:tc>
                  <a:txBody>
                    <a:bodyPr/>
                    <a:lstStyle/>
                    <a:p>
                      <a:r>
                        <a:rPr lang="en-US" dirty="0"/>
                        <a:t>11200</a:t>
                      </a:r>
                    </a:p>
                  </a:txBody>
                  <a:tcPr/>
                </a:tc>
                <a:tc>
                  <a:txBody>
                    <a:bodyPr/>
                    <a:lstStyle/>
                    <a:p>
                      <a:r>
                        <a:rPr lang="en-US" dirty="0"/>
                        <a:t>4</a:t>
                      </a:r>
                    </a:p>
                  </a:txBody>
                  <a:tcPr/>
                </a:tc>
                <a:tc>
                  <a:txBody>
                    <a:bodyPr/>
                    <a:lstStyle/>
                    <a:p>
                      <a:r>
                        <a:rPr lang="en-US" dirty="0"/>
                        <a:t>0</a:t>
                      </a:r>
                    </a:p>
                  </a:txBody>
                  <a:tcPr/>
                </a:tc>
                <a:tc>
                  <a:txBody>
                    <a:bodyPr/>
                    <a:lstStyle/>
                    <a:p>
                      <a:r>
                        <a:rPr lang="en-US" dirty="0"/>
                        <a:t>0</a:t>
                      </a:r>
                    </a:p>
                  </a:txBody>
                  <a:tcPr/>
                </a:tc>
                <a:tc>
                  <a:txBody>
                    <a:bodyPr/>
                    <a:lstStyle/>
                    <a:p>
                      <a:r>
                        <a:rPr lang="en-US" dirty="0"/>
                        <a:t>7</a:t>
                      </a:r>
                    </a:p>
                  </a:txBody>
                  <a:tcPr/>
                </a:tc>
                <a:tc>
                  <a:txBody>
                    <a:bodyPr/>
                    <a:lstStyle/>
                    <a:p>
                      <a:r>
                        <a:rPr lang="en-US" dirty="0"/>
                        <a:t>2</a:t>
                      </a:r>
                    </a:p>
                  </a:txBody>
                  <a:tcPr/>
                </a:tc>
                <a:extLst>
                  <a:ext uri="{0D108BD9-81ED-4DB2-BD59-A6C34878D82A}">
                    <a16:rowId xmlns:a16="http://schemas.microsoft.com/office/drawing/2014/main" val="2266659525"/>
                  </a:ext>
                </a:extLst>
              </a:tr>
              <a:tr h="367061">
                <a:tc>
                  <a:txBody>
                    <a:bodyPr/>
                    <a:lstStyle/>
                    <a:p>
                      <a:r>
                        <a:rPr lang="en-US" dirty="0"/>
                        <a:t>12031</a:t>
                      </a:r>
                    </a:p>
                  </a:txBody>
                  <a:tcPr/>
                </a:tc>
                <a:tc>
                  <a:txBody>
                    <a:bodyPr/>
                    <a:lstStyle/>
                    <a:p>
                      <a:r>
                        <a:rPr lang="en-US" dirty="0"/>
                        <a:t>7</a:t>
                      </a:r>
                    </a:p>
                  </a:txBody>
                  <a:tcPr/>
                </a:tc>
                <a:tc>
                  <a:txBody>
                    <a:bodyPr/>
                    <a:lstStyle/>
                    <a:p>
                      <a:r>
                        <a:rPr lang="en-US" dirty="0"/>
                        <a:t>1</a:t>
                      </a:r>
                    </a:p>
                  </a:txBody>
                  <a:tcPr/>
                </a:tc>
                <a:tc>
                  <a:txBody>
                    <a:bodyPr/>
                    <a:lstStyle/>
                    <a:p>
                      <a:r>
                        <a:rPr lang="en-US" dirty="0"/>
                        <a:t>5</a:t>
                      </a:r>
                    </a:p>
                  </a:txBody>
                  <a:tcPr/>
                </a:tc>
                <a:tc>
                  <a:txBody>
                    <a:bodyPr/>
                    <a:lstStyle/>
                    <a:p>
                      <a:r>
                        <a:rPr lang="en-US" dirty="0"/>
                        <a:t>20</a:t>
                      </a:r>
                    </a:p>
                  </a:txBody>
                  <a:tcPr/>
                </a:tc>
                <a:tc>
                  <a:txBody>
                    <a:bodyPr/>
                    <a:lstStyle/>
                    <a:p>
                      <a:r>
                        <a:rPr lang="en-US" dirty="0"/>
                        <a:t>7</a:t>
                      </a:r>
                    </a:p>
                  </a:txBody>
                  <a:tcPr/>
                </a:tc>
                <a:extLst>
                  <a:ext uri="{0D108BD9-81ED-4DB2-BD59-A6C34878D82A}">
                    <a16:rowId xmlns:a16="http://schemas.microsoft.com/office/drawing/2014/main" val="125956320"/>
                  </a:ext>
                </a:extLst>
              </a:tr>
              <a:tr h="367061">
                <a:tc>
                  <a:txBody>
                    <a:bodyPr/>
                    <a:lstStyle/>
                    <a:p>
                      <a:r>
                        <a:rPr lang="en-US" dirty="0"/>
                        <a:t>11401</a:t>
                      </a:r>
                    </a:p>
                  </a:txBody>
                  <a:tcPr/>
                </a:tc>
                <a:tc>
                  <a:txBody>
                    <a:bodyPr/>
                    <a:lstStyle/>
                    <a:p>
                      <a:r>
                        <a:rPr lang="en-US" dirty="0"/>
                        <a:t>10</a:t>
                      </a:r>
                    </a:p>
                  </a:txBody>
                  <a:tcPr/>
                </a:tc>
                <a:tc>
                  <a:txBody>
                    <a:bodyPr/>
                    <a:lstStyle/>
                    <a:p>
                      <a:r>
                        <a:rPr lang="en-US" dirty="0"/>
                        <a:t>0</a:t>
                      </a:r>
                    </a:p>
                  </a:txBody>
                  <a:tcPr/>
                </a:tc>
                <a:tc>
                  <a:txBody>
                    <a:bodyPr/>
                    <a:lstStyle/>
                    <a:p>
                      <a:r>
                        <a:rPr lang="en-US" dirty="0"/>
                        <a:t>0</a:t>
                      </a:r>
                    </a:p>
                  </a:txBody>
                  <a:tcPr/>
                </a:tc>
                <a:tc>
                  <a:txBody>
                    <a:bodyPr/>
                    <a:lstStyle/>
                    <a:p>
                      <a:r>
                        <a:rPr lang="en-US" dirty="0"/>
                        <a:t>20</a:t>
                      </a:r>
                    </a:p>
                  </a:txBody>
                  <a:tcPr/>
                </a:tc>
                <a:tc>
                  <a:txBody>
                    <a:bodyPr/>
                    <a:lstStyle/>
                    <a:p>
                      <a:r>
                        <a:rPr lang="en-US" dirty="0"/>
                        <a:t>5</a:t>
                      </a:r>
                    </a:p>
                  </a:txBody>
                  <a:tcPr/>
                </a:tc>
                <a:extLst>
                  <a:ext uri="{0D108BD9-81ED-4DB2-BD59-A6C34878D82A}">
                    <a16:rowId xmlns:a16="http://schemas.microsoft.com/office/drawing/2014/main" val="1624563046"/>
                  </a:ext>
                </a:extLst>
              </a:tr>
              <a:tr h="367061">
                <a:tc>
                  <a:txBody>
                    <a:bodyPr/>
                    <a:lstStyle/>
                    <a:p>
                      <a:r>
                        <a:rPr lang="en-US" dirty="0"/>
                        <a:t>20610</a:t>
                      </a:r>
                    </a:p>
                  </a:txBody>
                  <a:tcPr/>
                </a:tc>
                <a:tc>
                  <a:txBody>
                    <a:bodyPr/>
                    <a:lstStyle/>
                    <a:p>
                      <a:r>
                        <a:rPr lang="en-US" dirty="0"/>
                        <a:t>5</a:t>
                      </a:r>
                    </a:p>
                  </a:txBody>
                  <a:tcPr/>
                </a:tc>
                <a:tc>
                  <a:txBody>
                    <a:bodyPr/>
                    <a:lstStyle/>
                    <a:p>
                      <a:r>
                        <a:rPr lang="en-US" dirty="0"/>
                        <a:t>1</a:t>
                      </a:r>
                    </a:p>
                  </a:txBody>
                  <a:tcPr/>
                </a:tc>
                <a:tc>
                  <a:txBody>
                    <a:bodyPr/>
                    <a:lstStyle/>
                    <a:p>
                      <a:r>
                        <a:rPr lang="en-US" dirty="0"/>
                        <a:t>5</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891105642"/>
                  </a:ext>
                </a:extLst>
              </a:tr>
            </a:tbl>
          </a:graphicData>
        </a:graphic>
      </p:graphicFrame>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10</a:t>
            </a:fld>
            <a:endParaRPr lang="en-US"/>
          </a:p>
        </p:txBody>
      </p:sp>
    </p:spTree>
    <p:extLst>
      <p:ext uri="{BB962C8B-B14F-4D97-AF65-F5344CB8AC3E}">
        <p14:creationId xmlns:p14="http://schemas.microsoft.com/office/powerpoint/2010/main" val="263034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028697" y="348865"/>
            <a:ext cx="7533018" cy="877729"/>
          </a:xfrm>
        </p:spPr>
        <p:txBody>
          <a:bodyPr anchor="ctr">
            <a:normAutofit/>
          </a:bodyPr>
          <a:lstStyle/>
          <a:p>
            <a:r>
              <a:rPr lang="en-US" sz="3500">
                <a:solidFill>
                  <a:srgbClr val="FFFFFF"/>
                </a:solidFill>
              </a:rPr>
              <a:t>Preventive/Wellness Visit</a:t>
            </a:r>
          </a:p>
        </p:txBody>
      </p:sp>
      <p:sp>
        <p:nvSpPr>
          <p:cNvPr id="6" name="Footer Placeholder 5"/>
          <p:cNvSpPr>
            <a:spLocks noGrp="1"/>
          </p:cNvSpPr>
          <p:nvPr>
            <p:ph type="ftr" sz="quarter" idx="11"/>
          </p:nvPr>
        </p:nvSpPr>
        <p:spPr>
          <a:xfrm rot="5400000">
            <a:off x="-1371600" y="1984248"/>
            <a:ext cx="3086100" cy="365125"/>
          </a:xfrm>
        </p:spPr>
        <p:txBody>
          <a:bodyPr>
            <a:normAutofit/>
          </a:bodyPr>
          <a:lstStyle/>
          <a:p>
            <a:pPr algn="l">
              <a:spcAft>
                <a:spcPts val="600"/>
              </a:spcAft>
            </a:pPr>
            <a:r>
              <a:rPr lang="en-US" sz="1000">
                <a:solidFill>
                  <a:srgbClr val="FFFFFF"/>
                </a:solidFill>
              </a:rPr>
              <a:t>Coding &amp; Compliance Initiatives, Inc.</a:t>
            </a:r>
          </a:p>
        </p:txBody>
      </p:sp>
      <p:sp>
        <p:nvSpPr>
          <p:cNvPr id="7" name="Slide Number Placeholder 6"/>
          <p:cNvSpPr>
            <a:spLocks noGrp="1"/>
          </p:cNvSpPr>
          <p:nvPr>
            <p:ph type="sldNum" sz="quarter" idx="12"/>
          </p:nvPr>
        </p:nvSpPr>
        <p:spPr>
          <a:xfrm>
            <a:off x="8778240" y="6455664"/>
            <a:ext cx="336042" cy="365125"/>
          </a:xfrm>
        </p:spPr>
        <p:txBody>
          <a:bodyPr>
            <a:normAutofit/>
          </a:bodyPr>
          <a:lstStyle/>
          <a:p>
            <a:pPr>
              <a:spcAft>
                <a:spcPts val="600"/>
              </a:spcAft>
            </a:pPr>
            <a:fld id="{100CABCA-2BE0-4990-AA4A-F91EE6151EB5}" type="slidenum">
              <a:rPr lang="en-US" sz="1000">
                <a:solidFill>
                  <a:schemeClr val="tx1">
                    <a:lumMod val="50000"/>
                    <a:lumOff val="50000"/>
                  </a:schemeClr>
                </a:solidFill>
              </a:rPr>
              <a:pPr>
                <a:spcAft>
                  <a:spcPts val="600"/>
                </a:spcAft>
              </a:pPr>
              <a:t>11</a:t>
            </a:fld>
            <a:endParaRPr lang="en-US" sz="1000">
              <a:solidFill>
                <a:schemeClr val="tx1">
                  <a:lumMod val="50000"/>
                  <a:lumOff val="50000"/>
                </a:schemeClr>
              </a:solidFill>
            </a:endParaRPr>
          </a:p>
        </p:txBody>
      </p:sp>
      <p:graphicFrame>
        <p:nvGraphicFramePr>
          <p:cNvPr id="12" name="Content Placeholder 4">
            <a:extLst>
              <a:ext uri="{FF2B5EF4-FFF2-40B4-BE49-F238E27FC236}">
                <a16:creationId xmlns:a16="http://schemas.microsoft.com/office/drawing/2014/main" id="{1739D076-A65F-ED75-E5E9-08DD0D2614CB}"/>
              </a:ext>
            </a:extLst>
          </p:cNvPr>
          <p:cNvGraphicFramePr>
            <a:graphicFrameLocks noGrp="1"/>
          </p:cNvGraphicFramePr>
          <p:nvPr>
            <p:ph idx="1"/>
            <p:extLst>
              <p:ext uri="{D42A27DB-BD31-4B8C-83A1-F6EECF244321}">
                <p14:modId xmlns:p14="http://schemas.microsoft.com/office/powerpoint/2010/main" val="265843216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11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Preventive/Wellness Visit</a:t>
            </a:r>
          </a:p>
        </p:txBody>
      </p:sp>
      <p:sp>
        <p:nvSpPr>
          <p:cNvPr id="5" name="Content Placeholder 4"/>
          <p:cNvSpPr>
            <a:spLocks noGrp="1"/>
          </p:cNvSpPr>
          <p:nvPr>
            <p:ph idx="1"/>
          </p:nvPr>
        </p:nvSpPr>
        <p:spPr/>
        <p:txBody>
          <a:bodyPr>
            <a:normAutofit lnSpcReduction="10000"/>
          </a:bodyPr>
          <a:lstStyle/>
          <a:p>
            <a:r>
              <a:rPr lang="en-US" sz="3000" dirty="0"/>
              <a:t>Chronic conditions evaluated as part of the preventive/wellness do not always justify a separate E/M service.</a:t>
            </a:r>
            <a:endParaRPr lang="en-US" sz="2100" dirty="0"/>
          </a:p>
          <a:p>
            <a:r>
              <a:rPr lang="en-US" sz="3000" dirty="0"/>
              <a:t>Preventive/wellness visits should include:</a:t>
            </a:r>
          </a:p>
          <a:p>
            <a:pPr lvl="1"/>
            <a:r>
              <a:rPr lang="en-US" sz="2600" dirty="0"/>
              <a:t>Review of past medical, family and surgical history</a:t>
            </a:r>
          </a:p>
          <a:p>
            <a:pPr lvl="1"/>
            <a:r>
              <a:rPr lang="en-US" sz="2600" dirty="0"/>
              <a:t>Review of medications and supplements</a:t>
            </a:r>
          </a:p>
          <a:p>
            <a:pPr lvl="1"/>
            <a:r>
              <a:rPr lang="en-US" sz="2600" dirty="0"/>
              <a:t>Alcohol, tobacco and illicit drug use history</a:t>
            </a:r>
          </a:p>
          <a:p>
            <a:pPr lvl="1"/>
            <a:r>
              <a:rPr lang="en-US" sz="2600" dirty="0"/>
              <a:t>Education/counseling about preventive services</a:t>
            </a:r>
          </a:p>
          <a:p>
            <a:pPr lvl="1"/>
            <a:r>
              <a:rPr lang="en-US" sz="2600" dirty="0"/>
              <a:t>Certain tests and screenings</a:t>
            </a:r>
          </a:p>
          <a:p>
            <a:pPr lvl="1"/>
            <a:r>
              <a:rPr lang="en-US" sz="2600" dirty="0"/>
              <a:t>Immunizations</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12</a:t>
            </a:fld>
            <a:endParaRPr lang="en-US"/>
          </a:p>
        </p:txBody>
      </p:sp>
    </p:spTree>
    <p:extLst>
      <p:ext uri="{BB962C8B-B14F-4D97-AF65-F5344CB8AC3E}">
        <p14:creationId xmlns:p14="http://schemas.microsoft.com/office/powerpoint/2010/main" val="46390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Medicare Wellness Visit</a:t>
            </a:r>
          </a:p>
        </p:txBody>
      </p:sp>
      <p:sp>
        <p:nvSpPr>
          <p:cNvPr id="5" name="Content Placeholder 4"/>
          <p:cNvSpPr>
            <a:spLocks noGrp="1"/>
          </p:cNvSpPr>
          <p:nvPr>
            <p:ph idx="1"/>
          </p:nvPr>
        </p:nvSpPr>
        <p:spPr/>
        <p:txBody>
          <a:bodyPr>
            <a:normAutofit/>
          </a:bodyPr>
          <a:lstStyle/>
          <a:p>
            <a:r>
              <a:rPr lang="en-US" sz="2600" dirty="0"/>
              <a:t>Some say we can bill an E/M if the chronic conditions are addressed in the history and assessment and plan.</a:t>
            </a:r>
          </a:p>
          <a:p>
            <a:endParaRPr lang="en-US" sz="2600" dirty="0"/>
          </a:p>
          <a:p>
            <a:r>
              <a:rPr lang="en-US" sz="2600" dirty="0"/>
              <a:t>Some say an</a:t>
            </a:r>
            <a:r>
              <a:rPr lang="en-US" sz="2600" b="0" i="0" dirty="0">
                <a:effectLst/>
              </a:rPr>
              <a:t> E/M cannot be billed if the record only reflects the status of each condition and/or if the status is copied over from the previous note. </a:t>
            </a:r>
          </a:p>
          <a:p>
            <a:endParaRPr lang="en-US" sz="2600" dirty="0"/>
          </a:p>
          <a:p>
            <a:r>
              <a:rPr lang="en-US" sz="2600" b="0" i="0" dirty="0">
                <a:effectLst/>
              </a:rPr>
              <a:t>If the chronic condition(s) are not stable and/or if an acute condition is being addressed and worked up, then an E/M can be billed in addition to the AWV. </a:t>
            </a:r>
          </a:p>
          <a:p>
            <a:endParaRPr lang="en-US" sz="26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13</a:t>
            </a:fld>
            <a:endParaRPr lang="en-US"/>
          </a:p>
        </p:txBody>
      </p:sp>
    </p:spTree>
    <p:extLst>
      <p:ext uri="{BB962C8B-B14F-4D97-AF65-F5344CB8AC3E}">
        <p14:creationId xmlns:p14="http://schemas.microsoft.com/office/powerpoint/2010/main" val="166328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Medicare Wellness Visit</a:t>
            </a:r>
          </a:p>
        </p:txBody>
      </p:sp>
      <p:sp>
        <p:nvSpPr>
          <p:cNvPr id="5" name="Content Placeholder 4"/>
          <p:cNvSpPr>
            <a:spLocks noGrp="1"/>
          </p:cNvSpPr>
          <p:nvPr>
            <p:ph idx="1"/>
          </p:nvPr>
        </p:nvSpPr>
        <p:spPr/>
        <p:txBody>
          <a:bodyPr>
            <a:normAutofit/>
          </a:bodyPr>
          <a:lstStyle/>
          <a:p>
            <a:r>
              <a:rPr lang="en-US" sz="2400" b="0" i="0" dirty="0">
                <a:solidFill>
                  <a:srgbClr val="000000"/>
                </a:solidFill>
                <a:effectLst/>
              </a:rPr>
              <a:t>When you provide an </a:t>
            </a:r>
            <a:r>
              <a:rPr lang="en-US" sz="2400" b="0" i="0" dirty="0">
                <a:solidFill>
                  <a:srgbClr val="000000"/>
                </a:solidFill>
                <a:effectLst/>
                <a:highlight>
                  <a:srgbClr val="FFFF00"/>
                </a:highlight>
              </a:rPr>
              <a:t>IPPE (also says AWV) </a:t>
            </a:r>
            <a:r>
              <a:rPr lang="en-US" sz="2400" b="0" i="0" dirty="0">
                <a:solidFill>
                  <a:srgbClr val="000000"/>
                </a:solidFill>
                <a:effectLst/>
              </a:rPr>
              <a:t>and a significant, separately identifiable, medically necessary Evaluation and Management (E/M) service, we may pay for the additional service. Report the additional CPT code (</a:t>
            </a:r>
            <a:r>
              <a:rPr lang="en-US" sz="2400" b="0" i="0" dirty="0">
                <a:solidFill>
                  <a:srgbClr val="AD1015"/>
                </a:solidFill>
                <a:effectLst/>
              </a:rPr>
              <a:t>99202–99205 and 99211–99215</a:t>
            </a:r>
            <a:r>
              <a:rPr lang="en-US" sz="2400" b="0" i="0" dirty="0">
                <a:solidFill>
                  <a:srgbClr val="000000"/>
                </a:solidFill>
                <a:effectLst/>
              </a:rPr>
              <a:t>) with modifier –25. </a:t>
            </a:r>
            <a:r>
              <a:rPr lang="en-US" sz="2400" b="0" i="0" dirty="0">
                <a:solidFill>
                  <a:srgbClr val="000000"/>
                </a:solidFill>
                <a:effectLst/>
                <a:highlight>
                  <a:srgbClr val="FFFF00"/>
                </a:highlight>
              </a:rPr>
              <a:t>That portion of the visit must be medically necessary and reasonable to treat the patient’s illness or injury or to improve the functioning of a malformed body part.</a:t>
            </a:r>
          </a:p>
          <a:p>
            <a:endParaRPr lang="en-US" sz="2400" dirty="0">
              <a:highlight>
                <a:srgbClr val="FFFF00"/>
              </a:highlight>
            </a:endParaRPr>
          </a:p>
          <a:p>
            <a:r>
              <a:rPr lang="en-US" sz="2400" dirty="0"/>
              <a:t>MLN6775421</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14</a:t>
            </a:fld>
            <a:endParaRPr lang="en-US"/>
          </a:p>
        </p:txBody>
      </p:sp>
    </p:spTree>
    <p:extLst>
      <p:ext uri="{BB962C8B-B14F-4D97-AF65-F5344CB8AC3E}">
        <p14:creationId xmlns:p14="http://schemas.microsoft.com/office/powerpoint/2010/main" val="263002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8" descr="White puzzle with one red piece">
            <a:extLst>
              <a:ext uri="{FF2B5EF4-FFF2-40B4-BE49-F238E27FC236}">
                <a16:creationId xmlns:a16="http://schemas.microsoft.com/office/drawing/2014/main" id="{2A31EEC1-70FF-DDA4-317F-9F450D06D39A}"/>
              </a:ext>
            </a:extLst>
          </p:cNvPr>
          <p:cNvPicPr>
            <a:picLocks noChangeAspect="1"/>
          </p:cNvPicPr>
          <p:nvPr/>
        </p:nvPicPr>
        <p:blipFill rotWithShape="1">
          <a:blip r:embed="rId3">
            <a:alphaModFix/>
          </a:blip>
          <a:srcRect l="24559" r="22995"/>
          <a:stretch/>
        </p:blipFill>
        <p:spPr>
          <a:xfrm>
            <a:off x="4348157" y="10"/>
            <a:ext cx="4795614" cy="5143490"/>
          </a:xfrm>
          <a:prstGeom prst="rect">
            <a:avLst/>
          </a:prstGeom>
        </p:spPr>
      </p:pic>
      <p:pic>
        <p:nvPicPr>
          <p:cNvPr id="41" name="Picture 3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4" name="Title 3"/>
          <p:cNvSpPr>
            <a:spLocks noGrp="1"/>
          </p:cNvSpPr>
          <p:nvPr>
            <p:ph type="title"/>
          </p:nvPr>
        </p:nvSpPr>
        <p:spPr>
          <a:xfrm>
            <a:off x="603749" y="806450"/>
            <a:ext cx="3602727" cy="1633382"/>
          </a:xfrm>
        </p:spPr>
        <p:txBody>
          <a:bodyPr>
            <a:normAutofit/>
          </a:bodyPr>
          <a:lstStyle/>
          <a:p>
            <a:r>
              <a:rPr lang="en-US">
                <a:solidFill>
                  <a:srgbClr val="000000"/>
                </a:solidFill>
              </a:rPr>
              <a:t>Is Modifier 25 appropriate?</a:t>
            </a:r>
          </a:p>
        </p:txBody>
      </p:sp>
      <p:sp>
        <p:nvSpPr>
          <p:cNvPr id="5" name="Content Placeholder 4"/>
          <p:cNvSpPr>
            <a:spLocks noGrp="1"/>
          </p:cNvSpPr>
          <p:nvPr>
            <p:ph idx="1"/>
          </p:nvPr>
        </p:nvSpPr>
        <p:spPr>
          <a:xfrm>
            <a:off x="258794" y="2294626"/>
            <a:ext cx="4313206" cy="3338303"/>
          </a:xfrm>
        </p:spPr>
        <p:txBody>
          <a:bodyPr anchor="ctr">
            <a:normAutofit/>
          </a:bodyPr>
          <a:lstStyle/>
          <a:p>
            <a:r>
              <a:rPr lang="en-US" sz="1900" dirty="0">
                <a:solidFill>
                  <a:srgbClr val="000000"/>
                </a:solidFill>
              </a:rPr>
              <a:t>The documentation </a:t>
            </a:r>
            <a:r>
              <a:rPr lang="en-US" sz="1900" b="1" i="1" dirty="0">
                <a:solidFill>
                  <a:srgbClr val="000000"/>
                </a:solidFill>
              </a:rPr>
              <a:t>must support the ‘extra’ work was “significant.” </a:t>
            </a:r>
            <a:r>
              <a:rPr lang="en-US" sz="1900" dirty="0">
                <a:solidFill>
                  <a:srgbClr val="000000"/>
                </a:solidFill>
              </a:rPr>
              <a:t>Some key items to look for when reviewing the note:</a:t>
            </a:r>
          </a:p>
          <a:p>
            <a:pPr marL="457200" lvl="1" indent="0">
              <a:buNone/>
            </a:pPr>
            <a:endParaRPr lang="en-US" sz="1500" dirty="0">
              <a:solidFill>
                <a:srgbClr val="000000"/>
              </a:solidFill>
            </a:endParaRPr>
          </a:p>
          <a:p>
            <a:pPr lvl="1"/>
            <a:r>
              <a:rPr lang="en-US" sz="1900" dirty="0">
                <a:solidFill>
                  <a:srgbClr val="000000"/>
                </a:solidFill>
              </a:rPr>
              <a:t>What was the reason for visit?</a:t>
            </a:r>
          </a:p>
          <a:p>
            <a:pPr lvl="2"/>
            <a:r>
              <a:rPr lang="en-US" sz="1900" dirty="0">
                <a:solidFill>
                  <a:srgbClr val="000000"/>
                </a:solidFill>
              </a:rPr>
              <a:t>This does not always mean when they present for a minor procedure that they can’t bill an E/M</a:t>
            </a:r>
          </a:p>
        </p:txBody>
      </p:sp>
      <p:sp>
        <p:nvSpPr>
          <p:cNvPr id="6" name="Footer Placeholder 5"/>
          <p:cNvSpPr>
            <a:spLocks noGrp="1"/>
          </p:cNvSpPr>
          <p:nvPr>
            <p:ph type="ftr" sz="quarter" idx="11"/>
          </p:nvPr>
        </p:nvSpPr>
        <p:spPr>
          <a:xfrm>
            <a:off x="597004" y="6377559"/>
            <a:ext cx="4938563" cy="235550"/>
          </a:xfrm>
        </p:spPr>
        <p:txBody>
          <a:bodyPr>
            <a:normAutofit/>
          </a:bodyPr>
          <a:lstStyle/>
          <a:p>
            <a:pPr algn="l">
              <a:spcAft>
                <a:spcPts val="600"/>
              </a:spcAft>
            </a:pPr>
            <a:r>
              <a:rPr lang="en-US" sz="825">
                <a:solidFill>
                  <a:srgbClr val="898989"/>
                </a:solidFill>
              </a:rPr>
              <a:t>Coding &amp; Compliance Initiatives, Inc.</a:t>
            </a:r>
          </a:p>
        </p:txBody>
      </p:sp>
      <p:sp>
        <p:nvSpPr>
          <p:cNvPr id="7" name="Slide Number Placeholder 6"/>
          <p:cNvSpPr>
            <a:spLocks noGrp="1"/>
          </p:cNvSpPr>
          <p:nvPr>
            <p:ph type="sldNum" sz="quarter" idx="12"/>
          </p:nvPr>
        </p:nvSpPr>
        <p:spPr>
          <a:xfrm>
            <a:off x="8112206" y="6377559"/>
            <a:ext cx="428046" cy="235550"/>
          </a:xfrm>
        </p:spPr>
        <p:txBody>
          <a:bodyPr>
            <a:normAutofit/>
          </a:bodyPr>
          <a:lstStyle/>
          <a:p>
            <a:pPr>
              <a:spcAft>
                <a:spcPts val="600"/>
              </a:spcAft>
            </a:pPr>
            <a:fld id="{100CABCA-2BE0-4990-AA4A-F91EE6151EB5}" type="slidenum">
              <a:rPr lang="en-US" sz="825">
                <a:solidFill>
                  <a:srgbClr val="FFFFFF"/>
                </a:solidFill>
              </a:rPr>
              <a:pPr>
                <a:spcAft>
                  <a:spcPts val="600"/>
                </a:spcAft>
              </a:pPr>
              <a:t>15</a:t>
            </a:fld>
            <a:endParaRPr lang="en-US" sz="825">
              <a:solidFill>
                <a:srgbClr val="FFFFFF"/>
              </a:solidFill>
            </a:endParaRPr>
          </a:p>
        </p:txBody>
      </p:sp>
    </p:spTree>
    <p:extLst>
      <p:ext uri="{BB962C8B-B14F-4D97-AF65-F5344CB8AC3E}">
        <p14:creationId xmlns:p14="http://schemas.microsoft.com/office/powerpoint/2010/main" val="182059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Is Modifier 25 appropriate?</a:t>
            </a:r>
          </a:p>
        </p:txBody>
      </p:sp>
      <p:sp>
        <p:nvSpPr>
          <p:cNvPr id="5" name="Content Placeholder 4"/>
          <p:cNvSpPr>
            <a:spLocks noGrp="1"/>
          </p:cNvSpPr>
          <p:nvPr>
            <p:ph idx="1"/>
          </p:nvPr>
        </p:nvSpPr>
        <p:spPr/>
        <p:txBody>
          <a:bodyPr/>
          <a:lstStyle/>
          <a:p>
            <a:pPr lvl="1"/>
            <a:endParaRPr lang="en-US" dirty="0"/>
          </a:p>
          <a:p>
            <a:pPr lvl="1"/>
            <a:r>
              <a:rPr lang="en-US" sz="2700" dirty="0"/>
              <a:t>Does the history include information that is unrelated to the visit? </a:t>
            </a:r>
          </a:p>
          <a:p>
            <a:pPr lvl="2"/>
            <a:r>
              <a:rPr lang="en-US" sz="2300" dirty="0"/>
              <a:t>Is the history above and beyond the typical pre/post work (and medically appropriate)?</a:t>
            </a:r>
          </a:p>
          <a:p>
            <a:pPr marL="457200" lvl="1" indent="0">
              <a:buNone/>
            </a:pPr>
            <a:endParaRPr lang="en-US" sz="2700" dirty="0"/>
          </a:p>
          <a:p>
            <a:pPr lvl="1"/>
            <a:r>
              <a:rPr lang="en-US" sz="2700" dirty="0"/>
              <a:t>If you removed the documentation and work for the minor procedure, could the complaint or problem stand alone to support an E/M service?</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16</a:t>
            </a:fld>
            <a:endParaRPr lang="en-US"/>
          </a:p>
        </p:txBody>
      </p:sp>
    </p:spTree>
    <p:extLst>
      <p:ext uri="{BB962C8B-B14F-4D97-AF65-F5344CB8AC3E}">
        <p14:creationId xmlns:p14="http://schemas.microsoft.com/office/powerpoint/2010/main" val="342068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Is Modifier 25 appropriate?</a:t>
            </a:r>
          </a:p>
        </p:txBody>
      </p:sp>
      <p:sp>
        <p:nvSpPr>
          <p:cNvPr id="5" name="Content Placeholder 4"/>
          <p:cNvSpPr>
            <a:spLocks noGrp="1"/>
          </p:cNvSpPr>
          <p:nvPr>
            <p:ph idx="1"/>
          </p:nvPr>
        </p:nvSpPr>
        <p:spPr/>
        <p:txBody>
          <a:bodyPr/>
          <a:lstStyle/>
          <a:p>
            <a:endParaRPr lang="en-US" dirty="0"/>
          </a:p>
          <a:p>
            <a:r>
              <a:rPr lang="en-US" dirty="0"/>
              <a:t>Patient presents for a preventive/wellness visit and ‘Oh, by the way…’</a:t>
            </a:r>
          </a:p>
          <a:p>
            <a:pPr lvl="1"/>
            <a:r>
              <a:rPr lang="en-US" dirty="0"/>
              <a:t>Is it significant and separately identifiable?</a:t>
            </a:r>
          </a:p>
          <a:p>
            <a:pPr lvl="1"/>
            <a:r>
              <a:rPr lang="en-US" dirty="0"/>
              <a:t>Is the work above and beyond the preventive?</a:t>
            </a:r>
          </a:p>
          <a:p>
            <a:pPr lvl="1"/>
            <a:r>
              <a:rPr lang="en-US" dirty="0"/>
              <a:t>If you remove the preventive, do you have the work to support the E/M?</a:t>
            </a:r>
          </a:p>
          <a:p>
            <a:pPr lvl="1"/>
            <a:r>
              <a:rPr lang="en-US" dirty="0"/>
              <a:t>Would the patient have presented for the ‘oh, by the way’ if they did not have the preventive/wellness visit?</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17</a:t>
            </a:fld>
            <a:endParaRPr lang="en-US"/>
          </a:p>
        </p:txBody>
      </p:sp>
    </p:spTree>
    <p:extLst>
      <p:ext uri="{BB962C8B-B14F-4D97-AF65-F5344CB8AC3E}">
        <p14:creationId xmlns:p14="http://schemas.microsoft.com/office/powerpoint/2010/main" val="221830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National Correct Coding Initiative</a:t>
            </a:r>
          </a:p>
        </p:txBody>
      </p:sp>
      <p:sp>
        <p:nvSpPr>
          <p:cNvPr id="5" name="Content Placeholder 4"/>
          <p:cNvSpPr>
            <a:spLocks noGrp="1"/>
          </p:cNvSpPr>
          <p:nvPr>
            <p:ph idx="1"/>
          </p:nvPr>
        </p:nvSpPr>
        <p:spPr>
          <a:xfrm>
            <a:off x="474594" y="1544627"/>
            <a:ext cx="7886700" cy="4528182"/>
          </a:xfrm>
        </p:spPr>
        <p:txBody>
          <a:bodyPr>
            <a:noAutofit/>
          </a:bodyPr>
          <a:lstStyle/>
          <a:p>
            <a:r>
              <a:rPr lang="en-US" sz="2400" b="0" i="0" dirty="0">
                <a:solidFill>
                  <a:srgbClr val="111111"/>
                </a:solidFill>
                <a:effectLst/>
              </a:rPr>
              <a:t>The National Correct Coding Initiative (NCCI) is used to determine</a:t>
            </a:r>
            <a:r>
              <a:rPr lang="en-US" sz="2400" b="1" i="0" dirty="0">
                <a:solidFill>
                  <a:srgbClr val="111111"/>
                </a:solidFill>
                <a:effectLst/>
              </a:rPr>
              <a:t> correct coding by providers</a:t>
            </a:r>
            <a:r>
              <a:rPr lang="en-US" sz="2400" b="0" i="0" dirty="0">
                <a:solidFill>
                  <a:srgbClr val="111111"/>
                </a:solidFill>
                <a:effectLst/>
              </a:rPr>
              <a:t> and to prevent Medicare payment for improperly coded services. </a:t>
            </a:r>
          </a:p>
          <a:p>
            <a:endParaRPr lang="en-US" sz="2400" b="0" i="0" dirty="0">
              <a:solidFill>
                <a:srgbClr val="111111"/>
              </a:solidFill>
              <a:effectLst/>
            </a:endParaRPr>
          </a:p>
          <a:p>
            <a:r>
              <a:rPr lang="en-US" sz="2400" b="0" i="0" dirty="0">
                <a:solidFill>
                  <a:srgbClr val="111111"/>
                </a:solidFill>
                <a:effectLst/>
              </a:rPr>
              <a:t>The </a:t>
            </a:r>
            <a:r>
              <a:rPr lang="en-US" sz="2400" b="1" i="0" dirty="0">
                <a:solidFill>
                  <a:srgbClr val="FF0000"/>
                </a:solidFill>
                <a:effectLst/>
              </a:rPr>
              <a:t>NCCI edits </a:t>
            </a:r>
            <a:r>
              <a:rPr lang="en-US" sz="2400" b="0" i="0" dirty="0">
                <a:solidFill>
                  <a:srgbClr val="111111"/>
                </a:solidFill>
                <a:effectLst/>
              </a:rPr>
              <a:t>identify coding errors made by providers when certain codes are submitted together on a single claim. </a:t>
            </a:r>
          </a:p>
          <a:p>
            <a:endParaRPr lang="en-US" sz="2400" b="0" i="0" dirty="0">
              <a:solidFill>
                <a:srgbClr val="111111"/>
              </a:solidFill>
              <a:effectLst/>
            </a:endParaRPr>
          </a:p>
          <a:p>
            <a:r>
              <a:rPr lang="en-US" sz="2400" b="0" i="0" dirty="0">
                <a:solidFill>
                  <a:srgbClr val="111111"/>
                </a:solidFill>
                <a:effectLst/>
              </a:rPr>
              <a:t>The </a:t>
            </a:r>
            <a:r>
              <a:rPr lang="en-US" sz="2400" b="1" i="0" dirty="0">
                <a:solidFill>
                  <a:srgbClr val="FF0000"/>
                </a:solidFill>
                <a:effectLst/>
              </a:rPr>
              <a:t>NCCI coding policies </a:t>
            </a:r>
            <a:r>
              <a:rPr lang="en-US" sz="2400" b="0" i="0" dirty="0">
                <a:solidFill>
                  <a:srgbClr val="111111"/>
                </a:solidFill>
                <a:effectLst/>
              </a:rPr>
              <a:t>are based on coding conventions, guidelines, policies, and practices defined by the CMS, the AMA, national societies, and standard medical and surgical practice</a:t>
            </a:r>
            <a:endParaRPr lang="en-US" sz="24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18</a:t>
            </a:fld>
            <a:endParaRPr lang="en-US"/>
          </a:p>
        </p:txBody>
      </p:sp>
    </p:spTree>
    <p:extLst>
      <p:ext uri="{BB962C8B-B14F-4D97-AF65-F5344CB8AC3E}">
        <p14:creationId xmlns:p14="http://schemas.microsoft.com/office/powerpoint/2010/main" val="367045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NCCI Policy Manual</a:t>
            </a:r>
          </a:p>
        </p:txBody>
      </p:sp>
      <p:sp>
        <p:nvSpPr>
          <p:cNvPr id="5" name="Content Placeholder 4"/>
          <p:cNvSpPr>
            <a:spLocks noGrp="1"/>
          </p:cNvSpPr>
          <p:nvPr>
            <p:ph idx="1"/>
          </p:nvPr>
        </p:nvSpPr>
        <p:spPr/>
        <p:txBody>
          <a:bodyPr>
            <a:noAutofit/>
          </a:bodyPr>
          <a:lstStyle/>
          <a:p>
            <a:r>
              <a:rPr lang="en-US" sz="2350" dirty="0"/>
              <a:t>All procedures on the Medicare Physician Fee Schedule are assigned a global period of 000, 010, 090, XXX, YYY, ZZZ, or MMM. </a:t>
            </a:r>
          </a:p>
          <a:p>
            <a:pPr lvl="1"/>
            <a:r>
              <a:rPr lang="en-US" sz="2200" dirty="0"/>
              <a:t>The </a:t>
            </a:r>
            <a:r>
              <a:rPr lang="en-US" sz="2200" i="1" dirty="0">
                <a:solidFill>
                  <a:srgbClr val="FF0000"/>
                </a:solidFill>
              </a:rPr>
              <a:t>global concept does not apply to XXX procedures </a:t>
            </a:r>
            <a:r>
              <a:rPr lang="en-US" sz="2200" dirty="0"/>
              <a:t>(i.e., 82962)</a:t>
            </a:r>
          </a:p>
          <a:p>
            <a:pPr lvl="1"/>
            <a:r>
              <a:rPr lang="en-US" sz="2200" dirty="0"/>
              <a:t>The </a:t>
            </a:r>
            <a:r>
              <a:rPr lang="en-US" sz="2200" i="1" dirty="0">
                <a:solidFill>
                  <a:srgbClr val="7030A0"/>
                </a:solidFill>
              </a:rPr>
              <a:t>global period for YYY procedures is defined by the MAC </a:t>
            </a:r>
            <a:r>
              <a:rPr lang="en-US" sz="2200" dirty="0"/>
              <a:t>(i.e., unlisted codes – 19499)</a:t>
            </a:r>
          </a:p>
          <a:p>
            <a:pPr lvl="1"/>
            <a:r>
              <a:rPr lang="en-US" sz="2200" dirty="0"/>
              <a:t>All procedures with a global period of ZZZ are related to another procedure, and the </a:t>
            </a:r>
            <a:r>
              <a:rPr lang="en-US" sz="2200" i="1" dirty="0">
                <a:solidFill>
                  <a:srgbClr val="0070C0"/>
                </a:solidFill>
              </a:rPr>
              <a:t>applicable global period for the ZZZ code is determined by the related procedure </a:t>
            </a:r>
            <a:r>
              <a:rPr lang="en-US" sz="2200" dirty="0"/>
              <a:t>(i.e., add-on codes).</a:t>
            </a:r>
          </a:p>
          <a:p>
            <a:pPr lvl="1"/>
            <a:r>
              <a:rPr lang="en-US" sz="2200" dirty="0"/>
              <a:t>Procedures with a global period of MMM are maternity procedures</a:t>
            </a:r>
            <a:endParaRPr lang="en-US" altLang="en-US" sz="2200" dirty="0"/>
          </a:p>
          <a:p>
            <a:endParaRPr lang="en-US" altLang="en-US" sz="24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19</a:t>
            </a:fld>
            <a:endParaRPr lang="en-US"/>
          </a:p>
        </p:txBody>
      </p:sp>
    </p:spTree>
    <p:extLst>
      <p:ext uri="{BB962C8B-B14F-4D97-AF65-F5344CB8AC3E}">
        <p14:creationId xmlns:p14="http://schemas.microsoft.com/office/powerpoint/2010/main" val="252503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altLang="en-US" sz="4400" dirty="0"/>
              <a:t>My Background</a:t>
            </a:r>
          </a:p>
        </p:txBody>
      </p:sp>
      <p:sp>
        <p:nvSpPr>
          <p:cNvPr id="3075" name="Rectangle 3"/>
          <p:cNvSpPr>
            <a:spLocks noGrp="1" noChangeArrowheads="1"/>
          </p:cNvSpPr>
          <p:nvPr>
            <p:ph type="body" idx="1"/>
          </p:nvPr>
        </p:nvSpPr>
        <p:spPr>
          <a:xfrm>
            <a:off x="446314" y="1447800"/>
            <a:ext cx="8229600" cy="4267200"/>
          </a:xfrm>
        </p:spPr>
        <p:txBody>
          <a:bodyPr>
            <a:normAutofit/>
          </a:bodyPr>
          <a:lstStyle/>
          <a:p>
            <a:pPr marL="0" indent="0">
              <a:buNone/>
            </a:pPr>
            <a:endParaRPr lang="en-US" dirty="0">
              <a:latin typeface="Calibri Light" panose="020F0302020204030204" pitchFamily="34" charset="0"/>
            </a:endParaRPr>
          </a:p>
          <a:p>
            <a:r>
              <a:rPr lang="en-US" dirty="0"/>
              <a:t>My connection to coding and documentation</a:t>
            </a:r>
          </a:p>
          <a:p>
            <a:endParaRPr lang="en-US" sz="1200" dirty="0"/>
          </a:p>
          <a:p>
            <a:r>
              <a:rPr lang="en-US" dirty="0"/>
              <a:t>My connection to clinical processes</a:t>
            </a:r>
          </a:p>
          <a:p>
            <a:endParaRPr lang="en-US" sz="1200" dirty="0"/>
          </a:p>
          <a:p>
            <a:r>
              <a:rPr lang="en-US" dirty="0"/>
              <a:t>My connection to ICD-10</a:t>
            </a:r>
          </a:p>
          <a:p>
            <a:endParaRPr lang="en-US" sz="1200" dirty="0"/>
          </a:p>
          <a:p>
            <a:r>
              <a:rPr lang="en-US" dirty="0"/>
              <a:t>My connection to YOU</a:t>
            </a:r>
          </a:p>
          <a:p>
            <a:endParaRPr lang="en-US" dirty="0">
              <a:latin typeface="Calibri Light" panose="020F0302020204030204" pitchFamily="34" charset="0"/>
            </a:endParaRPr>
          </a:p>
        </p:txBody>
      </p:sp>
      <p:sp>
        <p:nvSpPr>
          <p:cNvPr id="2" name="Footer Placeholder 1"/>
          <p:cNvSpPr>
            <a:spLocks noGrp="1"/>
          </p:cNvSpPr>
          <p:nvPr>
            <p:ph type="ftr" sz="quarter" idx="11"/>
          </p:nvPr>
        </p:nvSpPr>
        <p:spPr/>
        <p:txBody>
          <a:bodyPr/>
          <a:lstStyle/>
          <a:p>
            <a:r>
              <a:rPr lang="en-US" dirty="0"/>
              <a:t>Coding &amp; Compliance Initiatives, Inc.</a:t>
            </a:r>
          </a:p>
        </p:txBody>
      </p:sp>
      <p:sp>
        <p:nvSpPr>
          <p:cNvPr id="3" name="Slide Number Placeholder 2"/>
          <p:cNvSpPr>
            <a:spLocks noGrp="1"/>
          </p:cNvSpPr>
          <p:nvPr>
            <p:ph type="sldNum" sz="quarter" idx="12"/>
          </p:nvPr>
        </p:nvSpPr>
        <p:spPr/>
        <p:txBody>
          <a:bodyPr/>
          <a:lstStyle/>
          <a:p>
            <a:fld id="{100CABCA-2BE0-4990-AA4A-F91EE6151EB5}" type="slidenum">
              <a:rPr lang="en-US" smtClean="0"/>
              <a:pPr/>
              <a:t>2</a:t>
            </a:fld>
            <a:endParaRPr lang="en-US" dirty="0"/>
          </a:p>
        </p:txBody>
      </p:sp>
    </p:spTree>
    <p:extLst>
      <p:ext uri="{BB962C8B-B14F-4D97-AF65-F5344CB8AC3E}">
        <p14:creationId xmlns:p14="http://schemas.microsoft.com/office/powerpoint/2010/main" val="1539690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NCCI Policy Manual</a:t>
            </a:r>
          </a:p>
        </p:txBody>
      </p:sp>
      <p:sp>
        <p:nvSpPr>
          <p:cNvPr id="5" name="Content Placeholder 4"/>
          <p:cNvSpPr>
            <a:spLocks noGrp="1"/>
          </p:cNvSpPr>
          <p:nvPr>
            <p:ph idx="1"/>
          </p:nvPr>
        </p:nvSpPr>
        <p:spPr>
          <a:xfrm>
            <a:off x="628650" y="1644018"/>
            <a:ext cx="7886700" cy="4351338"/>
          </a:xfrm>
        </p:spPr>
        <p:txBody>
          <a:bodyPr>
            <a:noAutofit/>
          </a:bodyPr>
          <a:lstStyle/>
          <a:p>
            <a:r>
              <a:rPr lang="en-US" sz="1700" dirty="0"/>
              <a:t>Procedures with a global surgery indicator of “XXX” are not covered by these rules. </a:t>
            </a:r>
            <a:r>
              <a:rPr lang="en-US" sz="1700" b="1" dirty="0"/>
              <a:t>Many of these “XXX” procedures are performed by physicians and have inherent pre-procedure, </a:t>
            </a:r>
            <a:r>
              <a:rPr lang="en-US" sz="1700" b="1" dirty="0" err="1"/>
              <a:t>intraprocedure</a:t>
            </a:r>
            <a:r>
              <a:rPr lang="en-US" sz="1700" b="1" dirty="0"/>
              <a:t>, and post-procedure work usually performed each time the procedure is completed</a:t>
            </a:r>
            <a:r>
              <a:rPr lang="en-US" sz="1700" dirty="0"/>
              <a:t>. </a:t>
            </a:r>
            <a:r>
              <a:rPr lang="en-US" sz="1700" b="1" dirty="0">
                <a:solidFill>
                  <a:srgbClr val="FF0000"/>
                </a:solidFill>
              </a:rPr>
              <a:t>This work shall not be reported as a separate E&amp;M code. </a:t>
            </a:r>
          </a:p>
          <a:p>
            <a:r>
              <a:rPr lang="en-US" sz="1700" b="1" dirty="0"/>
              <a:t>Other “XXX” procedures are not usually performed by a physician and have no physician work relative value units associated with them.</a:t>
            </a:r>
            <a:r>
              <a:rPr lang="en-US" sz="1700" dirty="0"/>
              <a:t> A physician shall not report a separate E&amp;M code with these procedures for the supervision of others performing the procedure or for the interpretation of the procedure. </a:t>
            </a:r>
            <a:r>
              <a:rPr lang="en-US" sz="1700" dirty="0">
                <a:solidFill>
                  <a:srgbClr val="FF0000"/>
                </a:solidFill>
              </a:rPr>
              <a:t>With most “XXX” procedures, the physician may, however, perform a significant and separately identifiable E&amp;M service on the same date of service which may be reported by appending modifier 25 to the E&amp;M code. </a:t>
            </a:r>
            <a:r>
              <a:rPr lang="en-US" sz="1700" dirty="0"/>
              <a:t>This E&amp;M service may be related to the same diagnosis necessitating performance of the “XXX” procedure but cannot include any work inherent in the “XXX” procedure, supervision of others performing the “XXX” procedure, or time for interpreting the result of the “XXX” procedure. </a:t>
            </a:r>
          </a:p>
          <a:p>
            <a:r>
              <a:rPr lang="en-US" sz="1700" dirty="0"/>
              <a:t>Appending modifier 25 to a significant, separately identifiable E&amp;M service when performed on the same date of service as an “XXX” procedure is correct coding</a:t>
            </a:r>
            <a:endParaRPr lang="en-US" altLang="en-US" sz="17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20</a:t>
            </a:fld>
            <a:endParaRPr lang="en-US"/>
          </a:p>
        </p:txBody>
      </p:sp>
    </p:spTree>
    <p:extLst>
      <p:ext uri="{BB962C8B-B14F-4D97-AF65-F5344CB8AC3E}">
        <p14:creationId xmlns:p14="http://schemas.microsoft.com/office/powerpoint/2010/main" val="182965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NCCI Policy Manual vs. NCCI Edits</a:t>
            </a:r>
          </a:p>
        </p:txBody>
      </p:sp>
      <p:sp>
        <p:nvSpPr>
          <p:cNvPr id="5" name="Content Placeholder 4"/>
          <p:cNvSpPr>
            <a:spLocks noGrp="1"/>
          </p:cNvSpPr>
          <p:nvPr>
            <p:ph idx="1"/>
          </p:nvPr>
        </p:nvSpPr>
        <p:spPr/>
        <p:txBody>
          <a:bodyPr>
            <a:noAutofit/>
          </a:bodyPr>
          <a:lstStyle/>
          <a:p>
            <a:r>
              <a:rPr lang="en-US" dirty="0"/>
              <a:t>Must use both</a:t>
            </a:r>
          </a:p>
          <a:p>
            <a:endParaRPr lang="en-US" altLang="en-US" dirty="0"/>
          </a:p>
          <a:p>
            <a:r>
              <a:rPr lang="en-US" altLang="en-US" dirty="0"/>
              <a:t>Just because there is not an edit for 2 codes – </a:t>
            </a:r>
            <a:r>
              <a:rPr lang="en-US" altLang="en-US" b="1" dirty="0"/>
              <a:t>DOES NOT </a:t>
            </a:r>
            <a:r>
              <a:rPr lang="en-US" altLang="en-US" dirty="0"/>
              <a:t>mean they can or should be billed together.</a:t>
            </a:r>
          </a:p>
          <a:p>
            <a:endParaRPr lang="en-US" altLang="en-US" dirty="0"/>
          </a:p>
          <a:p>
            <a:r>
              <a:rPr lang="en-US" altLang="en-US" dirty="0"/>
              <a:t>For example, many times a new patient E/M code and minor procedure DO NOT bundle, however, the policy manual states, there must be a significant, separately identifiable E/M service</a:t>
            </a:r>
          </a:p>
          <a:p>
            <a:endParaRPr lang="en-US" altLang="en-US" sz="2400" dirty="0"/>
          </a:p>
          <a:p>
            <a:endParaRPr lang="en-US" altLang="en-US" sz="24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21</a:t>
            </a:fld>
            <a:endParaRPr lang="en-US"/>
          </a:p>
        </p:txBody>
      </p:sp>
    </p:spTree>
    <p:extLst>
      <p:ext uri="{BB962C8B-B14F-4D97-AF65-F5344CB8AC3E}">
        <p14:creationId xmlns:p14="http://schemas.microsoft.com/office/powerpoint/2010/main" val="138562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1</a:t>
            </a:r>
          </a:p>
        </p:txBody>
      </p:sp>
      <p:sp>
        <p:nvSpPr>
          <p:cNvPr id="5" name="Content Placeholder 4"/>
          <p:cNvSpPr>
            <a:spLocks noGrp="1"/>
          </p:cNvSpPr>
          <p:nvPr>
            <p:ph idx="1"/>
          </p:nvPr>
        </p:nvSpPr>
        <p:spPr/>
        <p:txBody>
          <a:bodyPr>
            <a:normAutofit fontScale="92500" lnSpcReduction="10000"/>
          </a:bodyPr>
          <a:lstStyle/>
          <a:p>
            <a:r>
              <a:rPr lang="en-US" dirty="0"/>
              <a:t>Patient has expired Nexplanon for 5 years, will remove in office. Consent obtained and signed. Patient denies further contraceptive for now and aware of pregnancy risk.</a:t>
            </a:r>
          </a:p>
          <a:p>
            <a:r>
              <a:rPr lang="en-US" dirty="0"/>
              <a:t>Exam: vitals, constitutional, skin, left arm Nexplanon noted and palpable, psych</a:t>
            </a:r>
          </a:p>
          <a:p>
            <a:r>
              <a:rPr lang="en-US" dirty="0"/>
              <a:t>Removal procedure note documented</a:t>
            </a:r>
          </a:p>
          <a:p>
            <a:r>
              <a:rPr lang="en-US" dirty="0"/>
              <a:t>Amenorrhea – expired device removed patient tolerated well – f/u as needed with changes and if desires contraception</a:t>
            </a:r>
          </a:p>
          <a:p>
            <a:r>
              <a:rPr lang="en-US" dirty="0"/>
              <a:t>Encounter for removal of Nexplanon</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22</a:t>
            </a:fld>
            <a:endParaRPr lang="en-US"/>
          </a:p>
        </p:txBody>
      </p:sp>
    </p:spTree>
    <p:extLst>
      <p:ext uri="{BB962C8B-B14F-4D97-AF65-F5344CB8AC3E}">
        <p14:creationId xmlns:p14="http://schemas.microsoft.com/office/powerpoint/2010/main" val="49729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1</a:t>
            </a:r>
          </a:p>
        </p:txBody>
      </p:sp>
      <p:sp>
        <p:nvSpPr>
          <p:cNvPr id="5" name="Content Placeholder 4"/>
          <p:cNvSpPr>
            <a:spLocks noGrp="1"/>
          </p:cNvSpPr>
          <p:nvPr>
            <p:ph idx="1"/>
          </p:nvPr>
        </p:nvSpPr>
        <p:spPr/>
        <p:txBody>
          <a:bodyPr>
            <a:normAutofit/>
          </a:bodyPr>
          <a:lstStyle/>
          <a:p>
            <a:endParaRPr lang="en-US" dirty="0"/>
          </a:p>
          <a:p>
            <a:r>
              <a:rPr lang="en-US" dirty="0"/>
              <a:t>Does this support an E/M with modifier 25?</a:t>
            </a:r>
          </a:p>
          <a:p>
            <a:endParaRPr lang="en-US" dirty="0"/>
          </a:p>
          <a:p>
            <a:r>
              <a:rPr lang="en-US" dirty="0"/>
              <a:t>There is not anything significant, separately identifiable to support an E/M code </a:t>
            </a:r>
          </a:p>
          <a:p>
            <a:endParaRPr lang="en-US" dirty="0"/>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23</a:t>
            </a:fld>
            <a:endParaRPr lang="en-US"/>
          </a:p>
        </p:txBody>
      </p:sp>
    </p:spTree>
    <p:extLst>
      <p:ext uri="{BB962C8B-B14F-4D97-AF65-F5344CB8AC3E}">
        <p14:creationId xmlns:p14="http://schemas.microsoft.com/office/powerpoint/2010/main" val="19254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2</a:t>
            </a:r>
          </a:p>
        </p:txBody>
      </p:sp>
      <p:sp>
        <p:nvSpPr>
          <p:cNvPr id="5" name="Content Placeholder 4"/>
          <p:cNvSpPr>
            <a:spLocks noGrp="1"/>
          </p:cNvSpPr>
          <p:nvPr>
            <p:ph idx="1"/>
          </p:nvPr>
        </p:nvSpPr>
        <p:spPr/>
        <p:txBody>
          <a:bodyPr>
            <a:normAutofit/>
          </a:bodyPr>
          <a:lstStyle/>
          <a:p>
            <a:r>
              <a:rPr lang="en-US" dirty="0"/>
              <a:t>Patient presents for a cluster of warts on her right toe. She has tried home therapy, however, it has not been successful</a:t>
            </a:r>
          </a:p>
          <a:p>
            <a:r>
              <a:rPr lang="en-US" dirty="0"/>
              <a:t>Full 14-point ROS documented</a:t>
            </a:r>
          </a:p>
          <a:p>
            <a:r>
              <a:rPr lang="en-US" dirty="0"/>
              <a:t>Comprehensive exam documented</a:t>
            </a:r>
          </a:p>
          <a:p>
            <a:r>
              <a:rPr lang="en-US" dirty="0"/>
              <a:t>Wart removal procedure documented</a:t>
            </a:r>
          </a:p>
          <a:p>
            <a:r>
              <a:rPr lang="en-US" dirty="0"/>
              <a:t>Viral wart</a:t>
            </a:r>
          </a:p>
          <a:p>
            <a:r>
              <a:rPr lang="en-US" dirty="0"/>
              <a:t>Pediatric BMI 85% percentile – counseling on diet, and gave encouragement to exercise</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24</a:t>
            </a:fld>
            <a:endParaRPr lang="en-US"/>
          </a:p>
        </p:txBody>
      </p:sp>
    </p:spTree>
    <p:extLst>
      <p:ext uri="{BB962C8B-B14F-4D97-AF65-F5344CB8AC3E}">
        <p14:creationId xmlns:p14="http://schemas.microsoft.com/office/powerpoint/2010/main" val="135461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2</a:t>
            </a:r>
          </a:p>
        </p:txBody>
      </p:sp>
      <p:sp>
        <p:nvSpPr>
          <p:cNvPr id="5" name="Content Placeholder 4"/>
          <p:cNvSpPr>
            <a:spLocks noGrp="1"/>
          </p:cNvSpPr>
          <p:nvPr>
            <p:ph idx="1"/>
          </p:nvPr>
        </p:nvSpPr>
        <p:spPr/>
        <p:txBody>
          <a:bodyPr>
            <a:normAutofit/>
          </a:bodyPr>
          <a:lstStyle/>
          <a:p>
            <a:endParaRPr lang="en-US" dirty="0"/>
          </a:p>
          <a:p>
            <a:r>
              <a:rPr lang="en-US" dirty="0"/>
              <a:t>Does this support an E/M with modifier 25?</a:t>
            </a:r>
          </a:p>
          <a:p>
            <a:endParaRPr lang="en-US" dirty="0"/>
          </a:p>
          <a:p>
            <a:r>
              <a:rPr lang="en-US" dirty="0"/>
              <a:t>I don’t see anything to support a significant, separately identifiable E/M service</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25</a:t>
            </a:fld>
            <a:endParaRPr lang="en-US"/>
          </a:p>
        </p:txBody>
      </p:sp>
    </p:spTree>
    <p:extLst>
      <p:ext uri="{BB962C8B-B14F-4D97-AF65-F5344CB8AC3E}">
        <p14:creationId xmlns:p14="http://schemas.microsoft.com/office/powerpoint/2010/main" val="274195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3</a:t>
            </a:r>
          </a:p>
        </p:txBody>
      </p:sp>
      <p:sp>
        <p:nvSpPr>
          <p:cNvPr id="5" name="Content Placeholder 4"/>
          <p:cNvSpPr>
            <a:spLocks noGrp="1"/>
          </p:cNvSpPr>
          <p:nvPr>
            <p:ph idx="1"/>
          </p:nvPr>
        </p:nvSpPr>
        <p:spPr/>
        <p:txBody>
          <a:bodyPr>
            <a:normAutofit/>
          </a:bodyPr>
          <a:lstStyle/>
          <a:p>
            <a:endParaRPr lang="en-US" dirty="0"/>
          </a:p>
          <a:p>
            <a:r>
              <a:rPr lang="en-US" dirty="0"/>
              <a:t>Patient presents for evaluation of diabetic foot ulcer to left foot. There is tissue necrosis in the wound bed despite offloading.</a:t>
            </a:r>
          </a:p>
          <a:p>
            <a:endParaRPr lang="en-US" dirty="0"/>
          </a:p>
          <a:p>
            <a:r>
              <a:rPr lang="en-US" dirty="0"/>
              <a:t>Exam includes general, HEENT, extremities with trace edema, Left foot exam – Wagner grade 1 diabetic foot ulcer on the lateral aspect of the foot with eschar with mild erythema but no warmth.</a:t>
            </a:r>
          </a:p>
          <a:p>
            <a:pPr marL="0" indent="0">
              <a:buNone/>
            </a:pPr>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26</a:t>
            </a:fld>
            <a:endParaRPr lang="en-US"/>
          </a:p>
        </p:txBody>
      </p:sp>
    </p:spTree>
    <p:extLst>
      <p:ext uri="{BB962C8B-B14F-4D97-AF65-F5344CB8AC3E}">
        <p14:creationId xmlns:p14="http://schemas.microsoft.com/office/powerpoint/2010/main" val="295126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3</a:t>
            </a:r>
          </a:p>
        </p:txBody>
      </p:sp>
      <p:pic>
        <p:nvPicPr>
          <p:cNvPr id="3" name="Content Placeholder 2">
            <a:extLst>
              <a:ext uri="{FF2B5EF4-FFF2-40B4-BE49-F238E27FC236}">
                <a16:creationId xmlns:a16="http://schemas.microsoft.com/office/drawing/2014/main" id="{A51D7287-56F3-0293-E804-2CD60D044A0D}"/>
              </a:ext>
            </a:extLst>
          </p:cNvPr>
          <p:cNvPicPr>
            <a:picLocks noGrp="1" noChangeAspect="1"/>
          </p:cNvPicPr>
          <p:nvPr>
            <p:ph idx="1"/>
          </p:nvPr>
        </p:nvPicPr>
        <p:blipFill>
          <a:blip r:embed="rId3"/>
          <a:stretch>
            <a:fillRect/>
          </a:stretch>
        </p:blipFill>
        <p:spPr>
          <a:xfrm>
            <a:off x="1121434" y="1582105"/>
            <a:ext cx="5262113" cy="4270469"/>
          </a:xfrm>
        </p:spPr>
      </p:pic>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27</a:t>
            </a:fld>
            <a:endParaRPr lang="en-US"/>
          </a:p>
        </p:txBody>
      </p:sp>
    </p:spTree>
    <p:extLst>
      <p:ext uri="{BB962C8B-B14F-4D97-AF65-F5344CB8AC3E}">
        <p14:creationId xmlns:p14="http://schemas.microsoft.com/office/powerpoint/2010/main" val="4109067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3</a:t>
            </a:r>
          </a:p>
        </p:txBody>
      </p:sp>
      <p:sp>
        <p:nvSpPr>
          <p:cNvPr id="5" name="Content Placeholder 4"/>
          <p:cNvSpPr>
            <a:spLocks noGrp="1"/>
          </p:cNvSpPr>
          <p:nvPr>
            <p:ph idx="1"/>
          </p:nvPr>
        </p:nvSpPr>
        <p:spPr/>
        <p:txBody>
          <a:bodyPr>
            <a:normAutofit fontScale="92500" lnSpcReduction="20000"/>
          </a:bodyPr>
          <a:lstStyle/>
          <a:p>
            <a:r>
              <a:rPr lang="en-US" dirty="0"/>
              <a:t>Diabetic ulcer of left foot – I debrided away all of the eschar. I am going to put him on doxycycline for 7 days. Cultures were done from the wound base. I am going to decrease his Warfarin to 2.5 mg daily and he will call for further instructions. I am going to order a wound VAC. In the meantime, we will use Prisma with </a:t>
            </a:r>
            <a:r>
              <a:rPr lang="en-US" dirty="0" err="1"/>
              <a:t>Hydrofera</a:t>
            </a:r>
            <a:r>
              <a:rPr lang="en-US" dirty="0"/>
              <a:t> Blue ready and </a:t>
            </a:r>
            <a:r>
              <a:rPr lang="en-US" dirty="0" err="1"/>
              <a:t>Tubigrip</a:t>
            </a:r>
            <a:r>
              <a:rPr lang="en-US" dirty="0"/>
              <a:t> compression changed out 3 times weekly. F/U in 1 week. </a:t>
            </a:r>
          </a:p>
          <a:p>
            <a:r>
              <a:rPr lang="en-US" dirty="0"/>
              <a:t>Polyneuropathy due to diabetes </a:t>
            </a:r>
          </a:p>
          <a:p>
            <a:r>
              <a:rPr lang="en-US" dirty="0"/>
              <a:t>PVD – I have reviewed the ABI PVR. The left lower extremity ABI was 0.74 and the TBI was 0.38 in 1 year 6 months ago. He should have blood flow sufficient to heal. I think the TBI is just microvascular disease. If he does not heal this may need to be revisited.</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28</a:t>
            </a:fld>
            <a:endParaRPr lang="en-US"/>
          </a:p>
        </p:txBody>
      </p:sp>
    </p:spTree>
    <p:extLst>
      <p:ext uri="{BB962C8B-B14F-4D97-AF65-F5344CB8AC3E}">
        <p14:creationId xmlns:p14="http://schemas.microsoft.com/office/powerpoint/2010/main" val="2001784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3</a:t>
            </a:r>
          </a:p>
        </p:txBody>
      </p:sp>
      <p:sp>
        <p:nvSpPr>
          <p:cNvPr id="5" name="Content Placeholder 4"/>
          <p:cNvSpPr>
            <a:spLocks noGrp="1"/>
          </p:cNvSpPr>
          <p:nvPr>
            <p:ph idx="1"/>
          </p:nvPr>
        </p:nvSpPr>
        <p:spPr/>
        <p:txBody>
          <a:bodyPr>
            <a:normAutofit/>
          </a:bodyPr>
          <a:lstStyle/>
          <a:p>
            <a:endParaRPr lang="en-US" dirty="0"/>
          </a:p>
          <a:p>
            <a:r>
              <a:rPr lang="en-US" dirty="0"/>
              <a:t>Does this support an E/M with modifier 25?</a:t>
            </a:r>
          </a:p>
          <a:p>
            <a:endParaRPr lang="en-US" dirty="0"/>
          </a:p>
          <a:p>
            <a:r>
              <a:rPr lang="en-US" dirty="0"/>
              <a:t>Yes, there is a significant, separately identifiable E/M service for the PVD</a:t>
            </a:r>
          </a:p>
          <a:p>
            <a:pPr marL="0" indent="0">
              <a:buNone/>
            </a:pPr>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29</a:t>
            </a:fld>
            <a:endParaRPr lang="en-US"/>
          </a:p>
        </p:txBody>
      </p:sp>
    </p:spTree>
    <p:extLst>
      <p:ext uri="{BB962C8B-B14F-4D97-AF65-F5344CB8AC3E}">
        <p14:creationId xmlns:p14="http://schemas.microsoft.com/office/powerpoint/2010/main" val="341072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Disclaimer</a:t>
            </a:r>
          </a:p>
        </p:txBody>
      </p:sp>
      <p:sp>
        <p:nvSpPr>
          <p:cNvPr id="2" name="Content Placeholder 1"/>
          <p:cNvSpPr>
            <a:spLocks noGrp="1"/>
          </p:cNvSpPr>
          <p:nvPr>
            <p:ph idx="1"/>
          </p:nvPr>
        </p:nvSpPr>
        <p:spPr>
          <a:xfrm>
            <a:off x="564062" y="1599255"/>
            <a:ext cx="8229600" cy="4525963"/>
          </a:xfrm>
        </p:spPr>
        <p:txBody>
          <a:bodyPr>
            <a:normAutofit fontScale="92500"/>
          </a:bodyPr>
          <a:lstStyle/>
          <a:p>
            <a:pPr marL="0" indent="0">
              <a:buNone/>
            </a:pPr>
            <a:r>
              <a:rPr lang="en-US" dirty="0"/>
              <a:t>The information provided within this presentation is for educational purposes only and is not intended to be considered legal advice.  Opinions and commentary are solely the opinion of the speaker. Many variables affect coding decisions and any response to the limited information provided in a question is intended to provide general information only. All coding must be considered on a case-by-case basis and must be supported by appropriate documentation, medical necessity, hospital bylaws, state regulations, etc. The CPT codes that are utilized in coding are produced and copyrighted by the American Medical Association (AMA). </a:t>
            </a:r>
          </a:p>
          <a:p>
            <a:pPr marL="0" indent="0">
              <a:buNone/>
            </a:pPr>
            <a:endParaRPr lang="en-US" sz="2800" dirty="0"/>
          </a:p>
          <a:p>
            <a:endParaRPr lang="en-US" sz="1200" dirty="0"/>
          </a:p>
          <a:p>
            <a:endParaRPr lang="en-US" sz="3200" dirty="0"/>
          </a:p>
          <a:p>
            <a:endParaRPr lang="en-US" dirty="0"/>
          </a:p>
        </p:txBody>
      </p:sp>
      <p:sp>
        <p:nvSpPr>
          <p:cNvPr id="7" name="Footer Placeholder 2"/>
          <p:cNvSpPr>
            <a:spLocks noGrp="1"/>
          </p:cNvSpPr>
          <p:nvPr>
            <p:ph type="ftr" sz="quarter" idx="11"/>
          </p:nvPr>
        </p:nvSpPr>
        <p:spPr/>
        <p:txBody>
          <a:bodyPr/>
          <a:lstStyle/>
          <a:p>
            <a:pPr>
              <a:defRPr/>
            </a:pPr>
            <a:r>
              <a:rPr lang="en-US" dirty="0">
                <a:solidFill>
                  <a:schemeClr val="bg1"/>
                </a:solidFill>
              </a:rPr>
              <a:t>Coding &amp; Compliance Initiatives, Inc.</a:t>
            </a:r>
          </a:p>
        </p:txBody>
      </p:sp>
      <p:sp>
        <p:nvSpPr>
          <p:cNvPr id="8" name="Slide Number Placeholder 3"/>
          <p:cNvSpPr>
            <a:spLocks noGrp="1"/>
          </p:cNvSpPr>
          <p:nvPr>
            <p:ph type="sldNum" sz="quarter" idx="12"/>
          </p:nvPr>
        </p:nvSpPr>
        <p:spPr/>
        <p:txBody>
          <a:bodyPr/>
          <a:lstStyle/>
          <a:p>
            <a:pPr>
              <a:defRPr/>
            </a:pPr>
            <a:fld id="{0E250EE0-911F-4FBE-9884-BC9DC3876F7C}"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94150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4</a:t>
            </a:r>
          </a:p>
        </p:txBody>
      </p:sp>
      <p:sp>
        <p:nvSpPr>
          <p:cNvPr id="5" name="Content Placeholder 4"/>
          <p:cNvSpPr>
            <a:spLocks noGrp="1"/>
          </p:cNvSpPr>
          <p:nvPr>
            <p:ph idx="1"/>
          </p:nvPr>
        </p:nvSpPr>
        <p:spPr/>
        <p:txBody>
          <a:bodyPr>
            <a:normAutofit fontScale="92500"/>
          </a:bodyPr>
          <a:lstStyle/>
          <a:p>
            <a:r>
              <a:rPr lang="en-US" dirty="0"/>
              <a:t>Patient presents for GYN exam and regular physical. She also complains of irregular menses. These can last three days to six months. She also reports weight gain, excessive facial and body hair, and painful menses. She was on oral contraceptives a few months ago and started again yesterday. She also complains of cysts to her lower abdomen.</a:t>
            </a:r>
          </a:p>
          <a:p>
            <a:r>
              <a:rPr lang="en-US" dirty="0"/>
              <a:t>She has never had a pelvic exam before. She is sexually active. Complaints of weight gain, facial hair, irregular/heavy menses and some lower pelvic pain. </a:t>
            </a:r>
          </a:p>
          <a:p>
            <a:r>
              <a:rPr lang="en-US" dirty="0"/>
              <a:t>Complete exam done</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30</a:t>
            </a:fld>
            <a:endParaRPr lang="en-US"/>
          </a:p>
        </p:txBody>
      </p:sp>
    </p:spTree>
    <p:extLst>
      <p:ext uri="{BB962C8B-B14F-4D97-AF65-F5344CB8AC3E}">
        <p14:creationId xmlns:p14="http://schemas.microsoft.com/office/powerpoint/2010/main" val="161743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4</a:t>
            </a:r>
          </a:p>
        </p:txBody>
      </p:sp>
      <p:sp>
        <p:nvSpPr>
          <p:cNvPr id="5" name="Content Placeholder 4"/>
          <p:cNvSpPr>
            <a:spLocks noGrp="1"/>
          </p:cNvSpPr>
          <p:nvPr>
            <p:ph idx="1"/>
          </p:nvPr>
        </p:nvSpPr>
        <p:spPr/>
        <p:txBody>
          <a:bodyPr>
            <a:normAutofit/>
          </a:bodyPr>
          <a:lstStyle/>
          <a:p>
            <a:r>
              <a:rPr lang="en-US" dirty="0"/>
              <a:t>Annual GYN exam</a:t>
            </a:r>
          </a:p>
          <a:p>
            <a:r>
              <a:rPr lang="en-US" dirty="0"/>
              <a:t>STD screening</a:t>
            </a:r>
          </a:p>
          <a:p>
            <a:r>
              <a:rPr lang="en-US" dirty="0"/>
              <a:t>Cultures</a:t>
            </a:r>
          </a:p>
          <a:p>
            <a:r>
              <a:rPr lang="en-US" dirty="0"/>
              <a:t>Will check pelvic sonogram and TSH for irregular menses and pelvic pain. She is already on oral contraceptives - refill done today</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31</a:t>
            </a:fld>
            <a:endParaRPr lang="en-US"/>
          </a:p>
        </p:txBody>
      </p:sp>
    </p:spTree>
    <p:extLst>
      <p:ext uri="{BB962C8B-B14F-4D97-AF65-F5344CB8AC3E}">
        <p14:creationId xmlns:p14="http://schemas.microsoft.com/office/powerpoint/2010/main" val="303365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4</a:t>
            </a:r>
          </a:p>
        </p:txBody>
      </p:sp>
      <p:sp>
        <p:nvSpPr>
          <p:cNvPr id="5" name="Content Placeholder 4"/>
          <p:cNvSpPr>
            <a:spLocks noGrp="1"/>
          </p:cNvSpPr>
          <p:nvPr>
            <p:ph idx="1"/>
          </p:nvPr>
        </p:nvSpPr>
        <p:spPr/>
        <p:txBody>
          <a:bodyPr>
            <a:normAutofit/>
          </a:bodyPr>
          <a:lstStyle/>
          <a:p>
            <a:endParaRPr lang="en-US" dirty="0"/>
          </a:p>
          <a:p>
            <a:r>
              <a:rPr lang="en-US" dirty="0"/>
              <a:t>Does this support an E/M with modifier 25?</a:t>
            </a:r>
          </a:p>
          <a:p>
            <a:endParaRPr lang="en-US" dirty="0"/>
          </a:p>
          <a:p>
            <a:r>
              <a:rPr lang="en-US" dirty="0"/>
              <a:t>Yes, there is a significant, separately identifiable E/M service for the irregular menses, weight gain and excessive facial and body hair</a:t>
            </a:r>
          </a:p>
          <a:p>
            <a:pPr marL="0" indent="0">
              <a:buNone/>
            </a:pPr>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32</a:t>
            </a:fld>
            <a:endParaRPr lang="en-US"/>
          </a:p>
        </p:txBody>
      </p:sp>
    </p:spTree>
    <p:extLst>
      <p:ext uri="{BB962C8B-B14F-4D97-AF65-F5344CB8AC3E}">
        <p14:creationId xmlns:p14="http://schemas.microsoft.com/office/powerpoint/2010/main" val="7339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5</a:t>
            </a:r>
          </a:p>
        </p:txBody>
      </p:sp>
      <p:sp>
        <p:nvSpPr>
          <p:cNvPr id="5" name="Content Placeholder 4"/>
          <p:cNvSpPr>
            <a:spLocks noGrp="1"/>
          </p:cNvSpPr>
          <p:nvPr>
            <p:ph idx="1"/>
          </p:nvPr>
        </p:nvSpPr>
        <p:spPr/>
        <p:txBody>
          <a:bodyPr>
            <a:normAutofit/>
          </a:bodyPr>
          <a:lstStyle/>
          <a:p>
            <a:r>
              <a:rPr lang="en-US" dirty="0"/>
              <a:t>8-year-old WCV. Patient accompanied by father.   </a:t>
            </a:r>
          </a:p>
          <a:p>
            <a:r>
              <a:rPr lang="en-US" dirty="0"/>
              <a:t>History of mass on right wrist. She has occasional intense pain – no pain with chores or homework. She had cold symptoms recently that resolved. She has occasional discomfort on sternum when bending – some cough but no difficulty breathing. </a:t>
            </a:r>
          </a:p>
          <a:p>
            <a:r>
              <a:rPr lang="en-US" dirty="0"/>
              <a:t>All the well child information documented</a:t>
            </a:r>
          </a:p>
          <a:p>
            <a:r>
              <a:rPr lang="en-US" dirty="0"/>
              <a:t>Full exam – chest wall non-tender; extremities normal – pea sized, soft mobile mass on right wrist</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33</a:t>
            </a:fld>
            <a:endParaRPr lang="en-US"/>
          </a:p>
        </p:txBody>
      </p:sp>
    </p:spTree>
    <p:extLst>
      <p:ext uri="{BB962C8B-B14F-4D97-AF65-F5344CB8AC3E}">
        <p14:creationId xmlns:p14="http://schemas.microsoft.com/office/powerpoint/2010/main" val="1243982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5</a:t>
            </a:r>
          </a:p>
        </p:txBody>
      </p:sp>
      <p:sp>
        <p:nvSpPr>
          <p:cNvPr id="5" name="Content Placeholder 4"/>
          <p:cNvSpPr>
            <a:spLocks noGrp="1"/>
          </p:cNvSpPr>
          <p:nvPr>
            <p:ph idx="1"/>
          </p:nvPr>
        </p:nvSpPr>
        <p:spPr/>
        <p:txBody>
          <a:bodyPr>
            <a:normAutofit fontScale="92500" lnSpcReduction="10000"/>
          </a:bodyPr>
          <a:lstStyle/>
          <a:p>
            <a:r>
              <a:rPr lang="en-US" dirty="0"/>
              <a:t>Well child exam – normal hearing screening; immunizations up-to-date, discussed possible viral illness can cause inflammation in the sternum, GERD can cause pain, and breast development causes soreness. Monitor and call if she has persistent and intense pain.</a:t>
            </a:r>
          </a:p>
          <a:p>
            <a:r>
              <a:rPr lang="en-US" dirty="0"/>
              <a:t>Mass of right wrist – discussed the mass seems to be a ganglion cyst, which does not cause harm. It is very small and is not bothering her currently. Father would like it looked at by a surgeon – referral will be sent.</a:t>
            </a:r>
          </a:p>
          <a:p>
            <a:r>
              <a:rPr lang="en-US" dirty="0"/>
              <a:t>All of the key requirements for the well child </a:t>
            </a:r>
            <a:r>
              <a:rPr lang="en-US"/>
              <a:t>were documented</a:t>
            </a:r>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34</a:t>
            </a:fld>
            <a:endParaRPr lang="en-US"/>
          </a:p>
        </p:txBody>
      </p:sp>
    </p:spTree>
    <p:extLst>
      <p:ext uri="{BB962C8B-B14F-4D97-AF65-F5344CB8AC3E}">
        <p14:creationId xmlns:p14="http://schemas.microsoft.com/office/powerpoint/2010/main" val="372915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5</a:t>
            </a:r>
          </a:p>
        </p:txBody>
      </p:sp>
      <p:sp>
        <p:nvSpPr>
          <p:cNvPr id="5" name="Content Placeholder 4"/>
          <p:cNvSpPr>
            <a:spLocks noGrp="1"/>
          </p:cNvSpPr>
          <p:nvPr>
            <p:ph idx="1"/>
          </p:nvPr>
        </p:nvSpPr>
        <p:spPr/>
        <p:txBody>
          <a:bodyPr>
            <a:normAutofit/>
          </a:bodyPr>
          <a:lstStyle/>
          <a:p>
            <a:endParaRPr lang="en-US" dirty="0"/>
          </a:p>
          <a:p>
            <a:r>
              <a:rPr lang="en-US" dirty="0"/>
              <a:t>Does this support an E/M with modifier 25?</a:t>
            </a:r>
          </a:p>
          <a:p>
            <a:endParaRPr lang="en-US" dirty="0"/>
          </a:p>
          <a:p>
            <a:r>
              <a:rPr lang="en-US" dirty="0"/>
              <a:t>What about the mass on the wrist?</a:t>
            </a:r>
          </a:p>
          <a:p>
            <a:endParaRPr lang="en-US" dirty="0"/>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35</a:t>
            </a:fld>
            <a:endParaRPr lang="en-US"/>
          </a:p>
        </p:txBody>
      </p:sp>
    </p:spTree>
    <p:extLst>
      <p:ext uri="{BB962C8B-B14F-4D97-AF65-F5344CB8AC3E}">
        <p14:creationId xmlns:p14="http://schemas.microsoft.com/office/powerpoint/2010/main" val="22005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6</a:t>
            </a:r>
          </a:p>
        </p:txBody>
      </p:sp>
      <p:sp>
        <p:nvSpPr>
          <p:cNvPr id="5" name="Content Placeholder 4"/>
          <p:cNvSpPr>
            <a:spLocks noGrp="1"/>
          </p:cNvSpPr>
          <p:nvPr>
            <p:ph idx="1"/>
          </p:nvPr>
        </p:nvSpPr>
        <p:spPr/>
        <p:txBody>
          <a:bodyPr/>
          <a:lstStyle/>
          <a:p>
            <a:endParaRPr lang="en-US"/>
          </a:p>
          <a:p>
            <a:r>
              <a:rPr lang="en-US"/>
              <a:t>Patient presents with a nosebleed that has been going on since yesterday. When the provider was obtaining the history, the patient indicated his cardiologist just performed bloodwork and changed the dosage on his coumadin.  The provider contacted the cardiologist prior to cauterizing the bleed.</a:t>
            </a:r>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36</a:t>
            </a:fld>
            <a:endParaRPr lang="en-US"/>
          </a:p>
        </p:txBody>
      </p:sp>
    </p:spTree>
    <p:extLst>
      <p:ext uri="{BB962C8B-B14F-4D97-AF65-F5344CB8AC3E}">
        <p14:creationId xmlns:p14="http://schemas.microsoft.com/office/powerpoint/2010/main" val="326163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6</a:t>
            </a:r>
          </a:p>
        </p:txBody>
      </p:sp>
      <p:sp>
        <p:nvSpPr>
          <p:cNvPr id="5" name="Content Placeholder 4"/>
          <p:cNvSpPr>
            <a:spLocks noGrp="1"/>
          </p:cNvSpPr>
          <p:nvPr>
            <p:ph idx="1"/>
          </p:nvPr>
        </p:nvSpPr>
        <p:spPr/>
        <p:txBody>
          <a:bodyPr>
            <a:normAutofit/>
          </a:bodyPr>
          <a:lstStyle/>
          <a:p>
            <a:endParaRPr lang="en-US" dirty="0"/>
          </a:p>
          <a:p>
            <a:r>
              <a:rPr lang="en-US" dirty="0"/>
              <a:t>Does this support an E/M with modifier 25?</a:t>
            </a:r>
          </a:p>
          <a:p>
            <a:endParaRPr lang="en-US" dirty="0"/>
          </a:p>
          <a:p>
            <a:r>
              <a:rPr lang="en-US" dirty="0"/>
              <a:t>Yes, there is a significant, separately identifiable E/M service for the additional work-up (calling cardiologist regarding change in coumadin)</a:t>
            </a:r>
          </a:p>
          <a:p>
            <a:endParaRPr lang="en-US" dirty="0"/>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37</a:t>
            </a:fld>
            <a:endParaRPr lang="en-US"/>
          </a:p>
        </p:txBody>
      </p:sp>
    </p:spTree>
    <p:extLst>
      <p:ext uri="{BB962C8B-B14F-4D97-AF65-F5344CB8AC3E}">
        <p14:creationId xmlns:p14="http://schemas.microsoft.com/office/powerpoint/2010/main" val="19398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7</a:t>
            </a:r>
          </a:p>
        </p:txBody>
      </p:sp>
      <p:sp>
        <p:nvSpPr>
          <p:cNvPr id="5" name="Content Placeholder 4"/>
          <p:cNvSpPr>
            <a:spLocks noGrp="1"/>
          </p:cNvSpPr>
          <p:nvPr>
            <p:ph idx="1"/>
          </p:nvPr>
        </p:nvSpPr>
        <p:spPr/>
        <p:txBody>
          <a:bodyPr>
            <a:normAutofit/>
          </a:bodyPr>
          <a:lstStyle/>
          <a:p>
            <a:endParaRPr lang="en-US" sz="2600" dirty="0"/>
          </a:p>
          <a:p>
            <a:r>
              <a:rPr lang="en-US" sz="2600" dirty="0"/>
              <a:t>A 32-year-old male presents for his complete physical. The history indicates he has a past medical history of prediabetes and dyslipidemia and here today for a routine physical exam. The last visit was one month ago where he established care. Blood pressure was noted to be elevated in the last office visit denies any prior diagnosis or treatments for elevated blood pressure.</a:t>
            </a:r>
          </a:p>
          <a:p>
            <a:endParaRPr lang="en-US" sz="2600" dirty="0"/>
          </a:p>
          <a:p>
            <a:r>
              <a:rPr lang="en-US" sz="2600" dirty="0"/>
              <a:t>(next slide for A/P)</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38</a:t>
            </a:fld>
            <a:endParaRPr lang="en-US"/>
          </a:p>
        </p:txBody>
      </p:sp>
    </p:spTree>
    <p:extLst>
      <p:ext uri="{BB962C8B-B14F-4D97-AF65-F5344CB8AC3E}">
        <p14:creationId xmlns:p14="http://schemas.microsoft.com/office/powerpoint/2010/main" val="691570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7</a:t>
            </a:r>
          </a:p>
        </p:txBody>
      </p:sp>
      <p:sp>
        <p:nvSpPr>
          <p:cNvPr id="5" name="Content Placeholder 4"/>
          <p:cNvSpPr>
            <a:spLocks noGrp="1"/>
          </p:cNvSpPr>
          <p:nvPr>
            <p:ph idx="1"/>
          </p:nvPr>
        </p:nvSpPr>
        <p:spPr/>
        <p:txBody>
          <a:bodyPr>
            <a:normAutofit fontScale="92500" lnSpcReduction="10000"/>
          </a:bodyPr>
          <a:lstStyle/>
          <a:p>
            <a:r>
              <a:rPr lang="en-US" sz="2600" dirty="0"/>
              <a:t>The assessment/plan includes:</a:t>
            </a:r>
          </a:p>
          <a:p>
            <a:pPr lvl="1"/>
            <a:r>
              <a:rPr lang="en-US" sz="2200" dirty="0"/>
              <a:t>General adult medical examination without abnormal findings-health maintenance discussed reviewed blood tests and all questions and concerns were addressed screening guidelines were reviewed and are up to date we discussed incorporating a healthy diet, adequate exercise, appropriate sleep hygiene, stress reduction, routine dental visits, and eye exams.</a:t>
            </a:r>
          </a:p>
          <a:p>
            <a:pPr lvl="1"/>
            <a:r>
              <a:rPr lang="en-US" sz="2200" dirty="0"/>
              <a:t>Dyslipidemia- reviewed lipid panel results with patient and recommendations for primary prevention of MI and CVA. Patients A SCVD risk is less than 7% and statin therapy is not recommended at this time. Discussed modifiable risk factors with patient and how that would impact overall risk.</a:t>
            </a:r>
          </a:p>
          <a:p>
            <a:pPr lvl="1"/>
            <a:r>
              <a:rPr lang="en-US" sz="2200" dirty="0"/>
              <a:t>Pre-diabetes-last A1C was in the pre diabetic range discussed prediabetes and the increased risk of developing type 2 diabetes in the future. Encouraged plant-based diet and regular activity of at least 150 minutes a week.</a:t>
            </a: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39</a:t>
            </a:fld>
            <a:endParaRPr lang="en-US"/>
          </a:p>
        </p:txBody>
      </p:sp>
    </p:spTree>
    <p:extLst>
      <p:ext uri="{BB962C8B-B14F-4D97-AF65-F5344CB8AC3E}">
        <p14:creationId xmlns:p14="http://schemas.microsoft.com/office/powerpoint/2010/main" val="273752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Objectives</a:t>
            </a:r>
          </a:p>
        </p:txBody>
      </p:sp>
      <p:sp>
        <p:nvSpPr>
          <p:cNvPr id="5" name="Content Placeholder 4"/>
          <p:cNvSpPr>
            <a:spLocks noGrp="1"/>
          </p:cNvSpPr>
          <p:nvPr>
            <p:ph idx="1"/>
          </p:nvPr>
        </p:nvSpPr>
        <p:spPr/>
        <p:txBody>
          <a:bodyPr>
            <a:noAutofit/>
          </a:bodyPr>
          <a:lstStyle/>
          <a:p>
            <a:pPr marL="0" marR="0">
              <a:lnSpc>
                <a:spcPct val="100000"/>
              </a:lnSpc>
              <a:spcBef>
                <a:spcPts val="0"/>
              </a:spcBef>
              <a:spcAft>
                <a:spcPts val="0"/>
              </a:spcAft>
            </a:pPr>
            <a:r>
              <a:rPr lang="en-US" sz="2400" dirty="0">
                <a:effectLst/>
                <a:ea typeface="PMingLiU" panose="02020500000000000000" pitchFamily="18" charset="-120"/>
              </a:rPr>
              <a:t>Define Modifier 25</a:t>
            </a:r>
          </a:p>
          <a:p>
            <a:pPr marL="0" marR="0" indent="0">
              <a:lnSpc>
                <a:spcPct val="100000"/>
              </a:lnSpc>
              <a:spcBef>
                <a:spcPts val="0"/>
              </a:spcBef>
              <a:spcAft>
                <a:spcPts val="0"/>
              </a:spcAft>
              <a:buNone/>
            </a:pPr>
            <a:endParaRPr lang="en-US" sz="2400" dirty="0">
              <a:effectLst/>
              <a:ea typeface="PMingLiU" panose="02020500000000000000" pitchFamily="18" charset="-120"/>
            </a:endParaRPr>
          </a:p>
          <a:p>
            <a:pPr marL="0" marR="0">
              <a:lnSpc>
                <a:spcPct val="100000"/>
              </a:lnSpc>
              <a:spcBef>
                <a:spcPts val="0"/>
              </a:spcBef>
              <a:spcAft>
                <a:spcPts val="0"/>
              </a:spcAft>
            </a:pPr>
            <a:r>
              <a:rPr lang="en-US" sz="2400" dirty="0">
                <a:effectLst/>
                <a:ea typeface="PMingLiU" panose="02020500000000000000" pitchFamily="18" charset="-120"/>
              </a:rPr>
              <a:t>Define </a:t>
            </a:r>
            <a:r>
              <a:rPr lang="en-US" sz="2400" dirty="0">
                <a:ea typeface="PMingLiU" panose="02020500000000000000" pitchFamily="18" charset="-120"/>
              </a:rPr>
              <a:t>what is considered a minor procedure</a:t>
            </a:r>
          </a:p>
          <a:p>
            <a:pPr marL="0" marR="0" indent="0">
              <a:lnSpc>
                <a:spcPct val="100000"/>
              </a:lnSpc>
              <a:spcBef>
                <a:spcPts val="0"/>
              </a:spcBef>
              <a:spcAft>
                <a:spcPts val="0"/>
              </a:spcAft>
              <a:buNone/>
            </a:pPr>
            <a:endParaRPr lang="en-US" sz="2400" dirty="0">
              <a:effectLst/>
              <a:ea typeface="PMingLiU" panose="02020500000000000000" pitchFamily="18" charset="-120"/>
            </a:endParaRPr>
          </a:p>
          <a:p>
            <a:pPr marL="0" marR="0">
              <a:lnSpc>
                <a:spcPct val="100000"/>
              </a:lnSpc>
              <a:spcBef>
                <a:spcPts val="0"/>
              </a:spcBef>
              <a:spcAft>
                <a:spcPts val="0"/>
              </a:spcAft>
            </a:pPr>
            <a:r>
              <a:rPr lang="en-US" sz="2400" dirty="0">
                <a:effectLst/>
                <a:ea typeface="PMingLiU" panose="02020500000000000000" pitchFamily="18" charset="-120"/>
              </a:rPr>
              <a:t>Identify the global period for minor procedures </a:t>
            </a:r>
          </a:p>
          <a:p>
            <a:pPr marL="0" marR="0" indent="0">
              <a:lnSpc>
                <a:spcPct val="100000"/>
              </a:lnSpc>
              <a:spcBef>
                <a:spcPts val="0"/>
              </a:spcBef>
              <a:spcAft>
                <a:spcPts val="0"/>
              </a:spcAft>
              <a:buNone/>
            </a:pPr>
            <a:endParaRPr lang="en-US" sz="2400" dirty="0">
              <a:ea typeface="PMingLiU" panose="02020500000000000000" pitchFamily="18" charset="-120"/>
            </a:endParaRPr>
          </a:p>
          <a:p>
            <a:pPr>
              <a:lnSpc>
                <a:spcPct val="100000"/>
              </a:lnSpc>
              <a:spcBef>
                <a:spcPts val="0"/>
              </a:spcBef>
            </a:pPr>
            <a:r>
              <a:rPr lang="en-US" sz="2400" dirty="0"/>
              <a:t>Determine what components are included in a minor procedure</a:t>
            </a:r>
          </a:p>
          <a:p>
            <a:pPr>
              <a:lnSpc>
                <a:spcPct val="100000"/>
              </a:lnSpc>
              <a:spcBef>
                <a:spcPts val="0"/>
              </a:spcBef>
            </a:pPr>
            <a:endParaRPr lang="en-US" sz="2400" dirty="0"/>
          </a:p>
          <a:p>
            <a:pPr>
              <a:lnSpc>
                <a:spcPct val="100000"/>
              </a:lnSpc>
              <a:spcBef>
                <a:spcPts val="0"/>
              </a:spcBef>
            </a:pPr>
            <a:r>
              <a:rPr lang="en-US" sz="2400" dirty="0"/>
              <a:t>Distinguish when an E/M code can be billed in addition to a minor procedure or preventive/wellness visit</a:t>
            </a:r>
          </a:p>
          <a:p>
            <a:pPr marL="0" indent="0">
              <a:buNone/>
            </a:pPr>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a:t>
            </a:fld>
            <a:endParaRPr lang="en-US"/>
          </a:p>
        </p:txBody>
      </p:sp>
    </p:spTree>
    <p:extLst>
      <p:ext uri="{BB962C8B-B14F-4D97-AF65-F5344CB8AC3E}">
        <p14:creationId xmlns:p14="http://schemas.microsoft.com/office/powerpoint/2010/main" val="4187702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Example 7</a:t>
            </a:r>
          </a:p>
        </p:txBody>
      </p:sp>
      <p:sp>
        <p:nvSpPr>
          <p:cNvPr id="5" name="Content Placeholder 4"/>
          <p:cNvSpPr>
            <a:spLocks noGrp="1"/>
          </p:cNvSpPr>
          <p:nvPr>
            <p:ph idx="1"/>
          </p:nvPr>
        </p:nvSpPr>
        <p:spPr/>
        <p:txBody>
          <a:bodyPr>
            <a:normAutofit/>
          </a:bodyPr>
          <a:lstStyle/>
          <a:p>
            <a:endParaRPr lang="en-US" dirty="0"/>
          </a:p>
          <a:p>
            <a:r>
              <a:rPr lang="en-US" dirty="0"/>
              <a:t>Does this support an E/M with modifier 25?</a:t>
            </a:r>
          </a:p>
          <a:p>
            <a:endParaRPr lang="en-US" dirty="0"/>
          </a:p>
          <a:p>
            <a:r>
              <a:rPr lang="en-US" dirty="0"/>
              <a:t>I would not code a separate E/M code – the labs were done on the previous visit.</a:t>
            </a:r>
          </a:p>
          <a:p>
            <a:endParaRPr lang="en-US" dirty="0"/>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40</a:t>
            </a:fld>
            <a:endParaRPr lang="en-US"/>
          </a:p>
        </p:txBody>
      </p:sp>
    </p:spTree>
    <p:extLst>
      <p:ext uri="{BB962C8B-B14F-4D97-AF65-F5344CB8AC3E}">
        <p14:creationId xmlns:p14="http://schemas.microsoft.com/office/powerpoint/2010/main" val="15268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Best practices</a:t>
            </a:r>
          </a:p>
        </p:txBody>
      </p:sp>
      <p:sp>
        <p:nvSpPr>
          <p:cNvPr id="5" name="Content Placeholder 4"/>
          <p:cNvSpPr>
            <a:spLocks noGrp="1"/>
          </p:cNvSpPr>
          <p:nvPr>
            <p:ph idx="1"/>
          </p:nvPr>
        </p:nvSpPr>
        <p:spPr>
          <a:xfrm>
            <a:off x="3607694" y="649480"/>
            <a:ext cx="4916510" cy="5546047"/>
          </a:xfrm>
        </p:spPr>
        <p:txBody>
          <a:bodyPr anchor="ctr">
            <a:normAutofit/>
          </a:bodyPr>
          <a:lstStyle/>
          <a:p>
            <a:r>
              <a:rPr lang="en-US" sz="2700" dirty="0"/>
              <a:t>Document the E/M separate from the minor procedure/preventive/wellness</a:t>
            </a:r>
          </a:p>
          <a:p>
            <a:endParaRPr lang="en-US" sz="2700" dirty="0"/>
          </a:p>
          <a:p>
            <a:r>
              <a:rPr lang="en-US" sz="2700" dirty="0"/>
              <a:t>Have providers link the diagnoses appropriately </a:t>
            </a:r>
          </a:p>
          <a:p>
            <a:endParaRPr lang="en-US" sz="2700" dirty="0"/>
          </a:p>
          <a:p>
            <a:r>
              <a:rPr lang="en-US" sz="2700" dirty="0"/>
              <a:t>If the provider does not have a different diagnosis make sure the documentation clearly supports, the ‘work’ that is above and beyond</a:t>
            </a:r>
          </a:p>
        </p:txBody>
      </p:sp>
      <p:sp>
        <p:nvSpPr>
          <p:cNvPr id="7" name="Slide Number Placeholder 6"/>
          <p:cNvSpPr>
            <a:spLocks noGrp="1"/>
          </p:cNvSpPr>
          <p:nvPr>
            <p:ph type="sldNum" sz="quarter" idx="12"/>
          </p:nvPr>
        </p:nvSpPr>
        <p:spPr>
          <a:xfrm>
            <a:off x="8778240" y="6455664"/>
            <a:ext cx="336042" cy="365125"/>
          </a:xfrm>
        </p:spPr>
        <p:txBody>
          <a:bodyPr>
            <a:normAutofit/>
          </a:bodyPr>
          <a:lstStyle/>
          <a:p>
            <a:pPr>
              <a:spcAft>
                <a:spcPts val="600"/>
              </a:spcAft>
            </a:pPr>
            <a:fld id="{100CABCA-2BE0-4990-AA4A-F91EE6151EB5}" type="slidenum">
              <a:rPr lang="en-US" sz="1000">
                <a:solidFill>
                  <a:schemeClr val="tx1">
                    <a:lumMod val="50000"/>
                    <a:lumOff val="50000"/>
                  </a:schemeClr>
                </a:solidFill>
              </a:rPr>
              <a:pPr>
                <a:spcAft>
                  <a:spcPts val="600"/>
                </a:spcAft>
              </a:pPr>
              <a:t>41</a:t>
            </a:fld>
            <a:endParaRPr lang="en-US" sz="1000">
              <a:solidFill>
                <a:schemeClr val="tx1">
                  <a:lumMod val="50000"/>
                  <a:lumOff val="50000"/>
                </a:schemeClr>
              </a:solidFill>
            </a:endParaRPr>
          </a:p>
        </p:txBody>
      </p:sp>
      <p:sp>
        <p:nvSpPr>
          <p:cNvPr id="3" name="Footer Placeholder 5">
            <a:extLst>
              <a:ext uri="{FF2B5EF4-FFF2-40B4-BE49-F238E27FC236}">
                <a16:creationId xmlns:a16="http://schemas.microsoft.com/office/drawing/2014/main" id="{C73EF08C-5D55-00FA-BA72-0103E5F1238F}"/>
              </a:ext>
            </a:extLst>
          </p:cNvPr>
          <p:cNvSpPr>
            <a:spLocks noGrp="1"/>
          </p:cNvSpPr>
          <p:nvPr>
            <p:ph type="ftr" sz="quarter" idx="11"/>
          </p:nvPr>
        </p:nvSpPr>
        <p:spPr>
          <a:xfrm>
            <a:off x="29718" y="6455663"/>
            <a:ext cx="3086100" cy="365125"/>
          </a:xfrm>
        </p:spPr>
        <p:txBody>
          <a:bodyPr/>
          <a:lstStyle/>
          <a:p>
            <a:r>
              <a:rPr lang="en-US"/>
              <a:t>Coding &amp; Compliance Initiatives, Inc.</a:t>
            </a:r>
            <a:endParaRPr lang="en-US" dirty="0"/>
          </a:p>
        </p:txBody>
      </p:sp>
    </p:spTree>
    <p:extLst>
      <p:ext uri="{BB962C8B-B14F-4D97-AF65-F5344CB8AC3E}">
        <p14:creationId xmlns:p14="http://schemas.microsoft.com/office/powerpoint/2010/main" val="2648155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Preventive and E/M </a:t>
            </a:r>
          </a:p>
        </p:txBody>
      </p:sp>
      <p:sp>
        <p:nvSpPr>
          <p:cNvPr id="5" name="Content Placeholder 4"/>
          <p:cNvSpPr>
            <a:spLocks noGrp="1"/>
          </p:cNvSpPr>
          <p:nvPr>
            <p:ph idx="1"/>
          </p:nvPr>
        </p:nvSpPr>
        <p:spPr/>
        <p:txBody>
          <a:bodyPr/>
          <a:lstStyle/>
          <a:p>
            <a:endParaRPr lang="en-US" dirty="0"/>
          </a:p>
          <a:p>
            <a:r>
              <a:rPr lang="en-US" dirty="0"/>
              <a:t>Patient may have a co-payment for the E/M</a:t>
            </a:r>
          </a:p>
          <a:p>
            <a:endParaRPr lang="en-US" dirty="0"/>
          </a:p>
          <a:p>
            <a:r>
              <a:rPr lang="en-US" dirty="0"/>
              <a:t>When you review a wellness visit, and the documentation does not include all items required, but the documentation includes DM and HTN in the assessment and plan – can we change and bill 9921X instead of the wellness visit?</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42</a:t>
            </a:fld>
            <a:endParaRPr lang="en-US"/>
          </a:p>
        </p:txBody>
      </p:sp>
    </p:spTree>
    <p:extLst>
      <p:ext uri="{BB962C8B-B14F-4D97-AF65-F5344CB8AC3E}">
        <p14:creationId xmlns:p14="http://schemas.microsoft.com/office/powerpoint/2010/main" val="4088354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a:t>Modifier 25</a:t>
            </a:r>
            <a:endParaRPr lang="en-US" sz="4400" dirty="0"/>
          </a:p>
        </p:txBody>
      </p:sp>
      <p:sp>
        <p:nvSpPr>
          <p:cNvPr id="5" name="Content Placeholder 4"/>
          <p:cNvSpPr>
            <a:spLocks noGrp="1"/>
          </p:cNvSpPr>
          <p:nvPr>
            <p:ph idx="1"/>
          </p:nvPr>
        </p:nvSpPr>
        <p:spPr/>
        <p:txBody>
          <a:bodyPr/>
          <a:lstStyle/>
          <a:p>
            <a:endParaRPr lang="en-US"/>
          </a:p>
          <a:p>
            <a:r>
              <a:rPr lang="en-US"/>
              <a:t>Goes on the E/M  </a:t>
            </a:r>
          </a:p>
          <a:p>
            <a:pPr marL="0" indent="0">
              <a:buNone/>
            </a:pPr>
            <a:endParaRPr lang="en-US"/>
          </a:p>
          <a:p>
            <a:pPr lvl="1"/>
            <a:r>
              <a:rPr lang="en-US"/>
              <a:t>99213-25</a:t>
            </a:r>
          </a:p>
          <a:p>
            <a:pPr lvl="1"/>
            <a:r>
              <a:rPr lang="en-US"/>
              <a:t>17110</a:t>
            </a:r>
          </a:p>
          <a:p>
            <a:pPr lvl="1"/>
            <a:endParaRPr lang="en-US"/>
          </a:p>
          <a:p>
            <a:pPr lvl="1"/>
            <a:r>
              <a:rPr lang="en-US"/>
              <a:t>99213-25</a:t>
            </a:r>
          </a:p>
          <a:p>
            <a:pPr lvl="1"/>
            <a:r>
              <a:rPr lang="en-US"/>
              <a:t>99396</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43</a:t>
            </a:fld>
            <a:endParaRPr lang="en-US"/>
          </a:p>
        </p:txBody>
      </p:sp>
    </p:spTree>
    <p:extLst>
      <p:ext uri="{BB962C8B-B14F-4D97-AF65-F5344CB8AC3E}">
        <p14:creationId xmlns:p14="http://schemas.microsoft.com/office/powerpoint/2010/main" val="3050966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Myths</a:t>
            </a:r>
          </a:p>
        </p:txBody>
      </p:sp>
      <p:sp>
        <p:nvSpPr>
          <p:cNvPr id="5" name="Content Placeholder 4"/>
          <p:cNvSpPr>
            <a:spLocks noGrp="1"/>
          </p:cNvSpPr>
          <p:nvPr>
            <p:ph idx="1"/>
          </p:nvPr>
        </p:nvSpPr>
        <p:spPr/>
        <p:txBody>
          <a:bodyPr/>
          <a:lstStyle/>
          <a:p>
            <a:endParaRPr lang="en-US" dirty="0"/>
          </a:p>
          <a:p>
            <a:r>
              <a:rPr lang="en-US" sz="3000" dirty="0"/>
              <a:t>An E/M is always allowed on a new patient visit with another service (i.e., minor procedure, preventive, etc.).</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44</a:t>
            </a:fld>
            <a:endParaRPr lang="en-US"/>
          </a:p>
        </p:txBody>
      </p:sp>
    </p:spTree>
    <p:extLst>
      <p:ext uri="{BB962C8B-B14F-4D97-AF65-F5344CB8AC3E}">
        <p14:creationId xmlns:p14="http://schemas.microsoft.com/office/powerpoint/2010/main" val="1582514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Myths</a:t>
            </a:r>
          </a:p>
        </p:txBody>
      </p:sp>
      <p:sp>
        <p:nvSpPr>
          <p:cNvPr id="5" name="Content Placeholder 4"/>
          <p:cNvSpPr>
            <a:spLocks noGrp="1"/>
          </p:cNvSpPr>
          <p:nvPr>
            <p:ph idx="1"/>
          </p:nvPr>
        </p:nvSpPr>
        <p:spPr/>
        <p:txBody>
          <a:bodyPr/>
          <a:lstStyle/>
          <a:p>
            <a:endParaRPr lang="en-US" dirty="0"/>
          </a:p>
          <a:p>
            <a:r>
              <a:rPr lang="en-US" sz="3000" dirty="0"/>
              <a:t>An E/M is always allowed on a preventive/wellness visit when the chronic conditions are addressed.</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45</a:t>
            </a:fld>
            <a:endParaRPr lang="en-US"/>
          </a:p>
        </p:txBody>
      </p:sp>
    </p:spTree>
    <p:extLst>
      <p:ext uri="{BB962C8B-B14F-4D97-AF65-F5344CB8AC3E}">
        <p14:creationId xmlns:p14="http://schemas.microsoft.com/office/powerpoint/2010/main" val="709708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Myths</a:t>
            </a:r>
          </a:p>
        </p:txBody>
      </p:sp>
      <p:sp>
        <p:nvSpPr>
          <p:cNvPr id="5" name="Content Placeholder 4"/>
          <p:cNvSpPr>
            <a:spLocks noGrp="1"/>
          </p:cNvSpPr>
          <p:nvPr>
            <p:ph idx="1"/>
          </p:nvPr>
        </p:nvSpPr>
        <p:spPr/>
        <p:txBody>
          <a:bodyPr/>
          <a:lstStyle/>
          <a:p>
            <a:endParaRPr lang="en-US" dirty="0"/>
          </a:p>
          <a:p>
            <a:r>
              <a:rPr lang="en-US" sz="3000" dirty="0"/>
              <a:t>An E/M is always allowed when I did not know in advance, we were doing a minor procedure</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46</a:t>
            </a:fld>
            <a:endParaRPr lang="en-US"/>
          </a:p>
        </p:txBody>
      </p:sp>
    </p:spTree>
    <p:extLst>
      <p:ext uri="{BB962C8B-B14F-4D97-AF65-F5344CB8AC3E}">
        <p14:creationId xmlns:p14="http://schemas.microsoft.com/office/powerpoint/2010/main" val="599665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Myths</a:t>
            </a:r>
          </a:p>
        </p:txBody>
      </p:sp>
      <p:sp>
        <p:nvSpPr>
          <p:cNvPr id="5" name="Content Placeholder 4"/>
          <p:cNvSpPr>
            <a:spLocks noGrp="1"/>
          </p:cNvSpPr>
          <p:nvPr>
            <p:ph idx="1"/>
          </p:nvPr>
        </p:nvSpPr>
        <p:spPr/>
        <p:txBody>
          <a:bodyPr/>
          <a:lstStyle/>
          <a:p>
            <a:endParaRPr lang="en-US" dirty="0"/>
          </a:p>
          <a:p>
            <a:r>
              <a:rPr lang="en-US" sz="3000" dirty="0"/>
              <a:t>An E/M cannot be reported when the diagnosis is the same as the minor procedure.</a:t>
            </a:r>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47</a:t>
            </a:fld>
            <a:endParaRPr lang="en-US"/>
          </a:p>
        </p:txBody>
      </p:sp>
    </p:spTree>
    <p:extLst>
      <p:ext uri="{BB962C8B-B14F-4D97-AF65-F5344CB8AC3E}">
        <p14:creationId xmlns:p14="http://schemas.microsoft.com/office/powerpoint/2010/main" val="1858021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OIG </a:t>
            </a:r>
          </a:p>
        </p:txBody>
      </p:sp>
      <p:sp>
        <p:nvSpPr>
          <p:cNvPr id="5" name="Content Placeholder 4"/>
          <p:cNvSpPr>
            <a:spLocks noGrp="1"/>
          </p:cNvSpPr>
          <p:nvPr>
            <p:ph idx="1"/>
          </p:nvPr>
        </p:nvSpPr>
        <p:spPr/>
        <p:txBody>
          <a:bodyPr>
            <a:normAutofit/>
          </a:bodyPr>
          <a:lstStyle/>
          <a:p>
            <a:r>
              <a:rPr lang="en-US" sz="2600" b="0" i="0" dirty="0">
                <a:solidFill>
                  <a:srgbClr val="1B1B1B"/>
                </a:solidFill>
                <a:effectLst/>
              </a:rPr>
              <a:t>On November 30, 2021, Meir </a:t>
            </a:r>
            <a:r>
              <a:rPr lang="en-US" sz="2600" b="0" i="0" dirty="0" err="1">
                <a:solidFill>
                  <a:srgbClr val="1B1B1B"/>
                </a:solidFill>
                <a:effectLst/>
              </a:rPr>
              <a:t>Daller</a:t>
            </a:r>
            <a:r>
              <a:rPr lang="en-US" sz="2600" b="0" i="0" dirty="0">
                <a:solidFill>
                  <a:srgbClr val="1B1B1B"/>
                </a:solidFill>
                <a:effectLst/>
              </a:rPr>
              <a:t>, MD (Dr. </a:t>
            </a:r>
            <a:r>
              <a:rPr lang="en-US" sz="2600" b="0" i="0" dirty="0" err="1">
                <a:solidFill>
                  <a:srgbClr val="1B1B1B"/>
                </a:solidFill>
                <a:effectLst/>
              </a:rPr>
              <a:t>Daller</a:t>
            </a:r>
            <a:r>
              <a:rPr lang="en-US" sz="2600" b="0" i="0" dirty="0">
                <a:solidFill>
                  <a:srgbClr val="1B1B1B"/>
                </a:solidFill>
                <a:effectLst/>
              </a:rPr>
              <a:t>), Fort Myers, Florida, entered into a settlement agreement with OIG in which he </a:t>
            </a:r>
            <a:r>
              <a:rPr lang="en-US" sz="2600" b="1" i="0" dirty="0">
                <a:solidFill>
                  <a:srgbClr val="1B1B1B"/>
                </a:solidFill>
                <a:effectLst/>
              </a:rPr>
              <a:t>agreed to pay $455,400 and be excluded from participation in all Federal health care programs for three years</a:t>
            </a:r>
          </a:p>
          <a:p>
            <a:pPr lvl="1"/>
            <a:r>
              <a:rPr lang="en-US" sz="2200" dirty="0"/>
              <a:t>(1) claims for cystourethroscopy with dilation of urethral stricture where no stricture was present that necessitated urethral dilation;</a:t>
            </a:r>
          </a:p>
          <a:p>
            <a:pPr lvl="1"/>
            <a:r>
              <a:rPr lang="en-US" sz="2200" dirty="0"/>
              <a:t>(2) claims for urodynamics testing that was ordered on a routine periodic basis, not out of medical necessity; and </a:t>
            </a:r>
          </a:p>
          <a:p>
            <a:pPr marL="0" indent="0">
              <a:buNone/>
            </a:pPr>
            <a:endParaRPr lang="en-US" sz="26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48</a:t>
            </a:fld>
            <a:endParaRPr lang="en-US"/>
          </a:p>
        </p:txBody>
      </p:sp>
    </p:spTree>
    <p:extLst>
      <p:ext uri="{BB962C8B-B14F-4D97-AF65-F5344CB8AC3E}">
        <p14:creationId xmlns:p14="http://schemas.microsoft.com/office/powerpoint/2010/main" val="830888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OIG </a:t>
            </a:r>
          </a:p>
        </p:txBody>
      </p:sp>
      <p:sp>
        <p:nvSpPr>
          <p:cNvPr id="5" name="Content Placeholder 4"/>
          <p:cNvSpPr>
            <a:spLocks noGrp="1"/>
          </p:cNvSpPr>
          <p:nvPr>
            <p:ph idx="1"/>
          </p:nvPr>
        </p:nvSpPr>
        <p:spPr/>
        <p:txBody>
          <a:bodyPr>
            <a:normAutofit lnSpcReduction="10000"/>
          </a:bodyPr>
          <a:lstStyle/>
          <a:p>
            <a:pPr lvl="1"/>
            <a:r>
              <a:rPr lang="en-US" sz="2600" dirty="0">
                <a:solidFill>
                  <a:srgbClr val="FF0000"/>
                </a:solidFill>
              </a:rPr>
              <a:t>(3) claims for evaluation and management (E&amp;M) services related to in-office testosterone injections that were: </a:t>
            </a:r>
          </a:p>
          <a:p>
            <a:pPr lvl="2"/>
            <a:r>
              <a:rPr lang="en-US" sz="2500" dirty="0">
                <a:solidFill>
                  <a:srgbClr val="FF0000"/>
                </a:solidFill>
              </a:rPr>
              <a:t>(i) submitted in conjunction with claims for the testosterone injections, using modifier 25, where no significant and separately identifiable service other than the testosterone injection took place; and </a:t>
            </a:r>
          </a:p>
          <a:p>
            <a:pPr lvl="2"/>
            <a:r>
              <a:rPr lang="en-US" sz="2500" dirty="0">
                <a:solidFill>
                  <a:srgbClr val="FF0000"/>
                </a:solidFill>
              </a:rPr>
              <a:t>(ii) submitted alone where the patient received an in-office testosterone injection, but no evaluation or management of the patient took place that justified the billing of an E&amp;M code. </a:t>
            </a:r>
            <a:endParaRPr lang="en-US" sz="2900" dirty="0">
              <a:solidFill>
                <a:srgbClr val="FF0000"/>
              </a:solidFill>
            </a:endParaRPr>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49</a:t>
            </a:fld>
            <a:endParaRPr lang="en-US"/>
          </a:p>
        </p:txBody>
      </p:sp>
    </p:spTree>
    <p:extLst>
      <p:ext uri="{BB962C8B-B14F-4D97-AF65-F5344CB8AC3E}">
        <p14:creationId xmlns:p14="http://schemas.microsoft.com/office/powerpoint/2010/main" val="323278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Graph on document with pen">
            <a:extLst>
              <a:ext uri="{FF2B5EF4-FFF2-40B4-BE49-F238E27FC236}">
                <a16:creationId xmlns:a16="http://schemas.microsoft.com/office/drawing/2014/main" id="{A1E4F178-43C7-B2E3-87C0-52EE4805955D}"/>
              </a:ext>
            </a:extLst>
          </p:cNvPr>
          <p:cNvPicPr>
            <a:picLocks noChangeAspect="1"/>
          </p:cNvPicPr>
          <p:nvPr/>
        </p:nvPicPr>
        <p:blipFill rotWithShape="1">
          <a:blip r:embed="rId3"/>
          <a:srcRect l="21567" r="7845" b="-1"/>
          <a:stretch/>
        </p:blipFill>
        <p:spPr>
          <a:xfrm>
            <a:off x="1891767" y="10"/>
            <a:ext cx="7252231" cy="6857990"/>
          </a:xfrm>
          <a:prstGeom prst="rect">
            <a:avLst/>
          </a:prstGeom>
        </p:spPr>
      </p:pic>
      <p:sp>
        <p:nvSpPr>
          <p:cNvPr id="12"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28650" y="365125"/>
            <a:ext cx="2866641" cy="1899912"/>
          </a:xfrm>
        </p:spPr>
        <p:txBody>
          <a:bodyPr>
            <a:normAutofit/>
          </a:bodyPr>
          <a:lstStyle/>
          <a:p>
            <a:r>
              <a:rPr lang="en-US" sz="3500" dirty="0"/>
              <a:t>What is Modifier 25?</a:t>
            </a:r>
          </a:p>
        </p:txBody>
      </p:sp>
      <p:sp>
        <p:nvSpPr>
          <p:cNvPr id="5" name="Content Placeholder 4"/>
          <p:cNvSpPr>
            <a:spLocks noGrp="1"/>
          </p:cNvSpPr>
          <p:nvPr>
            <p:ph idx="1"/>
          </p:nvPr>
        </p:nvSpPr>
        <p:spPr>
          <a:xfrm>
            <a:off x="628650" y="2355011"/>
            <a:ext cx="3201478" cy="3821952"/>
          </a:xfrm>
        </p:spPr>
        <p:txBody>
          <a:bodyPr>
            <a:normAutofit/>
          </a:bodyPr>
          <a:lstStyle/>
          <a:p>
            <a:endParaRPr lang="en-US" sz="1700" dirty="0"/>
          </a:p>
          <a:p>
            <a:r>
              <a:rPr lang="en-US" sz="2400" dirty="0"/>
              <a:t>Significant, Separately Identifiable Evaluation and Management Service by the Same Provider on the Day of a Procedure or Other Service.</a:t>
            </a:r>
          </a:p>
        </p:txBody>
      </p:sp>
      <p:sp>
        <p:nvSpPr>
          <p:cNvPr id="6" name="Footer Placeholder 5"/>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Coding &amp; Compliance Initiatives, Inc.</a:t>
            </a:r>
          </a:p>
        </p:txBody>
      </p:sp>
      <p:sp>
        <p:nvSpPr>
          <p:cNvPr id="7" name="Slide Number Placeholder 6"/>
          <p:cNvSpPr>
            <a:spLocks noGrp="1"/>
          </p:cNvSpPr>
          <p:nvPr>
            <p:ph type="sldNum" sz="quarter" idx="12"/>
          </p:nvPr>
        </p:nvSpPr>
        <p:spPr>
          <a:xfrm>
            <a:off x="6457950" y="6356350"/>
            <a:ext cx="2057400" cy="365125"/>
          </a:xfrm>
        </p:spPr>
        <p:txBody>
          <a:bodyPr>
            <a:normAutofit/>
          </a:bodyPr>
          <a:lstStyle/>
          <a:p>
            <a:pPr>
              <a:spcAft>
                <a:spcPts val="600"/>
              </a:spcAft>
            </a:pPr>
            <a:fld id="{100CABCA-2BE0-4990-AA4A-F91EE6151EB5}"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979899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OIG Publication</a:t>
            </a:r>
          </a:p>
        </p:txBody>
      </p:sp>
      <p:sp>
        <p:nvSpPr>
          <p:cNvPr id="5" name="Content Placeholder 4"/>
          <p:cNvSpPr>
            <a:spLocks noGrp="1"/>
          </p:cNvSpPr>
          <p:nvPr>
            <p:ph idx="1"/>
          </p:nvPr>
        </p:nvSpPr>
        <p:spPr/>
        <p:txBody>
          <a:bodyPr>
            <a:normAutofit fontScale="92500"/>
          </a:bodyPr>
          <a:lstStyle/>
          <a:p>
            <a:r>
              <a:rPr lang="en-US" sz="2500" b="0" i="0" dirty="0">
                <a:solidFill>
                  <a:srgbClr val="212121"/>
                </a:solidFill>
                <a:effectLst/>
              </a:rPr>
              <a:t>In 2019, about 56 percent of dermatologists' claims with an E/M service also included minor surgical procedures (such as lesion removals, destructions, and biopsies) on the same day. </a:t>
            </a:r>
          </a:p>
          <a:p>
            <a:r>
              <a:rPr lang="en-US" sz="2500" b="0" i="0" dirty="0">
                <a:solidFill>
                  <a:srgbClr val="212121"/>
                </a:solidFill>
                <a:effectLst/>
              </a:rPr>
              <a:t>This may indicate abuse whereby the provider used modifier 25 to bill Medicare for a significant and separately identifiable E/M service when only a minor surgical procedure and related preoperative and postoperative services are supported by the beneficiary's medical record. </a:t>
            </a:r>
          </a:p>
          <a:p>
            <a:r>
              <a:rPr lang="en-US" sz="2500" b="0" i="0" dirty="0">
                <a:solidFill>
                  <a:srgbClr val="212121"/>
                </a:solidFill>
                <a:effectLst/>
              </a:rPr>
              <a:t>We will determine whether dermatologists' claims for E/M services on the same day of service as a minor surgical procedure complied with Medicare requirements.</a:t>
            </a:r>
            <a:endParaRPr lang="en-US" sz="2500" dirty="0">
              <a:solidFill>
                <a:srgbClr val="1B1B1B"/>
              </a:solidFill>
            </a:endParaRPr>
          </a:p>
          <a:p>
            <a:endParaRPr lang="en-US" sz="2600" b="0" i="0" dirty="0">
              <a:solidFill>
                <a:srgbClr val="1B1B1B"/>
              </a:solidFill>
              <a:effectLst/>
            </a:endParaRPr>
          </a:p>
          <a:p>
            <a:endParaRPr lang="en-US" sz="2600" dirty="0">
              <a:solidFill>
                <a:srgbClr val="1B1B1B"/>
              </a:solidFill>
            </a:endParaRPr>
          </a:p>
          <a:p>
            <a:endParaRPr lang="en-US" sz="2200" dirty="0"/>
          </a:p>
          <a:p>
            <a:pPr marL="0" indent="0">
              <a:buNone/>
            </a:pPr>
            <a:endParaRPr lang="en-US" sz="26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50</a:t>
            </a:fld>
            <a:endParaRPr lang="en-US"/>
          </a:p>
        </p:txBody>
      </p:sp>
    </p:spTree>
    <p:extLst>
      <p:ext uri="{BB962C8B-B14F-4D97-AF65-F5344CB8AC3E}">
        <p14:creationId xmlns:p14="http://schemas.microsoft.com/office/powerpoint/2010/main" val="275325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OIG </a:t>
            </a:r>
          </a:p>
        </p:txBody>
      </p:sp>
      <p:sp>
        <p:nvSpPr>
          <p:cNvPr id="5" name="Content Placeholder 4"/>
          <p:cNvSpPr>
            <a:spLocks noGrp="1"/>
          </p:cNvSpPr>
          <p:nvPr>
            <p:ph idx="1"/>
          </p:nvPr>
        </p:nvSpPr>
        <p:spPr/>
        <p:txBody>
          <a:bodyPr>
            <a:normAutofit/>
          </a:bodyPr>
          <a:lstStyle/>
          <a:p>
            <a:endParaRPr lang="en-US" sz="2600" b="0" i="0" dirty="0">
              <a:solidFill>
                <a:srgbClr val="1B1B1B"/>
              </a:solidFill>
              <a:effectLst/>
            </a:endParaRPr>
          </a:p>
          <a:p>
            <a:endParaRPr lang="en-US" sz="2600" dirty="0">
              <a:solidFill>
                <a:srgbClr val="1B1B1B"/>
              </a:solidFill>
            </a:endParaRPr>
          </a:p>
          <a:p>
            <a:endParaRPr lang="en-US" sz="2200" dirty="0"/>
          </a:p>
          <a:p>
            <a:pPr marL="0" indent="0">
              <a:buNone/>
            </a:pPr>
            <a:endParaRPr lang="en-US" sz="26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51</a:t>
            </a:fld>
            <a:endParaRPr lang="en-US"/>
          </a:p>
        </p:txBody>
      </p:sp>
      <p:pic>
        <p:nvPicPr>
          <p:cNvPr id="8" name="Picture 7">
            <a:extLst>
              <a:ext uri="{FF2B5EF4-FFF2-40B4-BE49-F238E27FC236}">
                <a16:creationId xmlns:a16="http://schemas.microsoft.com/office/drawing/2014/main" id="{BF3B7FAC-89DB-EFC3-8066-1B662AAE32AB}"/>
              </a:ext>
            </a:extLst>
          </p:cNvPr>
          <p:cNvPicPr>
            <a:picLocks noChangeAspect="1"/>
          </p:cNvPicPr>
          <p:nvPr/>
        </p:nvPicPr>
        <p:blipFill>
          <a:blip r:embed="rId3"/>
          <a:stretch>
            <a:fillRect/>
          </a:stretch>
        </p:blipFill>
        <p:spPr>
          <a:xfrm>
            <a:off x="196748" y="1690689"/>
            <a:ext cx="8750503" cy="3378210"/>
          </a:xfrm>
          <a:prstGeom prst="rect">
            <a:avLst/>
          </a:prstGeom>
        </p:spPr>
      </p:pic>
    </p:spTree>
    <p:extLst>
      <p:ext uri="{BB962C8B-B14F-4D97-AF65-F5344CB8AC3E}">
        <p14:creationId xmlns:p14="http://schemas.microsoft.com/office/powerpoint/2010/main" val="2289947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OIG Publication</a:t>
            </a:r>
          </a:p>
        </p:txBody>
      </p:sp>
      <p:sp>
        <p:nvSpPr>
          <p:cNvPr id="5" name="Content Placeholder 4"/>
          <p:cNvSpPr>
            <a:spLocks noGrp="1"/>
          </p:cNvSpPr>
          <p:nvPr>
            <p:ph idx="1"/>
          </p:nvPr>
        </p:nvSpPr>
        <p:spPr/>
        <p:txBody>
          <a:bodyPr>
            <a:normAutofit fontScale="92500" lnSpcReduction="20000"/>
          </a:bodyPr>
          <a:lstStyle/>
          <a:p>
            <a:r>
              <a:rPr lang="en-US" sz="2400" dirty="0"/>
              <a:t>If a procedure has a global period of 000 or 010 days, it is defined as a minor surgical procedure. In general, E&amp;M services performed on the same date of service as a minor surgical procedure are included in the payment for the procedure. </a:t>
            </a:r>
            <a:r>
              <a:rPr lang="en-US" sz="2400" dirty="0">
                <a:highlight>
                  <a:srgbClr val="FFFF00"/>
                </a:highlight>
              </a:rPr>
              <a:t>The decision to perform a minor surgical procedure is included in the payment for the minor surgical procedure and shall not be reported separately as an E&amp;M service. </a:t>
            </a:r>
            <a:r>
              <a:rPr lang="en-US" sz="2400" dirty="0"/>
              <a:t>However, a significant and separately identifiable E&amp;M service unrelated to the decision to perform the minor surgical procedure is separately reportable with modifier 25. The E&amp;M service and minor surgical procedure do not require different diagnoses. If a minor surgical procedure is performed on a new patient, the same rules for reporting E&amp;M services apply. The fact that the patient is “new” to the provider/supplier is not sufficient alone to justify reporting an E&amp;M service on the same date of service as a minor surgical procedure. NCCI contains many, but not all, possible edits based on these principles. </a:t>
            </a:r>
            <a:endParaRPr lang="en-US" sz="2400" b="0" i="0" dirty="0">
              <a:solidFill>
                <a:srgbClr val="1B1B1B"/>
              </a:solidFill>
              <a:effectLst/>
            </a:endParaRPr>
          </a:p>
          <a:p>
            <a:endParaRPr lang="en-US" sz="2600" dirty="0">
              <a:solidFill>
                <a:srgbClr val="1B1B1B"/>
              </a:solidFill>
            </a:endParaRPr>
          </a:p>
          <a:p>
            <a:endParaRPr lang="en-US" sz="2200" dirty="0"/>
          </a:p>
          <a:p>
            <a:pPr marL="0" indent="0">
              <a:buNone/>
            </a:pPr>
            <a:endParaRPr lang="en-US" sz="26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52</a:t>
            </a:fld>
            <a:endParaRPr lang="en-US"/>
          </a:p>
        </p:txBody>
      </p:sp>
    </p:spTree>
    <p:extLst>
      <p:ext uri="{BB962C8B-B14F-4D97-AF65-F5344CB8AC3E}">
        <p14:creationId xmlns:p14="http://schemas.microsoft.com/office/powerpoint/2010/main" val="2989510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OIG Publication</a:t>
            </a:r>
          </a:p>
        </p:txBody>
      </p:sp>
      <p:sp>
        <p:nvSpPr>
          <p:cNvPr id="5" name="Content Placeholder 4"/>
          <p:cNvSpPr>
            <a:spLocks noGrp="1"/>
          </p:cNvSpPr>
          <p:nvPr>
            <p:ph idx="1"/>
          </p:nvPr>
        </p:nvSpPr>
        <p:spPr/>
        <p:txBody>
          <a:bodyPr>
            <a:normAutofit fontScale="92500" lnSpcReduction="20000"/>
          </a:bodyPr>
          <a:lstStyle/>
          <a:p>
            <a:r>
              <a:rPr lang="en-US" sz="2600" dirty="0">
                <a:solidFill>
                  <a:srgbClr val="1B1B1B"/>
                </a:solidFill>
              </a:rPr>
              <a:t>11102 (tangential biopsy of skin) – non-facility payment around $103 nationally – work RVU – 0.66</a:t>
            </a:r>
          </a:p>
          <a:p>
            <a:r>
              <a:rPr lang="en-US" sz="2600" dirty="0">
                <a:solidFill>
                  <a:srgbClr val="1B1B1B"/>
                </a:solidFill>
              </a:rPr>
              <a:t>17110 (destruction of benign lesions) – non-facility payment around $115 nationally – work RVU – 0.70</a:t>
            </a:r>
          </a:p>
          <a:p>
            <a:r>
              <a:rPr lang="en-US" sz="2600" dirty="0">
                <a:solidFill>
                  <a:srgbClr val="1B1B1B"/>
                </a:solidFill>
              </a:rPr>
              <a:t>17250 (chemical cauterization of granulation tissue) – non-facility payment around $89 nationally – work RVU – 0.50</a:t>
            </a:r>
          </a:p>
          <a:p>
            <a:r>
              <a:rPr lang="en-US" sz="2600" dirty="0">
                <a:solidFill>
                  <a:srgbClr val="1B1B1B"/>
                </a:solidFill>
              </a:rPr>
              <a:t>20610 (arthrocentesis, aspiration and/or injection, major joint) - non-facility payment around $65 nationally – work RVU – 0.79</a:t>
            </a:r>
          </a:p>
          <a:p>
            <a:r>
              <a:rPr lang="en-US" sz="2600" dirty="0">
                <a:solidFill>
                  <a:srgbClr val="1B1B1B"/>
                </a:solidFill>
              </a:rPr>
              <a:t>99213 (E/M low complexity) - non-facility payment around $90 nationally – work RVU – 1.30</a:t>
            </a:r>
          </a:p>
          <a:p>
            <a:r>
              <a:rPr lang="en-US" sz="2600" dirty="0">
                <a:solidFill>
                  <a:srgbClr val="1B1B1B"/>
                </a:solidFill>
              </a:rPr>
              <a:t>99212 (E/M straightforward) - non-facility payment around $56 nationally – work RVU – 0.70</a:t>
            </a:r>
          </a:p>
          <a:p>
            <a:endParaRPr lang="en-US" sz="2200" dirty="0"/>
          </a:p>
          <a:p>
            <a:pPr marL="0" indent="0">
              <a:buNone/>
            </a:pPr>
            <a:endParaRPr lang="en-US" sz="26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53</a:t>
            </a:fld>
            <a:endParaRPr lang="en-US"/>
          </a:p>
        </p:txBody>
      </p:sp>
    </p:spTree>
    <p:extLst>
      <p:ext uri="{BB962C8B-B14F-4D97-AF65-F5344CB8AC3E}">
        <p14:creationId xmlns:p14="http://schemas.microsoft.com/office/powerpoint/2010/main" val="1307185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Art Clients\C\CCI Coding &amp; Compliance Initiatives, Inc\2014\Powerpoint BG2-01.jpg"/>
          <p:cNvPicPr>
            <a:picLocks noChangeAspect="1" noChangeArrowheads="1"/>
          </p:cNvPicPr>
          <p:nvPr/>
        </p:nvPicPr>
        <p:blipFill>
          <a:blip r:embed="rId3" cstate="print"/>
          <a:srcRect/>
          <a:stretch>
            <a:fillRect/>
          </a:stretch>
        </p:blipFill>
        <p:spPr bwMode="auto">
          <a:xfrm>
            <a:off x="0" y="0"/>
            <a:ext cx="9144001" cy="6858000"/>
          </a:xfrm>
          <a:prstGeom prst="rect">
            <a:avLst/>
          </a:prstGeom>
          <a:noFill/>
        </p:spPr>
      </p:pic>
      <p:sp>
        <p:nvSpPr>
          <p:cNvPr id="7" name="Footer Placeholder 2"/>
          <p:cNvSpPr>
            <a:spLocks noGrp="1"/>
          </p:cNvSpPr>
          <p:nvPr>
            <p:ph type="ftr" sz="quarter" idx="11"/>
          </p:nvPr>
        </p:nvSpPr>
        <p:spPr>
          <a:xfrm>
            <a:off x="4380072" y="6407944"/>
            <a:ext cx="2350681" cy="365125"/>
          </a:xfrm>
        </p:spPr>
        <p:txBody>
          <a:bodyPr/>
          <a:lstStyle/>
          <a:p>
            <a:pPr>
              <a:defRPr/>
            </a:pPr>
            <a:r>
              <a:rPr lang="en-US" dirty="0">
                <a:solidFill>
                  <a:schemeClr val="bg1"/>
                </a:solidFill>
              </a:rPr>
              <a:t>Coding &amp; Compliance Initiatives, Inc.</a:t>
            </a:r>
          </a:p>
        </p:txBody>
      </p:sp>
      <p:sp>
        <p:nvSpPr>
          <p:cNvPr id="8" name="Slide Number Placeholder 3"/>
          <p:cNvSpPr>
            <a:spLocks noGrp="1"/>
          </p:cNvSpPr>
          <p:nvPr>
            <p:ph type="sldNum" sz="quarter" idx="12"/>
          </p:nvPr>
        </p:nvSpPr>
        <p:spPr>
          <a:xfrm>
            <a:off x="8647272" y="6407944"/>
            <a:ext cx="365760" cy="365125"/>
          </a:xfrm>
        </p:spPr>
        <p:txBody>
          <a:bodyPr/>
          <a:lstStyle/>
          <a:p>
            <a:pPr>
              <a:defRPr/>
            </a:pPr>
            <a:fld id="{0E250EE0-911F-4FBE-9884-BC9DC3876F7C}" type="slidenum">
              <a:rPr lang="en-US" smtClean="0">
                <a:solidFill>
                  <a:schemeClr val="bg1"/>
                </a:solidFill>
              </a:rPr>
              <a:pPr>
                <a:defRPr/>
              </a:pPr>
              <a:t>54</a:t>
            </a:fld>
            <a:endParaRPr lang="en-US" dirty="0">
              <a:solidFill>
                <a:schemeClr val="bg1"/>
              </a:solidFill>
            </a:endParaRPr>
          </a:p>
        </p:txBody>
      </p:sp>
      <p:sp>
        <p:nvSpPr>
          <p:cNvPr id="3" name="Content Placeholder 2"/>
          <p:cNvSpPr>
            <a:spLocks noGrp="1"/>
          </p:cNvSpPr>
          <p:nvPr>
            <p:ph idx="1"/>
          </p:nvPr>
        </p:nvSpPr>
        <p:spPr>
          <a:xfrm>
            <a:off x="457200" y="1371600"/>
            <a:ext cx="8229600" cy="4525963"/>
          </a:xfrm>
        </p:spPr>
        <p:txBody>
          <a:bodyPr>
            <a:normAutofit/>
          </a:bodyPr>
          <a:lstStyle/>
          <a:p>
            <a:pPr>
              <a:buNone/>
            </a:pPr>
            <a:endParaRPr lang="en-US" sz="2800" dirty="0"/>
          </a:p>
          <a:p>
            <a:pPr marL="109728" indent="0">
              <a:buNone/>
            </a:pPr>
            <a:endParaRPr lang="en-US" sz="2400" dirty="0"/>
          </a:p>
        </p:txBody>
      </p:sp>
      <p:sp>
        <p:nvSpPr>
          <p:cNvPr id="34818" name="Title 1"/>
          <p:cNvSpPr>
            <a:spLocks noGrp="1"/>
          </p:cNvSpPr>
          <p:nvPr>
            <p:ph type="title"/>
          </p:nvPr>
        </p:nvSpPr>
        <p:spPr/>
        <p:txBody>
          <a:bodyPr>
            <a:normAutofit/>
          </a:bodyPr>
          <a:lstStyle/>
          <a:p>
            <a:pPr eaLnBrk="1" hangingPunct="1"/>
            <a:r>
              <a:rPr lang="en-US" dirty="0">
                <a:latin typeface="Futura Bk" pitchFamily="34" charset="0"/>
              </a:rPr>
              <a:t> </a:t>
            </a:r>
          </a:p>
        </p:txBody>
      </p:sp>
      <p:pic>
        <p:nvPicPr>
          <p:cNvPr id="9" name="Picture 8" descr="k2071244.jpg"/>
          <p:cNvPicPr>
            <a:picLocks noChangeAspect="1"/>
          </p:cNvPicPr>
          <p:nvPr/>
        </p:nvPicPr>
        <p:blipFill>
          <a:blip r:embed="rId4" cstate="print"/>
          <a:stretch>
            <a:fillRect/>
          </a:stretch>
        </p:blipFill>
        <p:spPr>
          <a:xfrm>
            <a:off x="1685925" y="838200"/>
            <a:ext cx="5772150" cy="4617720"/>
          </a:xfrm>
          <a:prstGeom prst="rect">
            <a:avLst/>
          </a:prstGeom>
        </p:spPr>
      </p:pic>
    </p:spTree>
    <p:extLst>
      <p:ext uri="{BB962C8B-B14F-4D97-AF65-F5344CB8AC3E}">
        <p14:creationId xmlns:p14="http://schemas.microsoft.com/office/powerpoint/2010/main" val="2393267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Contact</a:t>
            </a:r>
          </a:p>
        </p:txBody>
      </p:sp>
      <p:sp>
        <p:nvSpPr>
          <p:cNvPr id="3" name="Content Placeholder 2"/>
          <p:cNvSpPr>
            <a:spLocks noGrp="1"/>
          </p:cNvSpPr>
          <p:nvPr>
            <p:ph idx="1"/>
          </p:nvPr>
        </p:nvSpPr>
        <p:spPr>
          <a:xfrm>
            <a:off x="628650" y="1639077"/>
            <a:ext cx="7886700" cy="4351338"/>
          </a:xfrm>
        </p:spPr>
        <p:txBody>
          <a:bodyPr>
            <a:normAutofit/>
          </a:bodyPr>
          <a:lstStyle/>
          <a:p>
            <a:r>
              <a:rPr lang="en-US" sz="3200" dirty="0"/>
              <a:t>Shellie Sulzberger, LPN, CPC, ICDCT-CM</a:t>
            </a:r>
          </a:p>
          <a:p>
            <a:endParaRPr lang="en-US" sz="1200" dirty="0"/>
          </a:p>
          <a:p>
            <a:r>
              <a:rPr lang="en-US" sz="3200" dirty="0"/>
              <a:t>913-768-1212</a:t>
            </a:r>
          </a:p>
          <a:p>
            <a:endParaRPr lang="en-US" sz="1200" dirty="0"/>
          </a:p>
          <a:p>
            <a:r>
              <a:rPr lang="en-US" sz="3200" dirty="0">
                <a:hlinkClick r:id="rId3"/>
              </a:rPr>
              <a:t>ssulzberger@ccipro.net</a:t>
            </a:r>
            <a:endParaRPr lang="en-US" sz="3200" dirty="0"/>
          </a:p>
          <a:p>
            <a:endParaRPr lang="en-US" sz="1200" dirty="0"/>
          </a:p>
          <a:p>
            <a:r>
              <a:rPr lang="en-US" sz="3200" dirty="0">
                <a:hlinkClick r:id="rId4"/>
              </a:rPr>
              <a:t>www.ccipro.net</a:t>
            </a:r>
            <a:endParaRPr lang="en-US" sz="3200" dirty="0"/>
          </a:p>
          <a:p>
            <a:endParaRPr lang="en-US" sz="2800" dirty="0"/>
          </a:p>
          <a:p>
            <a:pPr lvl="1"/>
            <a:endParaRPr lang="en-US" sz="3200" dirty="0"/>
          </a:p>
          <a:p>
            <a:pPr lvl="1"/>
            <a:endParaRPr lang="en-US" sz="3200" dirty="0"/>
          </a:p>
        </p:txBody>
      </p:sp>
      <p:sp>
        <p:nvSpPr>
          <p:cNvPr id="4" name="Footer Placeholder 3"/>
          <p:cNvSpPr>
            <a:spLocks noGrp="1"/>
          </p:cNvSpPr>
          <p:nvPr>
            <p:ph type="ftr" sz="quarter" idx="11"/>
          </p:nvPr>
        </p:nvSpPr>
        <p:spPr/>
        <p:txBody>
          <a:bodyPr/>
          <a:lstStyle/>
          <a:p>
            <a:r>
              <a:rPr lang="en-US" dirty="0"/>
              <a:t>Coding &amp; Compliance Initiatives, Inc.</a:t>
            </a:r>
          </a:p>
        </p:txBody>
      </p:sp>
      <p:sp>
        <p:nvSpPr>
          <p:cNvPr id="5" name="Slide Number Placeholder 4"/>
          <p:cNvSpPr>
            <a:spLocks noGrp="1"/>
          </p:cNvSpPr>
          <p:nvPr>
            <p:ph type="sldNum" sz="quarter" idx="12"/>
          </p:nvPr>
        </p:nvSpPr>
        <p:spPr/>
        <p:txBody>
          <a:bodyPr/>
          <a:lstStyle/>
          <a:p>
            <a:fld id="{100CABCA-2BE0-4990-AA4A-F91EE6151EB5}" type="slidenum">
              <a:rPr lang="en-US" smtClean="0"/>
              <a:pPr/>
              <a:t>55</a:t>
            </a:fld>
            <a:endParaRPr lang="en-US" dirty="0"/>
          </a:p>
        </p:txBody>
      </p:sp>
    </p:spTree>
    <p:extLst>
      <p:ext uri="{BB962C8B-B14F-4D97-AF65-F5344CB8AC3E}">
        <p14:creationId xmlns:p14="http://schemas.microsoft.com/office/powerpoint/2010/main" val="2908691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Art Clients\C\CCI Coding &amp; Compliance Initiatives, Inc\2014\Powerpoint BG2-01.jpg"/>
          <p:cNvPicPr>
            <a:picLocks noChangeAspect="1" noChangeArrowheads="1"/>
          </p:cNvPicPr>
          <p:nvPr/>
        </p:nvPicPr>
        <p:blipFill>
          <a:blip r:embed="rId3" cstate="print"/>
          <a:srcRect/>
          <a:stretch>
            <a:fillRect/>
          </a:stretch>
        </p:blipFill>
        <p:spPr bwMode="auto">
          <a:xfrm>
            <a:off x="0" y="0"/>
            <a:ext cx="9144001" cy="6858000"/>
          </a:xfrm>
          <a:prstGeom prst="rect">
            <a:avLst/>
          </a:prstGeom>
          <a:noFill/>
        </p:spPr>
      </p:pic>
      <p:sp>
        <p:nvSpPr>
          <p:cNvPr id="7" name="Footer Placeholder 2"/>
          <p:cNvSpPr>
            <a:spLocks noGrp="1"/>
          </p:cNvSpPr>
          <p:nvPr>
            <p:ph type="ftr" sz="quarter" idx="11"/>
          </p:nvPr>
        </p:nvSpPr>
        <p:spPr>
          <a:xfrm>
            <a:off x="4380072" y="6407944"/>
            <a:ext cx="2350681" cy="365125"/>
          </a:xfrm>
        </p:spPr>
        <p:txBody>
          <a:bodyPr/>
          <a:lstStyle/>
          <a:p>
            <a:pPr>
              <a:defRPr/>
            </a:pPr>
            <a:r>
              <a:rPr lang="en-US" dirty="0">
                <a:solidFill>
                  <a:schemeClr val="bg1"/>
                </a:solidFill>
              </a:rPr>
              <a:t>Coding &amp; Compliance Initiatives, Inc.</a:t>
            </a:r>
          </a:p>
        </p:txBody>
      </p:sp>
      <p:sp>
        <p:nvSpPr>
          <p:cNvPr id="8" name="Slide Number Placeholder 3"/>
          <p:cNvSpPr>
            <a:spLocks noGrp="1"/>
          </p:cNvSpPr>
          <p:nvPr>
            <p:ph type="sldNum" sz="quarter" idx="12"/>
          </p:nvPr>
        </p:nvSpPr>
        <p:spPr>
          <a:xfrm>
            <a:off x="8647272" y="6407944"/>
            <a:ext cx="365760" cy="365125"/>
          </a:xfrm>
        </p:spPr>
        <p:txBody>
          <a:bodyPr/>
          <a:lstStyle/>
          <a:p>
            <a:pPr>
              <a:defRPr/>
            </a:pPr>
            <a:fld id="{0E250EE0-911F-4FBE-9884-BC9DC3876F7C}" type="slidenum">
              <a:rPr lang="en-US" smtClean="0">
                <a:solidFill>
                  <a:schemeClr val="bg1"/>
                </a:solidFill>
              </a:rPr>
              <a:pPr>
                <a:defRPr/>
              </a:pPr>
              <a:t>56</a:t>
            </a:fld>
            <a:endParaRPr lang="en-US" dirty="0">
              <a:solidFill>
                <a:schemeClr val="bg1"/>
              </a:solidFill>
            </a:endParaRPr>
          </a:p>
        </p:txBody>
      </p:sp>
      <p:sp>
        <p:nvSpPr>
          <p:cNvPr id="2" name="Content Placeholder 1"/>
          <p:cNvSpPr>
            <a:spLocks noGrp="1"/>
          </p:cNvSpPr>
          <p:nvPr>
            <p:ph idx="1"/>
          </p:nvPr>
        </p:nvSpPr>
        <p:spPr/>
        <p:txBody>
          <a:bodyPr>
            <a:normAutofit/>
          </a:bodyPr>
          <a:lstStyle/>
          <a:p>
            <a:endParaRPr lang="en-US" sz="2800" dirty="0"/>
          </a:p>
          <a:p>
            <a:r>
              <a:rPr lang="en-US" sz="2800" dirty="0"/>
              <a:t>CCI assists our clients improve their documentation quality, coding and billing accuracy, and compliance with health care regulations	</a:t>
            </a:r>
            <a:r>
              <a:rPr lang="en-US" sz="2800" dirty="0">
                <a:hlinkClick r:id="rId4"/>
              </a:rPr>
              <a:t>www.ccipro.net</a:t>
            </a:r>
            <a:endParaRPr lang="en-US" sz="2800" dirty="0"/>
          </a:p>
          <a:p>
            <a:endParaRPr lang="en-US" sz="2800" dirty="0"/>
          </a:p>
          <a:p>
            <a:pPr marL="109728" indent="0">
              <a:buNone/>
            </a:pPr>
            <a:endParaRPr lang="en-US" sz="2800" dirty="0"/>
          </a:p>
          <a:p>
            <a:pPr marL="109728" indent="0">
              <a:buNone/>
            </a:pPr>
            <a:endParaRPr lang="en-US" sz="2800" dirty="0"/>
          </a:p>
          <a:p>
            <a:endParaRPr lang="en-US" sz="2800" dirty="0"/>
          </a:p>
          <a:p>
            <a:endParaRPr lang="en-US" sz="2800" dirty="0"/>
          </a:p>
        </p:txBody>
      </p:sp>
      <p:sp>
        <p:nvSpPr>
          <p:cNvPr id="5" name="Title 4"/>
          <p:cNvSpPr>
            <a:spLocks noGrp="1"/>
          </p:cNvSpPr>
          <p:nvPr>
            <p:ph type="title"/>
          </p:nvPr>
        </p:nvSpPr>
        <p:spPr/>
        <p:txBody>
          <a:bodyPr>
            <a:normAutofit/>
          </a:bodyPr>
          <a:lstStyle/>
          <a:p>
            <a:r>
              <a:rPr lang="en-US" sz="4400" dirty="0"/>
              <a:t>About CCI</a:t>
            </a:r>
            <a:endParaRPr lang="en-US" sz="4400" dirty="0">
              <a:latin typeface="Futura Bk" pitchFamily="34" charset="0"/>
            </a:endParaRPr>
          </a:p>
        </p:txBody>
      </p:sp>
    </p:spTree>
    <p:extLst>
      <p:ext uri="{BB962C8B-B14F-4D97-AF65-F5344CB8AC3E}">
        <p14:creationId xmlns:p14="http://schemas.microsoft.com/office/powerpoint/2010/main" val="2954488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68" y="152400"/>
            <a:ext cx="7865806" cy="1219200"/>
          </a:xfrm>
        </p:spPr>
        <p:txBody>
          <a:bodyPr/>
          <a:lstStyle/>
          <a:p>
            <a:r>
              <a:rPr lang="en-US" b="1" dirty="0"/>
              <a:t>Shellie Sulzberger, LPN, CPC, ICDCT-CM</a:t>
            </a:r>
            <a:endParaRPr lang="en-US" sz="2000" b="1" i="1" dirty="0"/>
          </a:p>
        </p:txBody>
      </p:sp>
      <p:sp>
        <p:nvSpPr>
          <p:cNvPr id="4" name="Content Placeholder 3"/>
          <p:cNvSpPr>
            <a:spLocks noGrp="1"/>
          </p:cNvSpPr>
          <p:nvPr>
            <p:ph sz="half" idx="2"/>
          </p:nvPr>
        </p:nvSpPr>
        <p:spPr>
          <a:xfrm>
            <a:off x="2895600" y="1219200"/>
            <a:ext cx="5943600" cy="5410200"/>
          </a:xfrm>
        </p:spPr>
        <p:txBody>
          <a:bodyPr>
            <a:normAutofit lnSpcReduction="10000"/>
          </a:bodyPr>
          <a:lstStyle/>
          <a:p>
            <a:pPr marL="0" indent="0">
              <a:buNone/>
            </a:pPr>
            <a:r>
              <a:rPr lang="en-US" sz="1600" dirty="0"/>
              <a:t>Ms. Sulzberger is a Licensed Practical Nurse, Certified Professional Coder and ICD-10 Trainer.  She received her Bachelors of Science degree in Business Administration from Mid America Nazarene University.  Ms. Sulzberger received her nursing license in 1994 and was a practicing clinician at Saint Luke’s Health System for several years before transferring to the internal compliance/audit area.  She became credentialed as a Certified Professional Coder in 1996 and assisted the Saint Luke’s Health System with performing medical record chart audits to verify the accuracy of the internal coding and claims processing. </a:t>
            </a:r>
            <a:br>
              <a:rPr lang="en-US" sz="1600" dirty="0"/>
            </a:br>
            <a:endParaRPr lang="en-US" sz="1600" dirty="0"/>
          </a:p>
          <a:p>
            <a:pPr marL="0" indent="0">
              <a:buNone/>
            </a:pPr>
            <a:r>
              <a:rPr lang="en-US" sz="1600" dirty="0"/>
              <a:t>Ms. Sulzberger spent approximately six years as a coding/billing consultant with National accounting and consulting firms (BKD, Grant Thornton) before becoming the President of Coding &amp; Compliance Initiatives, Inc. (CCI) in April 2003.  Ms. Sulzberger assists her clients with improving their operational performance in a variety of critical outcome areas, including coding/billing, corporate compliance, charge capture processes, etc.  Ms. Sulzberger works with a variety of health care providers including hospitals, physician practices, and rural health clinics in their daily compliance and operational activities. </a:t>
            </a:r>
          </a:p>
          <a:p>
            <a:pPr marL="0" indent="0">
              <a:buNone/>
            </a:pPr>
            <a:endParaRPr lang="en-US" sz="1600" dirty="0"/>
          </a:p>
          <a:p>
            <a:pPr marL="0" indent="0">
              <a:buNone/>
            </a:pPr>
            <a:r>
              <a:rPr lang="en-US" sz="1600" dirty="0"/>
              <a:t>Ms. Sulzberger presents locally and nationally on coding topics as well as developing specialized training programs to meet the needs of her clients. Shellie recently was credentialed through American Institute of Healthcare Compliance as a Certified ICD-10 Trainer.</a:t>
            </a:r>
          </a:p>
          <a:p>
            <a:pPr marL="0" indent="0">
              <a:buNone/>
            </a:pPr>
            <a:endParaRPr lang="en-US" sz="1400" dirty="0"/>
          </a:p>
        </p:txBody>
      </p:sp>
      <p:sp>
        <p:nvSpPr>
          <p:cNvPr id="6" name="TextBox 5"/>
          <p:cNvSpPr txBox="1"/>
          <p:nvPr/>
        </p:nvSpPr>
        <p:spPr>
          <a:xfrm>
            <a:off x="533400" y="3886200"/>
            <a:ext cx="2362200" cy="1692771"/>
          </a:xfrm>
          <a:prstGeom prst="rect">
            <a:avLst/>
          </a:prstGeom>
          <a:noFill/>
        </p:spPr>
        <p:txBody>
          <a:bodyPr wrap="square" rtlCol="0">
            <a:spAutoFit/>
          </a:bodyPr>
          <a:lstStyle/>
          <a:p>
            <a:r>
              <a:rPr lang="en-US" sz="1600" b="1" u="sng" dirty="0">
                <a:latin typeface="+mn-lt"/>
              </a:rPr>
              <a:t>Contact Info:</a:t>
            </a:r>
          </a:p>
          <a:p>
            <a:r>
              <a:rPr lang="en-US" sz="1600" dirty="0">
                <a:latin typeface="+mn-lt"/>
              </a:rPr>
              <a:t>Tel: 913-768-1212</a:t>
            </a:r>
          </a:p>
          <a:p>
            <a:r>
              <a:rPr lang="en-US" sz="1600" dirty="0">
                <a:latin typeface="+mn-lt"/>
              </a:rPr>
              <a:t>Or email</a:t>
            </a:r>
            <a:br>
              <a:rPr lang="en-US" sz="1600" dirty="0">
                <a:latin typeface="+mn-lt"/>
              </a:rPr>
            </a:br>
            <a:r>
              <a:rPr lang="en-US" sz="1600" dirty="0">
                <a:latin typeface="+mn-lt"/>
                <a:hlinkClick r:id="rId2"/>
              </a:rPr>
              <a:t>ssulzberger@ccipro.net</a:t>
            </a:r>
            <a:br>
              <a:rPr lang="en-US" sz="1600" dirty="0">
                <a:latin typeface="+mn-lt"/>
              </a:rPr>
            </a:br>
            <a:r>
              <a:rPr lang="en-US" sz="1600" dirty="0">
                <a:latin typeface="+mn-lt"/>
              </a:rPr>
              <a:t>www.ccipro.com</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68" y="1564246"/>
            <a:ext cx="1539332" cy="2155065"/>
          </a:xfrm>
          <a:prstGeom prst="rect">
            <a:avLst/>
          </a:prstGeom>
        </p:spPr>
      </p:pic>
      <p:sp>
        <p:nvSpPr>
          <p:cNvPr id="3" name="Footer Placeholder 2"/>
          <p:cNvSpPr>
            <a:spLocks noGrp="1"/>
          </p:cNvSpPr>
          <p:nvPr>
            <p:ph type="ftr" sz="quarter" idx="11"/>
          </p:nvPr>
        </p:nvSpPr>
        <p:spPr/>
        <p:txBody>
          <a:bodyPr/>
          <a:lstStyle/>
          <a:p>
            <a:r>
              <a:rPr lang="en-US" dirty="0"/>
              <a:t>Coding &amp; Compliance Initiatives, Inc.</a:t>
            </a:r>
          </a:p>
        </p:txBody>
      </p:sp>
      <p:sp>
        <p:nvSpPr>
          <p:cNvPr id="5" name="Slide Number Placeholder 4"/>
          <p:cNvSpPr>
            <a:spLocks noGrp="1"/>
          </p:cNvSpPr>
          <p:nvPr>
            <p:ph type="sldNum" sz="quarter" idx="12"/>
          </p:nvPr>
        </p:nvSpPr>
        <p:spPr/>
        <p:txBody>
          <a:bodyPr/>
          <a:lstStyle/>
          <a:p>
            <a:fld id="{100CABCA-2BE0-4990-AA4A-F91EE6151EB5}" type="slidenum">
              <a:rPr lang="en-US" smtClean="0"/>
              <a:pPr/>
              <a:t>57</a:t>
            </a:fld>
            <a:endParaRPr lang="en-US" dirty="0"/>
          </a:p>
        </p:txBody>
      </p:sp>
    </p:spTree>
    <p:extLst>
      <p:ext uri="{BB962C8B-B14F-4D97-AF65-F5344CB8AC3E}">
        <p14:creationId xmlns:p14="http://schemas.microsoft.com/office/powerpoint/2010/main" val="1674178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Resources</a:t>
            </a:r>
          </a:p>
        </p:txBody>
      </p:sp>
      <p:sp>
        <p:nvSpPr>
          <p:cNvPr id="5" name="Content Placeholder 4"/>
          <p:cNvSpPr>
            <a:spLocks noGrp="1"/>
          </p:cNvSpPr>
          <p:nvPr>
            <p:ph idx="1"/>
          </p:nvPr>
        </p:nvSpPr>
        <p:spPr/>
        <p:txBody>
          <a:bodyPr/>
          <a:lstStyle/>
          <a:p>
            <a:r>
              <a:rPr lang="en-US" sz="2000" dirty="0">
                <a:hlinkClick r:id="rId3"/>
              </a:rPr>
              <a:t>Medicare NCCI Policy Manual | CMS</a:t>
            </a:r>
            <a:endParaRPr lang="en-US" sz="2000" dirty="0"/>
          </a:p>
          <a:p>
            <a:endParaRPr lang="en-US" sz="2000" dirty="0"/>
          </a:p>
          <a:p>
            <a:r>
              <a:rPr lang="en-US" sz="2000" dirty="0">
                <a:hlinkClick r:id="rId4"/>
              </a:rPr>
              <a:t>Medicare Claims Processing Manual (cms.gov)</a:t>
            </a:r>
            <a:endParaRPr lang="en-US" sz="2000" dirty="0"/>
          </a:p>
          <a:p>
            <a:endParaRPr lang="en-US" sz="2000" dirty="0"/>
          </a:p>
          <a:p>
            <a:r>
              <a:rPr lang="en-US" sz="2000" dirty="0">
                <a:hlinkClick r:id="rId5"/>
              </a:rPr>
              <a:t>Modifier 25 Fact Sheet (wpsgha.com)</a:t>
            </a:r>
            <a:endParaRPr lang="en-US" sz="2000" dirty="0"/>
          </a:p>
          <a:p>
            <a:endParaRPr lang="en-US" sz="2000" dirty="0"/>
          </a:p>
          <a:p>
            <a:r>
              <a:rPr lang="en-US" sz="2000" dirty="0">
                <a:hlinkClick r:id="rId6"/>
              </a:rPr>
              <a:t>MLN6775421 – Medicare Wellness Visits (cms.gov)</a:t>
            </a:r>
            <a:endParaRPr lang="en-US" sz="2000" dirty="0"/>
          </a:p>
          <a:p>
            <a:endParaRPr lang="en-US" sz="2000" dirty="0"/>
          </a:p>
          <a:p>
            <a:r>
              <a:rPr lang="en-US" sz="2000" dirty="0">
                <a:hlinkClick r:id="rId7"/>
              </a:rPr>
              <a:t>print.pdf (momed.com)</a:t>
            </a:r>
            <a:endParaRPr lang="en-US" sz="2000" dirty="0"/>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58</a:t>
            </a:fld>
            <a:endParaRPr lang="en-US"/>
          </a:p>
        </p:txBody>
      </p:sp>
    </p:spTree>
    <p:extLst>
      <p:ext uri="{BB962C8B-B14F-4D97-AF65-F5344CB8AC3E}">
        <p14:creationId xmlns:p14="http://schemas.microsoft.com/office/powerpoint/2010/main" val="2259519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Resources</a:t>
            </a:r>
          </a:p>
        </p:txBody>
      </p:sp>
      <p:sp>
        <p:nvSpPr>
          <p:cNvPr id="5" name="Content Placeholder 4"/>
          <p:cNvSpPr>
            <a:spLocks noGrp="1"/>
          </p:cNvSpPr>
          <p:nvPr>
            <p:ph idx="1"/>
          </p:nvPr>
        </p:nvSpPr>
        <p:spPr/>
        <p:txBody>
          <a:bodyPr/>
          <a:lstStyle/>
          <a:p>
            <a:r>
              <a:rPr lang="en-US" sz="2000" dirty="0">
                <a:hlinkClick r:id="rId3"/>
              </a:rPr>
              <a:t>Dr. Meir </a:t>
            </a:r>
            <a:r>
              <a:rPr lang="en-US" sz="2000" dirty="0" err="1">
                <a:hlinkClick r:id="rId3"/>
              </a:rPr>
              <a:t>Daller</a:t>
            </a:r>
            <a:r>
              <a:rPr lang="en-US" sz="2000" dirty="0">
                <a:hlinkClick r:id="rId3"/>
              </a:rPr>
              <a:t> Agreed to Pay $455,000 and Be Excluded for 3 Years for Allegedly Violating the Civil Monetary Penalties Law by Submitting False and Medically Unnecessary Claims Associated with Urology Services | Office of Inspector General | Government Oversight | U.S. Department of Health and Human Services (hhs.gov)</a:t>
            </a:r>
            <a:endParaRPr lang="en-US" sz="2000" dirty="0"/>
          </a:p>
          <a:p>
            <a:endParaRPr lang="en-US" sz="2000" dirty="0"/>
          </a:p>
          <a:p>
            <a:r>
              <a:rPr lang="en-US" sz="2000" dirty="0">
                <a:hlinkClick r:id="rId4"/>
              </a:rPr>
              <a:t>Dermatologist Claims for Evaluation and Management Services on the Same Day as Minor Surgical Procedures (hhs.gov)</a:t>
            </a:r>
            <a:endParaRPr lang="en-US" sz="2000" dirty="0"/>
          </a:p>
          <a:p>
            <a:endParaRPr lang="en-US" sz="2000" dirty="0"/>
          </a:p>
          <a:p>
            <a:endParaRPr lang="en-US" sz="2000" dirty="0"/>
          </a:p>
          <a:p>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59</a:t>
            </a:fld>
            <a:endParaRPr lang="en-US"/>
          </a:p>
        </p:txBody>
      </p:sp>
    </p:spTree>
    <p:extLst>
      <p:ext uri="{BB962C8B-B14F-4D97-AF65-F5344CB8AC3E}">
        <p14:creationId xmlns:p14="http://schemas.microsoft.com/office/powerpoint/2010/main" val="291983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5" name="Group 14">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6" name="Rectangle 15">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Freeform: Shape 18">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p:cNvSpPr>
            <a:spLocks noGrp="1"/>
          </p:cNvSpPr>
          <p:nvPr>
            <p:ph type="title"/>
          </p:nvPr>
        </p:nvSpPr>
        <p:spPr>
          <a:xfrm>
            <a:off x="857250" y="990599"/>
            <a:ext cx="7429500" cy="685800"/>
          </a:xfrm>
        </p:spPr>
        <p:txBody>
          <a:bodyPr anchor="t">
            <a:normAutofit/>
          </a:bodyPr>
          <a:lstStyle/>
          <a:p>
            <a:r>
              <a:rPr lang="en-US" sz="3500"/>
              <a:t>Understanding Modifier 25</a:t>
            </a:r>
          </a:p>
        </p:txBody>
      </p:sp>
      <p:sp>
        <p:nvSpPr>
          <p:cNvPr id="6" name="Footer Placeholder 5"/>
          <p:cNvSpPr>
            <a:spLocks noGrp="1"/>
          </p:cNvSpPr>
          <p:nvPr>
            <p:ph type="ftr" sz="quarter" idx="11"/>
          </p:nvPr>
        </p:nvSpPr>
        <p:spPr>
          <a:xfrm>
            <a:off x="342900" y="6400800"/>
            <a:ext cx="5257800" cy="457200"/>
          </a:xfrm>
        </p:spPr>
        <p:txBody>
          <a:bodyPr anchor="ctr">
            <a:normAutofit/>
          </a:bodyPr>
          <a:lstStyle/>
          <a:p>
            <a:pPr algn="l">
              <a:spcAft>
                <a:spcPts val="600"/>
              </a:spcAft>
            </a:pPr>
            <a:r>
              <a:rPr lang="en-US" sz="800">
                <a:solidFill>
                  <a:srgbClr val="000000">
                    <a:alpha val="70000"/>
                  </a:srgbClr>
                </a:solidFill>
              </a:rPr>
              <a:t>Coding &amp; Compliance Initiatives, Inc.</a:t>
            </a:r>
          </a:p>
        </p:txBody>
      </p:sp>
      <p:sp>
        <p:nvSpPr>
          <p:cNvPr id="7" name="Slide Number Placeholder 6"/>
          <p:cNvSpPr>
            <a:spLocks noGrp="1"/>
          </p:cNvSpPr>
          <p:nvPr>
            <p:ph type="sldNum" sz="quarter" idx="12"/>
          </p:nvPr>
        </p:nvSpPr>
        <p:spPr>
          <a:xfrm>
            <a:off x="8286750" y="6400800"/>
            <a:ext cx="514350" cy="457200"/>
          </a:xfrm>
        </p:spPr>
        <p:txBody>
          <a:bodyPr anchor="ctr">
            <a:normAutofit/>
          </a:bodyPr>
          <a:lstStyle/>
          <a:p>
            <a:pPr>
              <a:spcAft>
                <a:spcPts val="600"/>
              </a:spcAft>
            </a:pPr>
            <a:fld id="{100CABCA-2BE0-4990-AA4A-F91EE6151EB5}" type="slidenum">
              <a:rPr lang="en-US" sz="900">
                <a:solidFill>
                  <a:srgbClr val="000000">
                    <a:alpha val="70000"/>
                  </a:srgbClr>
                </a:solidFill>
              </a:rPr>
              <a:pPr>
                <a:spcAft>
                  <a:spcPts val="600"/>
                </a:spcAft>
              </a:pPr>
              <a:t>6</a:t>
            </a:fld>
            <a:endParaRPr lang="en-US" sz="900">
              <a:solidFill>
                <a:srgbClr val="000000">
                  <a:alpha val="70000"/>
                </a:srgbClr>
              </a:solidFill>
            </a:endParaRPr>
          </a:p>
        </p:txBody>
      </p:sp>
      <p:graphicFrame>
        <p:nvGraphicFramePr>
          <p:cNvPr id="9" name="Content Placeholder 4">
            <a:extLst>
              <a:ext uri="{FF2B5EF4-FFF2-40B4-BE49-F238E27FC236}">
                <a16:creationId xmlns:a16="http://schemas.microsoft.com/office/drawing/2014/main" id="{E286F748-3C4D-B45A-7720-F123BD0DEED4}"/>
              </a:ext>
            </a:extLst>
          </p:cNvPr>
          <p:cNvGraphicFramePr>
            <a:graphicFrameLocks noGrp="1"/>
          </p:cNvGraphicFramePr>
          <p:nvPr>
            <p:ph idx="1"/>
            <p:extLst>
              <p:ext uri="{D42A27DB-BD31-4B8C-83A1-F6EECF244321}">
                <p14:modId xmlns:p14="http://schemas.microsoft.com/office/powerpoint/2010/main" val="3145111356"/>
              </p:ext>
            </p:extLst>
          </p:nvPr>
        </p:nvGraphicFramePr>
        <p:xfrm>
          <a:off x="514350" y="2137228"/>
          <a:ext cx="81153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49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What is considered a Minor Procedure?</a:t>
            </a:r>
          </a:p>
        </p:txBody>
      </p:sp>
      <p:sp>
        <p:nvSpPr>
          <p:cNvPr id="5" name="Content Placeholder 4"/>
          <p:cNvSpPr>
            <a:spLocks noGrp="1"/>
          </p:cNvSpPr>
          <p:nvPr>
            <p:ph idx="1"/>
          </p:nvPr>
        </p:nvSpPr>
        <p:spPr/>
        <p:txBody>
          <a:bodyPr>
            <a:noAutofit/>
          </a:bodyPr>
          <a:lstStyle/>
          <a:p>
            <a:endParaRPr lang="en-US" altLang="en-US" sz="2400" dirty="0"/>
          </a:p>
          <a:p>
            <a:r>
              <a:rPr lang="en-US" altLang="en-US" sz="3000" dirty="0"/>
              <a:t>Procedures with a 0 or 10-day global period</a:t>
            </a:r>
          </a:p>
          <a:p>
            <a:pPr marL="0" indent="0">
              <a:buNone/>
            </a:pPr>
            <a:endParaRPr lang="en-US" altLang="en-US" sz="3000" dirty="0"/>
          </a:p>
          <a:p>
            <a:r>
              <a:rPr lang="en-US" altLang="en-US" sz="3000" dirty="0"/>
              <a:t>Typically, the work related to the minor procedure provided on the same day are included as part of the service</a:t>
            </a:r>
          </a:p>
          <a:p>
            <a:pPr marL="0" indent="0">
              <a:buNone/>
            </a:pPr>
            <a:endParaRPr lang="en-US" altLang="en-US" dirty="0"/>
          </a:p>
          <a:p>
            <a:endParaRPr lang="en-US" altLang="en-US" sz="24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7</a:t>
            </a:fld>
            <a:endParaRPr lang="en-US"/>
          </a:p>
        </p:txBody>
      </p:sp>
    </p:spTree>
    <p:extLst>
      <p:ext uri="{BB962C8B-B14F-4D97-AF65-F5344CB8AC3E}">
        <p14:creationId xmlns:p14="http://schemas.microsoft.com/office/powerpoint/2010/main" val="90396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Global Surgical Period</a:t>
            </a:r>
          </a:p>
        </p:txBody>
      </p:sp>
      <p:sp>
        <p:nvSpPr>
          <p:cNvPr id="5" name="Content Placeholder 4"/>
          <p:cNvSpPr>
            <a:spLocks noGrp="1"/>
          </p:cNvSpPr>
          <p:nvPr>
            <p:ph idx="1"/>
          </p:nvPr>
        </p:nvSpPr>
        <p:spPr/>
        <p:txBody>
          <a:bodyPr>
            <a:noAutofit/>
          </a:bodyPr>
          <a:lstStyle/>
          <a:p>
            <a:r>
              <a:rPr lang="en-US" sz="2400" b="1" dirty="0">
                <a:solidFill>
                  <a:srgbClr val="FF0000"/>
                </a:solidFill>
              </a:rPr>
              <a:t>Missouri Medicaid’s </a:t>
            </a:r>
            <a:r>
              <a:rPr lang="en-US" sz="2400" dirty="0"/>
              <a:t>postoperative care includes 30 days of routine follow-up care for surgical or diagnostic procedures having a reimbursement amount of $75.00 or more.</a:t>
            </a:r>
          </a:p>
          <a:p>
            <a:endParaRPr lang="en-US" altLang="en-US" sz="2400" dirty="0"/>
          </a:p>
          <a:p>
            <a:r>
              <a:rPr lang="en-US" altLang="en-US" sz="2400" dirty="0"/>
              <a:t>For counting purposes, the date of surgery is the first day.</a:t>
            </a:r>
          </a:p>
          <a:p>
            <a:endParaRPr lang="en-US" sz="2400" dirty="0"/>
          </a:p>
          <a:p>
            <a:r>
              <a:rPr lang="en-US" sz="2400" dirty="0"/>
              <a:t>This policy applies whether the procedure was performed in the hospital, an ambulatory surgical center or an office setting, and applies to subsequent physician visits in any setting (e.g., inpatient and outpatient hospital, office, home, nursing home, etc.). </a:t>
            </a:r>
            <a:endParaRPr lang="en-US" altLang="en-US" sz="2400"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8</a:t>
            </a:fld>
            <a:endParaRPr lang="en-US"/>
          </a:p>
        </p:txBody>
      </p:sp>
    </p:spTree>
    <p:extLst>
      <p:ext uri="{BB962C8B-B14F-4D97-AF65-F5344CB8AC3E}">
        <p14:creationId xmlns:p14="http://schemas.microsoft.com/office/powerpoint/2010/main" val="20904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What is included in the procedure?</a:t>
            </a:r>
          </a:p>
        </p:txBody>
      </p:sp>
      <p:sp>
        <p:nvSpPr>
          <p:cNvPr id="5" name="Content Placeholder 4"/>
          <p:cNvSpPr>
            <a:spLocks noGrp="1"/>
          </p:cNvSpPr>
          <p:nvPr>
            <p:ph idx="1"/>
          </p:nvPr>
        </p:nvSpPr>
        <p:spPr/>
        <p:txBody>
          <a:bodyPr/>
          <a:lstStyle/>
          <a:p>
            <a:r>
              <a:rPr lang="en-US" sz="3000" dirty="0"/>
              <a:t>Procedures include pre-evaluation and post-work</a:t>
            </a:r>
          </a:p>
          <a:p>
            <a:pPr lvl="1"/>
            <a:endParaRPr lang="en-US" sz="2600" dirty="0"/>
          </a:p>
          <a:p>
            <a:pPr lvl="1"/>
            <a:r>
              <a:rPr lang="en-US" sz="2600" dirty="0"/>
              <a:t>Assessing the site/problem</a:t>
            </a:r>
          </a:p>
          <a:p>
            <a:pPr lvl="1"/>
            <a:endParaRPr lang="en-US" sz="2600" dirty="0"/>
          </a:p>
          <a:p>
            <a:pPr lvl="1"/>
            <a:r>
              <a:rPr lang="en-US" sz="2600" dirty="0"/>
              <a:t>Explaining the procedure along with the risks and benefits</a:t>
            </a:r>
          </a:p>
          <a:p>
            <a:pPr lvl="1"/>
            <a:endParaRPr lang="en-US" sz="2600" dirty="0"/>
          </a:p>
          <a:p>
            <a:pPr lvl="1"/>
            <a:r>
              <a:rPr lang="en-US" sz="2600" dirty="0"/>
              <a:t>Obtaining consent from the patient</a:t>
            </a:r>
          </a:p>
          <a:p>
            <a:pPr marL="457200" lvl="1" indent="0">
              <a:buNone/>
            </a:pPr>
            <a:endParaRPr lang="en-US" dirty="0"/>
          </a:p>
        </p:txBody>
      </p:sp>
      <p:sp>
        <p:nvSpPr>
          <p:cNvPr id="6" name="Footer Placeholder 5"/>
          <p:cNvSpPr>
            <a:spLocks noGrp="1"/>
          </p:cNvSpPr>
          <p:nvPr>
            <p:ph type="ftr" sz="quarter" idx="11"/>
          </p:nvPr>
        </p:nvSpPr>
        <p:spPr/>
        <p:txBody>
          <a:bodyPr/>
          <a:lstStyle/>
          <a:p>
            <a:r>
              <a:rPr lang="en-US"/>
              <a:t>Coding &amp; Compliance Initiatives, Inc.</a:t>
            </a:r>
            <a:endParaRPr lang="en-US" dirty="0"/>
          </a:p>
        </p:txBody>
      </p:sp>
      <p:sp>
        <p:nvSpPr>
          <p:cNvPr id="7" name="Slide Number Placeholder 6"/>
          <p:cNvSpPr>
            <a:spLocks noGrp="1"/>
          </p:cNvSpPr>
          <p:nvPr>
            <p:ph type="sldNum" sz="quarter" idx="12"/>
          </p:nvPr>
        </p:nvSpPr>
        <p:spPr/>
        <p:txBody>
          <a:bodyPr/>
          <a:lstStyle/>
          <a:p>
            <a:fld id="{100CABCA-2BE0-4990-AA4A-F91EE6151EB5}" type="slidenum">
              <a:rPr lang="en-US" smtClean="0"/>
              <a:pPr/>
              <a:t>9</a:t>
            </a:fld>
            <a:endParaRPr lang="en-US"/>
          </a:p>
        </p:txBody>
      </p:sp>
    </p:spTree>
    <p:extLst>
      <p:ext uri="{BB962C8B-B14F-4D97-AF65-F5344CB8AC3E}">
        <p14:creationId xmlns:p14="http://schemas.microsoft.com/office/powerpoint/2010/main" val="635413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7136</TotalTime>
  <Words>4436</Words>
  <Application>Microsoft Office PowerPoint</Application>
  <PresentationFormat>On-screen Show (4:3)</PresentationFormat>
  <Paragraphs>509</Paragraphs>
  <Slides>59</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Futura Bk</vt:lpstr>
      <vt:lpstr>Office Theme</vt:lpstr>
      <vt:lpstr>Modifier 25</vt:lpstr>
      <vt:lpstr>My Background</vt:lpstr>
      <vt:lpstr>Disclaimer</vt:lpstr>
      <vt:lpstr>Objectives</vt:lpstr>
      <vt:lpstr>What is Modifier 25?</vt:lpstr>
      <vt:lpstr>Understanding Modifier 25</vt:lpstr>
      <vt:lpstr>What is considered a Minor Procedure?</vt:lpstr>
      <vt:lpstr>Global Surgical Period</vt:lpstr>
      <vt:lpstr>What is included in the procedure?</vt:lpstr>
      <vt:lpstr>What is included in the procedure?</vt:lpstr>
      <vt:lpstr>Preventive/Wellness Visit</vt:lpstr>
      <vt:lpstr>Preventive/Wellness Visit</vt:lpstr>
      <vt:lpstr>Medicare Wellness Visit</vt:lpstr>
      <vt:lpstr>Medicare Wellness Visit</vt:lpstr>
      <vt:lpstr>Is Modifier 25 appropriate?</vt:lpstr>
      <vt:lpstr>Is Modifier 25 appropriate?</vt:lpstr>
      <vt:lpstr>Is Modifier 25 appropriate?</vt:lpstr>
      <vt:lpstr>National Correct Coding Initiative</vt:lpstr>
      <vt:lpstr>NCCI Policy Manual</vt:lpstr>
      <vt:lpstr>NCCI Policy Manual</vt:lpstr>
      <vt:lpstr>NCCI Policy Manual vs. NCCI Edits</vt:lpstr>
      <vt:lpstr>Example 1</vt:lpstr>
      <vt:lpstr>Example 1</vt:lpstr>
      <vt:lpstr>Example 2</vt:lpstr>
      <vt:lpstr>Example 2</vt:lpstr>
      <vt:lpstr>Example 3</vt:lpstr>
      <vt:lpstr>Example 3</vt:lpstr>
      <vt:lpstr>Example 3</vt:lpstr>
      <vt:lpstr>Example 3</vt:lpstr>
      <vt:lpstr>Example 4</vt:lpstr>
      <vt:lpstr>Example 4</vt:lpstr>
      <vt:lpstr>Example 4</vt:lpstr>
      <vt:lpstr>Example 5</vt:lpstr>
      <vt:lpstr>Example 5</vt:lpstr>
      <vt:lpstr>Example 5</vt:lpstr>
      <vt:lpstr>Example 6</vt:lpstr>
      <vt:lpstr>Example 6</vt:lpstr>
      <vt:lpstr>Example 7</vt:lpstr>
      <vt:lpstr>Example 7</vt:lpstr>
      <vt:lpstr>Example 7</vt:lpstr>
      <vt:lpstr>Best practices</vt:lpstr>
      <vt:lpstr>Preventive and E/M </vt:lpstr>
      <vt:lpstr>Modifier 25</vt:lpstr>
      <vt:lpstr>Myths</vt:lpstr>
      <vt:lpstr>Myths</vt:lpstr>
      <vt:lpstr>Myths</vt:lpstr>
      <vt:lpstr>Myths</vt:lpstr>
      <vt:lpstr>OIG </vt:lpstr>
      <vt:lpstr>OIG </vt:lpstr>
      <vt:lpstr>OIG Publication</vt:lpstr>
      <vt:lpstr>OIG </vt:lpstr>
      <vt:lpstr>OIG Publication</vt:lpstr>
      <vt:lpstr>OIG Publication</vt:lpstr>
      <vt:lpstr> </vt:lpstr>
      <vt:lpstr>Contact</vt:lpstr>
      <vt:lpstr>About CCI</vt:lpstr>
      <vt:lpstr>Shellie Sulzberger, LPN, CPC, ICDCT-CM</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Kammie Settle</dc:creator>
  <cp:lastModifiedBy>shellie sulzberger</cp:lastModifiedBy>
  <cp:revision>16</cp:revision>
  <dcterms:created xsi:type="dcterms:W3CDTF">2015-02-15T16:54:12Z</dcterms:created>
  <dcterms:modified xsi:type="dcterms:W3CDTF">2023-08-23T21:30:33Z</dcterms:modified>
</cp:coreProperties>
</file>