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den Chavez" userId="6087547f-15a0-47af-9920-a2fd0cb8bcaf" providerId="ADAL" clId="{9606B38D-038A-45CF-9332-3F47995C1AE7}"/>
    <pc:docChg chg="custSel addSld delSld modSld sldOrd">
      <pc:chgData name="Branden Chavez" userId="6087547f-15a0-47af-9920-a2fd0cb8bcaf" providerId="ADAL" clId="{9606B38D-038A-45CF-9332-3F47995C1AE7}" dt="2023-07-12T20:28:46.711" v="10"/>
      <pc:docMkLst>
        <pc:docMk/>
      </pc:docMkLst>
      <pc:sldChg chg="addSp new del">
        <pc:chgData name="Branden Chavez" userId="6087547f-15a0-47af-9920-a2fd0cb8bcaf" providerId="ADAL" clId="{9606B38D-038A-45CF-9332-3F47995C1AE7}" dt="2023-07-12T20:26:50.295" v="2" actId="2696"/>
        <pc:sldMkLst>
          <pc:docMk/>
          <pc:sldMk cId="2197912921" sldId="267"/>
        </pc:sldMkLst>
        <pc:picChg chg="add">
          <ac:chgData name="Branden Chavez" userId="6087547f-15a0-47af-9920-a2fd0cb8bcaf" providerId="ADAL" clId="{9606B38D-038A-45CF-9332-3F47995C1AE7}" dt="2023-07-12T20:26:30.941" v="1"/>
          <ac:picMkLst>
            <pc:docMk/>
            <pc:sldMk cId="2197912921" sldId="267"/>
            <ac:picMk id="1026" creationId="{EC0B11D9-9F24-0FFD-30F4-FCC3915E0FE2}"/>
          </ac:picMkLst>
        </pc:picChg>
      </pc:sldChg>
      <pc:sldChg chg="addSp delSp modSp new mod ord">
        <pc:chgData name="Branden Chavez" userId="6087547f-15a0-47af-9920-a2fd0cb8bcaf" providerId="ADAL" clId="{9606B38D-038A-45CF-9332-3F47995C1AE7}" dt="2023-07-12T20:28:46.711" v="10"/>
        <pc:sldMkLst>
          <pc:docMk/>
          <pc:sldMk cId="3311397323" sldId="267"/>
        </pc:sldMkLst>
        <pc:spChg chg="del">
          <ac:chgData name="Branden Chavez" userId="6087547f-15a0-47af-9920-a2fd0cb8bcaf" providerId="ADAL" clId="{9606B38D-038A-45CF-9332-3F47995C1AE7}" dt="2023-07-12T20:27:24.207" v="5" actId="21"/>
          <ac:spMkLst>
            <pc:docMk/>
            <pc:sldMk cId="3311397323" sldId="267"/>
            <ac:spMk id="2" creationId="{7CA97C54-3FDF-CC4F-765F-A531AB8CD8C2}"/>
          </ac:spMkLst>
        </pc:spChg>
        <pc:spChg chg="del">
          <ac:chgData name="Branden Chavez" userId="6087547f-15a0-47af-9920-a2fd0cb8bcaf" providerId="ADAL" clId="{9606B38D-038A-45CF-9332-3F47995C1AE7}" dt="2023-07-12T20:27:07.395" v="4"/>
          <ac:spMkLst>
            <pc:docMk/>
            <pc:sldMk cId="3311397323" sldId="267"/>
            <ac:spMk id="3" creationId="{D9ABD606-D1C5-26E0-7DFC-0B69FD97C7E1}"/>
          </ac:spMkLst>
        </pc:spChg>
        <pc:picChg chg="add mod">
          <ac:chgData name="Branden Chavez" userId="6087547f-15a0-47af-9920-a2fd0cb8bcaf" providerId="ADAL" clId="{9606B38D-038A-45CF-9332-3F47995C1AE7}" dt="2023-07-12T20:28:32.027" v="8" actId="1076"/>
          <ac:picMkLst>
            <pc:docMk/>
            <pc:sldMk cId="3311397323" sldId="267"/>
            <ac:picMk id="4" creationId="{C590FD53-CDD1-5F4C-F333-9C4BCC5FD657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AEB76C-F270-4A4F-966D-1FC19ED7DCA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6ABEBD4-D20D-4634-8C21-33E201970158}">
      <dgm:prSet/>
      <dgm:spPr/>
      <dgm:t>
        <a:bodyPr/>
        <a:lstStyle/>
        <a:p>
          <a:r>
            <a:rPr lang="en-US"/>
            <a:t>During credentialing/contract negotiation</a:t>
          </a:r>
        </a:p>
      </dgm:t>
    </dgm:pt>
    <dgm:pt modelId="{FCA593A4-6542-493B-9DBF-CA10C8D123F9}" type="parTrans" cxnId="{6CA2170F-5AA9-4052-9CC9-ADD0818DFA36}">
      <dgm:prSet/>
      <dgm:spPr/>
      <dgm:t>
        <a:bodyPr/>
        <a:lstStyle/>
        <a:p>
          <a:endParaRPr lang="en-US"/>
        </a:p>
      </dgm:t>
    </dgm:pt>
    <dgm:pt modelId="{1770F95D-2EB9-438D-861B-A80D026A97AD}" type="sibTrans" cxnId="{6CA2170F-5AA9-4052-9CC9-ADD0818DFA36}">
      <dgm:prSet/>
      <dgm:spPr/>
      <dgm:t>
        <a:bodyPr/>
        <a:lstStyle/>
        <a:p>
          <a:endParaRPr lang="en-US"/>
        </a:p>
      </dgm:t>
    </dgm:pt>
    <dgm:pt modelId="{A0E7618D-B831-4C4D-9201-BCCA2A5C96C7}">
      <dgm:prSet/>
      <dgm:spPr/>
      <dgm:t>
        <a:bodyPr/>
        <a:lstStyle/>
        <a:p>
          <a:r>
            <a:rPr lang="en-US"/>
            <a:t>When the patient calls in. </a:t>
          </a:r>
        </a:p>
      </dgm:t>
    </dgm:pt>
    <dgm:pt modelId="{9CEA86E2-11FB-4DD9-B31C-92905253E7D3}" type="parTrans" cxnId="{3594F038-85A9-4A75-B644-FCD24B8D6670}">
      <dgm:prSet/>
      <dgm:spPr/>
      <dgm:t>
        <a:bodyPr/>
        <a:lstStyle/>
        <a:p>
          <a:endParaRPr lang="en-US"/>
        </a:p>
      </dgm:t>
    </dgm:pt>
    <dgm:pt modelId="{ACAD1DDC-92E0-46D0-8718-91559F61ED95}" type="sibTrans" cxnId="{3594F038-85A9-4A75-B644-FCD24B8D6670}">
      <dgm:prSet/>
      <dgm:spPr/>
      <dgm:t>
        <a:bodyPr/>
        <a:lstStyle/>
        <a:p>
          <a:endParaRPr lang="en-US"/>
        </a:p>
      </dgm:t>
    </dgm:pt>
    <dgm:pt modelId="{B6B81831-682E-485B-A0A8-A4E8FA341389}">
      <dgm:prSet/>
      <dgm:spPr/>
      <dgm:t>
        <a:bodyPr/>
        <a:lstStyle/>
        <a:p>
          <a:r>
            <a:rPr lang="en-US"/>
            <a:t>At the front desk.</a:t>
          </a:r>
        </a:p>
      </dgm:t>
    </dgm:pt>
    <dgm:pt modelId="{7C7EF0D7-D342-4E0D-AB22-0570E870D85F}" type="parTrans" cxnId="{ADC3E4B0-28DF-4663-BA5F-C057D609AC66}">
      <dgm:prSet/>
      <dgm:spPr/>
      <dgm:t>
        <a:bodyPr/>
        <a:lstStyle/>
        <a:p>
          <a:endParaRPr lang="en-US"/>
        </a:p>
      </dgm:t>
    </dgm:pt>
    <dgm:pt modelId="{DC3D61D0-A424-41B5-A254-E2D895E16F82}" type="sibTrans" cxnId="{ADC3E4B0-28DF-4663-BA5F-C057D609AC66}">
      <dgm:prSet/>
      <dgm:spPr/>
      <dgm:t>
        <a:bodyPr/>
        <a:lstStyle/>
        <a:p>
          <a:endParaRPr lang="en-US"/>
        </a:p>
      </dgm:t>
    </dgm:pt>
    <dgm:pt modelId="{474513B4-12A6-4F84-9806-1A579394AA2D}">
      <dgm:prSet/>
      <dgm:spPr/>
      <dgm:t>
        <a:bodyPr/>
        <a:lstStyle/>
        <a:p>
          <a:r>
            <a:rPr lang="en-US"/>
            <a:t>During coding/prior authorization</a:t>
          </a:r>
        </a:p>
      </dgm:t>
    </dgm:pt>
    <dgm:pt modelId="{890286C8-32E9-4526-A424-88C9BD656A8A}" type="parTrans" cxnId="{71012871-DDD6-4FE8-924F-E3DA1B7CD899}">
      <dgm:prSet/>
      <dgm:spPr/>
      <dgm:t>
        <a:bodyPr/>
        <a:lstStyle/>
        <a:p>
          <a:endParaRPr lang="en-US"/>
        </a:p>
      </dgm:t>
    </dgm:pt>
    <dgm:pt modelId="{B17C1EC0-1EEA-4DE3-817F-A3912257A3E0}" type="sibTrans" cxnId="{71012871-DDD6-4FE8-924F-E3DA1B7CD899}">
      <dgm:prSet/>
      <dgm:spPr/>
      <dgm:t>
        <a:bodyPr/>
        <a:lstStyle/>
        <a:p>
          <a:endParaRPr lang="en-US"/>
        </a:p>
      </dgm:t>
    </dgm:pt>
    <dgm:pt modelId="{64280FA3-6456-4BED-9257-C67E83696FE6}">
      <dgm:prSet/>
      <dgm:spPr/>
      <dgm:t>
        <a:bodyPr/>
        <a:lstStyle/>
        <a:p>
          <a:r>
            <a:rPr lang="en-US"/>
            <a:t>During remittance processing/rejection management</a:t>
          </a:r>
        </a:p>
      </dgm:t>
    </dgm:pt>
    <dgm:pt modelId="{2D4D3763-E4E8-45C2-B377-B5927E3E8AC7}" type="parTrans" cxnId="{B74EAACD-DEA7-4BDE-96E7-C9C1258231C0}">
      <dgm:prSet/>
      <dgm:spPr/>
      <dgm:t>
        <a:bodyPr/>
        <a:lstStyle/>
        <a:p>
          <a:endParaRPr lang="en-US"/>
        </a:p>
      </dgm:t>
    </dgm:pt>
    <dgm:pt modelId="{F7E7BDB4-6BF2-4DBA-AD08-536508161B04}" type="sibTrans" cxnId="{B74EAACD-DEA7-4BDE-96E7-C9C1258231C0}">
      <dgm:prSet/>
      <dgm:spPr/>
      <dgm:t>
        <a:bodyPr/>
        <a:lstStyle/>
        <a:p>
          <a:endParaRPr lang="en-US"/>
        </a:p>
      </dgm:t>
    </dgm:pt>
    <dgm:pt modelId="{838B3A98-A428-40FA-A670-4B6BB419E2EA}">
      <dgm:prSet/>
      <dgm:spPr/>
      <dgm:t>
        <a:bodyPr/>
        <a:lstStyle/>
        <a:p>
          <a:r>
            <a:rPr lang="en-US"/>
            <a:t>Denials management</a:t>
          </a:r>
        </a:p>
      </dgm:t>
    </dgm:pt>
    <dgm:pt modelId="{48292C99-83CE-4F1C-89B8-1A340CEE495A}" type="parTrans" cxnId="{B3D7BB73-46EE-4210-880D-4DAAF0A6A6D5}">
      <dgm:prSet/>
      <dgm:spPr/>
      <dgm:t>
        <a:bodyPr/>
        <a:lstStyle/>
        <a:p>
          <a:endParaRPr lang="en-US"/>
        </a:p>
      </dgm:t>
    </dgm:pt>
    <dgm:pt modelId="{1DD86148-5D6A-4D11-8C5A-C709A8FFBC4B}" type="sibTrans" cxnId="{B3D7BB73-46EE-4210-880D-4DAAF0A6A6D5}">
      <dgm:prSet/>
      <dgm:spPr/>
      <dgm:t>
        <a:bodyPr/>
        <a:lstStyle/>
        <a:p>
          <a:endParaRPr lang="en-US"/>
        </a:p>
      </dgm:t>
    </dgm:pt>
    <dgm:pt modelId="{9C21E966-AF1F-4159-AAF9-804200F510B1}" type="pres">
      <dgm:prSet presAssocID="{EBAEB76C-F270-4A4F-966D-1FC19ED7DCA8}" presName="root" presStyleCnt="0">
        <dgm:presLayoutVars>
          <dgm:dir/>
          <dgm:resizeHandles val="exact"/>
        </dgm:presLayoutVars>
      </dgm:prSet>
      <dgm:spPr/>
    </dgm:pt>
    <dgm:pt modelId="{05AA1058-E45F-49F8-8FE3-65C1182962C1}" type="pres">
      <dgm:prSet presAssocID="{EBAEB76C-F270-4A4F-966D-1FC19ED7DCA8}" presName="container" presStyleCnt="0">
        <dgm:presLayoutVars>
          <dgm:dir/>
          <dgm:resizeHandles val="exact"/>
        </dgm:presLayoutVars>
      </dgm:prSet>
      <dgm:spPr/>
    </dgm:pt>
    <dgm:pt modelId="{D0D96580-340A-43E2-B147-B0AE8373E7E4}" type="pres">
      <dgm:prSet presAssocID="{36ABEBD4-D20D-4634-8C21-33E201970158}" presName="compNode" presStyleCnt="0"/>
      <dgm:spPr/>
    </dgm:pt>
    <dgm:pt modelId="{2A0BF8EC-B6D7-45F3-B6FC-7F7702C73B34}" type="pres">
      <dgm:prSet presAssocID="{36ABEBD4-D20D-4634-8C21-33E201970158}" presName="iconBgRect" presStyleLbl="bgShp" presStyleIdx="0" presStyleCnt="6"/>
      <dgm:spPr/>
    </dgm:pt>
    <dgm:pt modelId="{B18AE03E-BC08-4869-A605-49F9B39BD2FE}" type="pres">
      <dgm:prSet presAssocID="{36ABEBD4-D20D-4634-8C21-33E20197015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42A5695A-B30F-4FA0-9F21-FD45F786AEEC}" type="pres">
      <dgm:prSet presAssocID="{36ABEBD4-D20D-4634-8C21-33E201970158}" presName="spaceRect" presStyleCnt="0"/>
      <dgm:spPr/>
    </dgm:pt>
    <dgm:pt modelId="{DC4E7C7A-7C42-4223-B841-BA4BE188EF7D}" type="pres">
      <dgm:prSet presAssocID="{36ABEBD4-D20D-4634-8C21-33E201970158}" presName="textRect" presStyleLbl="revTx" presStyleIdx="0" presStyleCnt="6">
        <dgm:presLayoutVars>
          <dgm:chMax val="1"/>
          <dgm:chPref val="1"/>
        </dgm:presLayoutVars>
      </dgm:prSet>
      <dgm:spPr/>
    </dgm:pt>
    <dgm:pt modelId="{0E3C8CEE-7180-4ED1-B1C2-001F0E0958C0}" type="pres">
      <dgm:prSet presAssocID="{1770F95D-2EB9-438D-861B-A80D026A97AD}" presName="sibTrans" presStyleLbl="sibTrans2D1" presStyleIdx="0" presStyleCnt="0"/>
      <dgm:spPr/>
    </dgm:pt>
    <dgm:pt modelId="{A423309F-1B8C-44F9-B233-C3C77119D6AA}" type="pres">
      <dgm:prSet presAssocID="{A0E7618D-B831-4C4D-9201-BCCA2A5C96C7}" presName="compNode" presStyleCnt="0"/>
      <dgm:spPr/>
    </dgm:pt>
    <dgm:pt modelId="{A9972844-2C5F-48B5-964C-357F1048E7B7}" type="pres">
      <dgm:prSet presAssocID="{A0E7618D-B831-4C4D-9201-BCCA2A5C96C7}" presName="iconBgRect" presStyleLbl="bgShp" presStyleIdx="1" presStyleCnt="6"/>
      <dgm:spPr/>
    </dgm:pt>
    <dgm:pt modelId="{1FC9ADF1-89E5-4BEF-BD76-7F9D6FB96A37}" type="pres">
      <dgm:prSet presAssocID="{A0E7618D-B831-4C4D-9201-BCCA2A5C96C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05715189-AF7C-4A6A-8A1D-68F36C955EB4}" type="pres">
      <dgm:prSet presAssocID="{A0E7618D-B831-4C4D-9201-BCCA2A5C96C7}" presName="spaceRect" presStyleCnt="0"/>
      <dgm:spPr/>
    </dgm:pt>
    <dgm:pt modelId="{13082127-314B-459F-92DB-0C3421F4F133}" type="pres">
      <dgm:prSet presAssocID="{A0E7618D-B831-4C4D-9201-BCCA2A5C96C7}" presName="textRect" presStyleLbl="revTx" presStyleIdx="1" presStyleCnt="6">
        <dgm:presLayoutVars>
          <dgm:chMax val="1"/>
          <dgm:chPref val="1"/>
        </dgm:presLayoutVars>
      </dgm:prSet>
      <dgm:spPr/>
    </dgm:pt>
    <dgm:pt modelId="{379090F2-EFC2-4784-80B8-B58AF06FA100}" type="pres">
      <dgm:prSet presAssocID="{ACAD1DDC-92E0-46D0-8718-91559F61ED95}" presName="sibTrans" presStyleLbl="sibTrans2D1" presStyleIdx="0" presStyleCnt="0"/>
      <dgm:spPr/>
    </dgm:pt>
    <dgm:pt modelId="{0FB9A8FE-81C7-487C-8204-3818544F46EE}" type="pres">
      <dgm:prSet presAssocID="{B6B81831-682E-485B-A0A8-A4E8FA341389}" presName="compNode" presStyleCnt="0"/>
      <dgm:spPr/>
    </dgm:pt>
    <dgm:pt modelId="{75068AAE-C67C-4E3E-9228-41DB95206EE9}" type="pres">
      <dgm:prSet presAssocID="{B6B81831-682E-485B-A0A8-A4E8FA341389}" presName="iconBgRect" presStyleLbl="bgShp" presStyleIdx="2" presStyleCnt="6"/>
      <dgm:spPr/>
    </dgm:pt>
    <dgm:pt modelId="{12613C1C-F492-4207-BF47-8603AC665BC2}" type="pres">
      <dgm:prSet presAssocID="{B6B81831-682E-485B-A0A8-A4E8FA34138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97D23758-9E42-4CC2-B3F4-3B0DA7A48941}" type="pres">
      <dgm:prSet presAssocID="{B6B81831-682E-485B-A0A8-A4E8FA341389}" presName="spaceRect" presStyleCnt="0"/>
      <dgm:spPr/>
    </dgm:pt>
    <dgm:pt modelId="{366DF608-B580-4917-9B99-651149956858}" type="pres">
      <dgm:prSet presAssocID="{B6B81831-682E-485B-A0A8-A4E8FA341389}" presName="textRect" presStyleLbl="revTx" presStyleIdx="2" presStyleCnt="6">
        <dgm:presLayoutVars>
          <dgm:chMax val="1"/>
          <dgm:chPref val="1"/>
        </dgm:presLayoutVars>
      </dgm:prSet>
      <dgm:spPr/>
    </dgm:pt>
    <dgm:pt modelId="{7FEDB45C-B350-417B-A394-454A62FEDF03}" type="pres">
      <dgm:prSet presAssocID="{DC3D61D0-A424-41B5-A254-E2D895E16F82}" presName="sibTrans" presStyleLbl="sibTrans2D1" presStyleIdx="0" presStyleCnt="0"/>
      <dgm:spPr/>
    </dgm:pt>
    <dgm:pt modelId="{D7E3A116-44B7-45A1-8351-C3F880096B64}" type="pres">
      <dgm:prSet presAssocID="{474513B4-12A6-4F84-9806-1A579394AA2D}" presName="compNode" presStyleCnt="0"/>
      <dgm:spPr/>
    </dgm:pt>
    <dgm:pt modelId="{C62A82D4-5AEB-4BCE-8B66-0966B9CAAC51}" type="pres">
      <dgm:prSet presAssocID="{474513B4-12A6-4F84-9806-1A579394AA2D}" presName="iconBgRect" presStyleLbl="bgShp" presStyleIdx="3" presStyleCnt="6"/>
      <dgm:spPr/>
    </dgm:pt>
    <dgm:pt modelId="{B014EC6E-A2E3-4049-BD07-BE99BB628B0B}" type="pres">
      <dgm:prSet presAssocID="{474513B4-12A6-4F84-9806-1A579394AA2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40FDA4C6-C84B-4989-97BA-B1A098BB9A20}" type="pres">
      <dgm:prSet presAssocID="{474513B4-12A6-4F84-9806-1A579394AA2D}" presName="spaceRect" presStyleCnt="0"/>
      <dgm:spPr/>
    </dgm:pt>
    <dgm:pt modelId="{2F9FB229-1724-4963-AD0B-E494ADA336D4}" type="pres">
      <dgm:prSet presAssocID="{474513B4-12A6-4F84-9806-1A579394AA2D}" presName="textRect" presStyleLbl="revTx" presStyleIdx="3" presStyleCnt="6">
        <dgm:presLayoutVars>
          <dgm:chMax val="1"/>
          <dgm:chPref val="1"/>
        </dgm:presLayoutVars>
      </dgm:prSet>
      <dgm:spPr/>
    </dgm:pt>
    <dgm:pt modelId="{9A6CA679-5124-42A4-BB83-5960DE462524}" type="pres">
      <dgm:prSet presAssocID="{B17C1EC0-1EEA-4DE3-817F-A3912257A3E0}" presName="sibTrans" presStyleLbl="sibTrans2D1" presStyleIdx="0" presStyleCnt="0"/>
      <dgm:spPr/>
    </dgm:pt>
    <dgm:pt modelId="{236DAE10-86A0-4144-B465-0D6DF6427A07}" type="pres">
      <dgm:prSet presAssocID="{64280FA3-6456-4BED-9257-C67E83696FE6}" presName="compNode" presStyleCnt="0"/>
      <dgm:spPr/>
    </dgm:pt>
    <dgm:pt modelId="{F4C0BB11-1345-471C-9B28-789F4EC521FB}" type="pres">
      <dgm:prSet presAssocID="{64280FA3-6456-4BED-9257-C67E83696FE6}" presName="iconBgRect" presStyleLbl="bgShp" presStyleIdx="4" presStyleCnt="6"/>
      <dgm:spPr/>
    </dgm:pt>
    <dgm:pt modelId="{C7C9BC71-E117-4786-AEDE-CA2F9C017D3A}" type="pres">
      <dgm:prSet presAssocID="{64280FA3-6456-4BED-9257-C67E83696FE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63A3A91-286E-4E6B-868B-C7359B2E49BA}" type="pres">
      <dgm:prSet presAssocID="{64280FA3-6456-4BED-9257-C67E83696FE6}" presName="spaceRect" presStyleCnt="0"/>
      <dgm:spPr/>
    </dgm:pt>
    <dgm:pt modelId="{AA8C818A-84CE-409A-AE8D-8D3BAEF86E9B}" type="pres">
      <dgm:prSet presAssocID="{64280FA3-6456-4BED-9257-C67E83696FE6}" presName="textRect" presStyleLbl="revTx" presStyleIdx="4" presStyleCnt="6">
        <dgm:presLayoutVars>
          <dgm:chMax val="1"/>
          <dgm:chPref val="1"/>
        </dgm:presLayoutVars>
      </dgm:prSet>
      <dgm:spPr/>
    </dgm:pt>
    <dgm:pt modelId="{0F59CDE2-F426-4622-9DE7-D71ADFE2D319}" type="pres">
      <dgm:prSet presAssocID="{F7E7BDB4-6BF2-4DBA-AD08-536508161B04}" presName="sibTrans" presStyleLbl="sibTrans2D1" presStyleIdx="0" presStyleCnt="0"/>
      <dgm:spPr/>
    </dgm:pt>
    <dgm:pt modelId="{FF39EFED-80D0-43DE-91AD-22EBE5F621F1}" type="pres">
      <dgm:prSet presAssocID="{838B3A98-A428-40FA-A670-4B6BB419E2EA}" presName="compNode" presStyleCnt="0"/>
      <dgm:spPr/>
    </dgm:pt>
    <dgm:pt modelId="{9D587450-6266-46AC-9C57-C1890AC18C41}" type="pres">
      <dgm:prSet presAssocID="{838B3A98-A428-40FA-A670-4B6BB419E2EA}" presName="iconBgRect" presStyleLbl="bgShp" presStyleIdx="5" presStyleCnt="6"/>
      <dgm:spPr/>
    </dgm:pt>
    <dgm:pt modelId="{9C4DE775-C21C-41AD-850A-590161E4892E}" type="pres">
      <dgm:prSet presAssocID="{838B3A98-A428-40FA-A670-4B6BB419E2E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876AF46-9B54-4C0C-B420-DEA8BB9E4788}" type="pres">
      <dgm:prSet presAssocID="{838B3A98-A428-40FA-A670-4B6BB419E2EA}" presName="spaceRect" presStyleCnt="0"/>
      <dgm:spPr/>
    </dgm:pt>
    <dgm:pt modelId="{4ABBEB76-66EE-49EC-95E8-4EFBDD09C894}" type="pres">
      <dgm:prSet presAssocID="{838B3A98-A428-40FA-A670-4B6BB419E2E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6CA2170F-5AA9-4052-9CC9-ADD0818DFA36}" srcId="{EBAEB76C-F270-4A4F-966D-1FC19ED7DCA8}" destId="{36ABEBD4-D20D-4634-8C21-33E201970158}" srcOrd="0" destOrd="0" parTransId="{FCA593A4-6542-493B-9DBF-CA10C8D123F9}" sibTransId="{1770F95D-2EB9-438D-861B-A80D026A97AD}"/>
    <dgm:cxn modelId="{A8183B24-5FF1-4751-A5D0-B6B5ED277989}" type="presOf" srcId="{838B3A98-A428-40FA-A670-4B6BB419E2EA}" destId="{4ABBEB76-66EE-49EC-95E8-4EFBDD09C894}" srcOrd="0" destOrd="0" presId="urn:microsoft.com/office/officeart/2018/2/layout/IconCircleList"/>
    <dgm:cxn modelId="{48E8BC25-E4F1-4547-88E6-5CC1D6B0778F}" type="presOf" srcId="{EBAEB76C-F270-4A4F-966D-1FC19ED7DCA8}" destId="{9C21E966-AF1F-4159-AAF9-804200F510B1}" srcOrd="0" destOrd="0" presId="urn:microsoft.com/office/officeart/2018/2/layout/IconCircleList"/>
    <dgm:cxn modelId="{3594F038-85A9-4A75-B644-FCD24B8D6670}" srcId="{EBAEB76C-F270-4A4F-966D-1FC19ED7DCA8}" destId="{A0E7618D-B831-4C4D-9201-BCCA2A5C96C7}" srcOrd="1" destOrd="0" parTransId="{9CEA86E2-11FB-4DD9-B31C-92905253E7D3}" sibTransId="{ACAD1DDC-92E0-46D0-8718-91559F61ED95}"/>
    <dgm:cxn modelId="{28B3BA65-B2F8-4804-BD64-0F43B822CE98}" type="presOf" srcId="{B17C1EC0-1EEA-4DE3-817F-A3912257A3E0}" destId="{9A6CA679-5124-42A4-BB83-5960DE462524}" srcOrd="0" destOrd="0" presId="urn:microsoft.com/office/officeart/2018/2/layout/IconCircleList"/>
    <dgm:cxn modelId="{71012871-DDD6-4FE8-924F-E3DA1B7CD899}" srcId="{EBAEB76C-F270-4A4F-966D-1FC19ED7DCA8}" destId="{474513B4-12A6-4F84-9806-1A579394AA2D}" srcOrd="3" destOrd="0" parTransId="{890286C8-32E9-4526-A424-88C9BD656A8A}" sibTransId="{B17C1EC0-1EEA-4DE3-817F-A3912257A3E0}"/>
    <dgm:cxn modelId="{B3D7BB73-46EE-4210-880D-4DAAF0A6A6D5}" srcId="{EBAEB76C-F270-4A4F-966D-1FC19ED7DCA8}" destId="{838B3A98-A428-40FA-A670-4B6BB419E2EA}" srcOrd="5" destOrd="0" parTransId="{48292C99-83CE-4F1C-89B8-1A340CEE495A}" sibTransId="{1DD86148-5D6A-4D11-8C5A-C709A8FFBC4B}"/>
    <dgm:cxn modelId="{1A666E56-63BB-4B60-BA75-34EFCB15D21B}" type="presOf" srcId="{B6B81831-682E-485B-A0A8-A4E8FA341389}" destId="{366DF608-B580-4917-9B99-651149956858}" srcOrd="0" destOrd="0" presId="urn:microsoft.com/office/officeart/2018/2/layout/IconCircleList"/>
    <dgm:cxn modelId="{19DFB87B-31CA-46E1-9470-E3D1DD834434}" type="presOf" srcId="{DC3D61D0-A424-41B5-A254-E2D895E16F82}" destId="{7FEDB45C-B350-417B-A394-454A62FEDF03}" srcOrd="0" destOrd="0" presId="urn:microsoft.com/office/officeart/2018/2/layout/IconCircleList"/>
    <dgm:cxn modelId="{189A557D-4D43-4029-96B1-0B6EE11D4161}" type="presOf" srcId="{36ABEBD4-D20D-4634-8C21-33E201970158}" destId="{DC4E7C7A-7C42-4223-B841-BA4BE188EF7D}" srcOrd="0" destOrd="0" presId="urn:microsoft.com/office/officeart/2018/2/layout/IconCircleList"/>
    <dgm:cxn modelId="{B7B61D85-D380-4E80-9094-3B5AA253A07B}" type="presOf" srcId="{F7E7BDB4-6BF2-4DBA-AD08-536508161B04}" destId="{0F59CDE2-F426-4622-9DE7-D71ADFE2D319}" srcOrd="0" destOrd="0" presId="urn:microsoft.com/office/officeart/2018/2/layout/IconCircleList"/>
    <dgm:cxn modelId="{90390AA6-132C-49B9-814C-F8B3401B2CA3}" type="presOf" srcId="{474513B4-12A6-4F84-9806-1A579394AA2D}" destId="{2F9FB229-1724-4963-AD0B-E494ADA336D4}" srcOrd="0" destOrd="0" presId="urn:microsoft.com/office/officeart/2018/2/layout/IconCircleList"/>
    <dgm:cxn modelId="{ADC3E4B0-28DF-4663-BA5F-C057D609AC66}" srcId="{EBAEB76C-F270-4A4F-966D-1FC19ED7DCA8}" destId="{B6B81831-682E-485B-A0A8-A4E8FA341389}" srcOrd="2" destOrd="0" parTransId="{7C7EF0D7-D342-4E0D-AB22-0570E870D85F}" sibTransId="{DC3D61D0-A424-41B5-A254-E2D895E16F82}"/>
    <dgm:cxn modelId="{CE0109BF-2499-40DA-B6EF-7A1949FC0523}" type="presOf" srcId="{64280FA3-6456-4BED-9257-C67E83696FE6}" destId="{AA8C818A-84CE-409A-AE8D-8D3BAEF86E9B}" srcOrd="0" destOrd="0" presId="urn:microsoft.com/office/officeart/2018/2/layout/IconCircleList"/>
    <dgm:cxn modelId="{8622CECB-D91C-4405-B2CE-F4B5EB3C4CCA}" type="presOf" srcId="{ACAD1DDC-92E0-46D0-8718-91559F61ED95}" destId="{379090F2-EFC2-4784-80B8-B58AF06FA100}" srcOrd="0" destOrd="0" presId="urn:microsoft.com/office/officeart/2018/2/layout/IconCircleList"/>
    <dgm:cxn modelId="{B74EAACD-DEA7-4BDE-96E7-C9C1258231C0}" srcId="{EBAEB76C-F270-4A4F-966D-1FC19ED7DCA8}" destId="{64280FA3-6456-4BED-9257-C67E83696FE6}" srcOrd="4" destOrd="0" parTransId="{2D4D3763-E4E8-45C2-B377-B5927E3E8AC7}" sibTransId="{F7E7BDB4-6BF2-4DBA-AD08-536508161B04}"/>
    <dgm:cxn modelId="{ADCE7AD0-7270-4337-BB8C-C5167D4F6A3E}" type="presOf" srcId="{A0E7618D-B831-4C4D-9201-BCCA2A5C96C7}" destId="{13082127-314B-459F-92DB-0C3421F4F133}" srcOrd="0" destOrd="0" presId="urn:microsoft.com/office/officeart/2018/2/layout/IconCircleList"/>
    <dgm:cxn modelId="{C6805CF2-9EF6-43F3-B3F0-F946EC5A5658}" type="presOf" srcId="{1770F95D-2EB9-438D-861B-A80D026A97AD}" destId="{0E3C8CEE-7180-4ED1-B1C2-001F0E0958C0}" srcOrd="0" destOrd="0" presId="urn:microsoft.com/office/officeart/2018/2/layout/IconCircleList"/>
    <dgm:cxn modelId="{07E6D4A3-F9D3-49F1-A506-45E3EE7B0411}" type="presParOf" srcId="{9C21E966-AF1F-4159-AAF9-804200F510B1}" destId="{05AA1058-E45F-49F8-8FE3-65C1182962C1}" srcOrd="0" destOrd="0" presId="urn:microsoft.com/office/officeart/2018/2/layout/IconCircleList"/>
    <dgm:cxn modelId="{E227DE15-FBDA-4C82-9A3D-1D2416D3D573}" type="presParOf" srcId="{05AA1058-E45F-49F8-8FE3-65C1182962C1}" destId="{D0D96580-340A-43E2-B147-B0AE8373E7E4}" srcOrd="0" destOrd="0" presId="urn:microsoft.com/office/officeart/2018/2/layout/IconCircleList"/>
    <dgm:cxn modelId="{39C97AB7-7003-4CD4-8160-59DA81729449}" type="presParOf" srcId="{D0D96580-340A-43E2-B147-B0AE8373E7E4}" destId="{2A0BF8EC-B6D7-45F3-B6FC-7F7702C73B34}" srcOrd="0" destOrd="0" presId="urn:microsoft.com/office/officeart/2018/2/layout/IconCircleList"/>
    <dgm:cxn modelId="{15AE3FD6-BF0B-42F6-9596-C3259DDB3C99}" type="presParOf" srcId="{D0D96580-340A-43E2-B147-B0AE8373E7E4}" destId="{B18AE03E-BC08-4869-A605-49F9B39BD2FE}" srcOrd="1" destOrd="0" presId="urn:microsoft.com/office/officeart/2018/2/layout/IconCircleList"/>
    <dgm:cxn modelId="{2E890A32-08B7-4F78-AD78-4674658BBB55}" type="presParOf" srcId="{D0D96580-340A-43E2-B147-B0AE8373E7E4}" destId="{42A5695A-B30F-4FA0-9F21-FD45F786AEEC}" srcOrd="2" destOrd="0" presId="urn:microsoft.com/office/officeart/2018/2/layout/IconCircleList"/>
    <dgm:cxn modelId="{0A281537-109F-471F-A7CA-2FAABDE1F5B1}" type="presParOf" srcId="{D0D96580-340A-43E2-B147-B0AE8373E7E4}" destId="{DC4E7C7A-7C42-4223-B841-BA4BE188EF7D}" srcOrd="3" destOrd="0" presId="urn:microsoft.com/office/officeart/2018/2/layout/IconCircleList"/>
    <dgm:cxn modelId="{8FD0F698-99C2-42FE-8215-5F087BD09575}" type="presParOf" srcId="{05AA1058-E45F-49F8-8FE3-65C1182962C1}" destId="{0E3C8CEE-7180-4ED1-B1C2-001F0E0958C0}" srcOrd="1" destOrd="0" presId="urn:microsoft.com/office/officeart/2018/2/layout/IconCircleList"/>
    <dgm:cxn modelId="{EF30FC80-72D6-4854-B804-61E887E9DA72}" type="presParOf" srcId="{05AA1058-E45F-49F8-8FE3-65C1182962C1}" destId="{A423309F-1B8C-44F9-B233-C3C77119D6AA}" srcOrd="2" destOrd="0" presId="urn:microsoft.com/office/officeart/2018/2/layout/IconCircleList"/>
    <dgm:cxn modelId="{57C42057-123D-40E5-92A1-970720C294D9}" type="presParOf" srcId="{A423309F-1B8C-44F9-B233-C3C77119D6AA}" destId="{A9972844-2C5F-48B5-964C-357F1048E7B7}" srcOrd="0" destOrd="0" presId="urn:microsoft.com/office/officeart/2018/2/layout/IconCircleList"/>
    <dgm:cxn modelId="{73094617-4E47-40AB-BB37-54AD76F53B54}" type="presParOf" srcId="{A423309F-1B8C-44F9-B233-C3C77119D6AA}" destId="{1FC9ADF1-89E5-4BEF-BD76-7F9D6FB96A37}" srcOrd="1" destOrd="0" presId="urn:microsoft.com/office/officeart/2018/2/layout/IconCircleList"/>
    <dgm:cxn modelId="{9F54000B-0741-4BA8-9853-F07F49E2B102}" type="presParOf" srcId="{A423309F-1B8C-44F9-B233-C3C77119D6AA}" destId="{05715189-AF7C-4A6A-8A1D-68F36C955EB4}" srcOrd="2" destOrd="0" presId="urn:microsoft.com/office/officeart/2018/2/layout/IconCircleList"/>
    <dgm:cxn modelId="{CBF07E52-5B0B-4DFF-9EEC-0EA9F1A1C517}" type="presParOf" srcId="{A423309F-1B8C-44F9-B233-C3C77119D6AA}" destId="{13082127-314B-459F-92DB-0C3421F4F133}" srcOrd="3" destOrd="0" presId="urn:microsoft.com/office/officeart/2018/2/layout/IconCircleList"/>
    <dgm:cxn modelId="{33B64090-5A5C-4BED-A6E9-BF47DAD0D11A}" type="presParOf" srcId="{05AA1058-E45F-49F8-8FE3-65C1182962C1}" destId="{379090F2-EFC2-4784-80B8-B58AF06FA100}" srcOrd="3" destOrd="0" presId="urn:microsoft.com/office/officeart/2018/2/layout/IconCircleList"/>
    <dgm:cxn modelId="{F39A1071-0F22-4E0C-B71F-F965472929AB}" type="presParOf" srcId="{05AA1058-E45F-49F8-8FE3-65C1182962C1}" destId="{0FB9A8FE-81C7-487C-8204-3818544F46EE}" srcOrd="4" destOrd="0" presId="urn:microsoft.com/office/officeart/2018/2/layout/IconCircleList"/>
    <dgm:cxn modelId="{AC62B6FB-5B5A-40D0-9BDF-2AC3314EB28F}" type="presParOf" srcId="{0FB9A8FE-81C7-487C-8204-3818544F46EE}" destId="{75068AAE-C67C-4E3E-9228-41DB95206EE9}" srcOrd="0" destOrd="0" presId="urn:microsoft.com/office/officeart/2018/2/layout/IconCircleList"/>
    <dgm:cxn modelId="{AFD50710-1C43-4ABF-97F5-A6A3D0F8EDD3}" type="presParOf" srcId="{0FB9A8FE-81C7-487C-8204-3818544F46EE}" destId="{12613C1C-F492-4207-BF47-8603AC665BC2}" srcOrd="1" destOrd="0" presId="urn:microsoft.com/office/officeart/2018/2/layout/IconCircleList"/>
    <dgm:cxn modelId="{2CFC417E-B367-43C9-AF57-383754519DDF}" type="presParOf" srcId="{0FB9A8FE-81C7-487C-8204-3818544F46EE}" destId="{97D23758-9E42-4CC2-B3F4-3B0DA7A48941}" srcOrd="2" destOrd="0" presId="urn:microsoft.com/office/officeart/2018/2/layout/IconCircleList"/>
    <dgm:cxn modelId="{90267952-1CA4-4052-8DD6-B17461AB4870}" type="presParOf" srcId="{0FB9A8FE-81C7-487C-8204-3818544F46EE}" destId="{366DF608-B580-4917-9B99-651149956858}" srcOrd="3" destOrd="0" presId="urn:microsoft.com/office/officeart/2018/2/layout/IconCircleList"/>
    <dgm:cxn modelId="{85CFA930-87C5-4B28-A2D3-7F4C8FD92D10}" type="presParOf" srcId="{05AA1058-E45F-49F8-8FE3-65C1182962C1}" destId="{7FEDB45C-B350-417B-A394-454A62FEDF03}" srcOrd="5" destOrd="0" presId="urn:microsoft.com/office/officeart/2018/2/layout/IconCircleList"/>
    <dgm:cxn modelId="{CBE8E934-C840-4B3F-80D5-2B008D8BA72F}" type="presParOf" srcId="{05AA1058-E45F-49F8-8FE3-65C1182962C1}" destId="{D7E3A116-44B7-45A1-8351-C3F880096B64}" srcOrd="6" destOrd="0" presId="urn:microsoft.com/office/officeart/2018/2/layout/IconCircleList"/>
    <dgm:cxn modelId="{66CDD5F9-8E87-4796-8C78-C39A31D2DB81}" type="presParOf" srcId="{D7E3A116-44B7-45A1-8351-C3F880096B64}" destId="{C62A82D4-5AEB-4BCE-8B66-0966B9CAAC51}" srcOrd="0" destOrd="0" presId="urn:microsoft.com/office/officeart/2018/2/layout/IconCircleList"/>
    <dgm:cxn modelId="{C929680B-2062-4AE5-891C-8B7F1120A415}" type="presParOf" srcId="{D7E3A116-44B7-45A1-8351-C3F880096B64}" destId="{B014EC6E-A2E3-4049-BD07-BE99BB628B0B}" srcOrd="1" destOrd="0" presId="urn:microsoft.com/office/officeart/2018/2/layout/IconCircleList"/>
    <dgm:cxn modelId="{C0FB9B8E-7142-4356-86FA-8B54C2971D95}" type="presParOf" srcId="{D7E3A116-44B7-45A1-8351-C3F880096B64}" destId="{40FDA4C6-C84B-4989-97BA-B1A098BB9A20}" srcOrd="2" destOrd="0" presId="urn:microsoft.com/office/officeart/2018/2/layout/IconCircleList"/>
    <dgm:cxn modelId="{7D00CF52-A5DE-43A7-9B4C-0A94E9AD077E}" type="presParOf" srcId="{D7E3A116-44B7-45A1-8351-C3F880096B64}" destId="{2F9FB229-1724-4963-AD0B-E494ADA336D4}" srcOrd="3" destOrd="0" presId="urn:microsoft.com/office/officeart/2018/2/layout/IconCircleList"/>
    <dgm:cxn modelId="{6E11AA3D-F085-46AF-98DD-9D2AE6C8D333}" type="presParOf" srcId="{05AA1058-E45F-49F8-8FE3-65C1182962C1}" destId="{9A6CA679-5124-42A4-BB83-5960DE462524}" srcOrd="7" destOrd="0" presId="urn:microsoft.com/office/officeart/2018/2/layout/IconCircleList"/>
    <dgm:cxn modelId="{7DD22852-6CD8-4881-9B5A-2E3056800B2D}" type="presParOf" srcId="{05AA1058-E45F-49F8-8FE3-65C1182962C1}" destId="{236DAE10-86A0-4144-B465-0D6DF6427A07}" srcOrd="8" destOrd="0" presId="urn:microsoft.com/office/officeart/2018/2/layout/IconCircleList"/>
    <dgm:cxn modelId="{C107166D-A4A1-49D5-BADA-F3F0F1F2C141}" type="presParOf" srcId="{236DAE10-86A0-4144-B465-0D6DF6427A07}" destId="{F4C0BB11-1345-471C-9B28-789F4EC521FB}" srcOrd="0" destOrd="0" presId="urn:microsoft.com/office/officeart/2018/2/layout/IconCircleList"/>
    <dgm:cxn modelId="{3E48F63D-EA2F-44F6-AD8F-96C9C12CB28B}" type="presParOf" srcId="{236DAE10-86A0-4144-B465-0D6DF6427A07}" destId="{C7C9BC71-E117-4786-AEDE-CA2F9C017D3A}" srcOrd="1" destOrd="0" presId="urn:microsoft.com/office/officeart/2018/2/layout/IconCircleList"/>
    <dgm:cxn modelId="{898F9532-6212-4BC8-A977-5F553AC5455C}" type="presParOf" srcId="{236DAE10-86A0-4144-B465-0D6DF6427A07}" destId="{563A3A91-286E-4E6B-868B-C7359B2E49BA}" srcOrd="2" destOrd="0" presId="urn:microsoft.com/office/officeart/2018/2/layout/IconCircleList"/>
    <dgm:cxn modelId="{9964EEE1-C656-4BC9-83F7-AE7A531B46CA}" type="presParOf" srcId="{236DAE10-86A0-4144-B465-0D6DF6427A07}" destId="{AA8C818A-84CE-409A-AE8D-8D3BAEF86E9B}" srcOrd="3" destOrd="0" presId="urn:microsoft.com/office/officeart/2018/2/layout/IconCircleList"/>
    <dgm:cxn modelId="{85ACF052-47B3-433F-B56D-5F66EADD6BC1}" type="presParOf" srcId="{05AA1058-E45F-49F8-8FE3-65C1182962C1}" destId="{0F59CDE2-F426-4622-9DE7-D71ADFE2D319}" srcOrd="9" destOrd="0" presId="urn:microsoft.com/office/officeart/2018/2/layout/IconCircleList"/>
    <dgm:cxn modelId="{8F9F3FAB-17E8-4BEC-8442-172C1176A1AB}" type="presParOf" srcId="{05AA1058-E45F-49F8-8FE3-65C1182962C1}" destId="{FF39EFED-80D0-43DE-91AD-22EBE5F621F1}" srcOrd="10" destOrd="0" presId="urn:microsoft.com/office/officeart/2018/2/layout/IconCircleList"/>
    <dgm:cxn modelId="{AE16118E-055B-432E-94DC-9E83339AEFDC}" type="presParOf" srcId="{FF39EFED-80D0-43DE-91AD-22EBE5F621F1}" destId="{9D587450-6266-46AC-9C57-C1890AC18C41}" srcOrd="0" destOrd="0" presId="urn:microsoft.com/office/officeart/2018/2/layout/IconCircleList"/>
    <dgm:cxn modelId="{5BA465EE-2980-4FA4-B167-DEAC135A3842}" type="presParOf" srcId="{FF39EFED-80D0-43DE-91AD-22EBE5F621F1}" destId="{9C4DE775-C21C-41AD-850A-590161E4892E}" srcOrd="1" destOrd="0" presId="urn:microsoft.com/office/officeart/2018/2/layout/IconCircleList"/>
    <dgm:cxn modelId="{7B5643D2-E51C-4F31-97F1-BA8E85B9C764}" type="presParOf" srcId="{FF39EFED-80D0-43DE-91AD-22EBE5F621F1}" destId="{7876AF46-9B54-4C0C-B420-DEA8BB9E4788}" srcOrd="2" destOrd="0" presId="urn:microsoft.com/office/officeart/2018/2/layout/IconCircleList"/>
    <dgm:cxn modelId="{5A787DF4-6891-4C06-9072-6DBBCCBE6CA1}" type="presParOf" srcId="{FF39EFED-80D0-43DE-91AD-22EBE5F621F1}" destId="{4ABBEB76-66EE-49EC-95E8-4EFBDD09C89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93F2D-520C-4A28-9C6C-C97217C70A5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4D9120-5120-4B97-B7CB-0181E6E6D5FC}">
      <dgm:prSet/>
      <dgm:spPr/>
      <dgm:t>
        <a:bodyPr/>
        <a:lstStyle/>
        <a:p>
          <a:r>
            <a:rPr lang="en-US"/>
            <a:t>Providers being wrongly credentialed.</a:t>
          </a:r>
        </a:p>
      </dgm:t>
    </dgm:pt>
    <dgm:pt modelId="{4EE59FF5-7428-4AAD-8E87-2671BED5900B}" type="parTrans" cxnId="{98B0A1CD-AE4D-4C95-9AE4-C91E6DE18D68}">
      <dgm:prSet/>
      <dgm:spPr/>
      <dgm:t>
        <a:bodyPr/>
        <a:lstStyle/>
        <a:p>
          <a:endParaRPr lang="en-US"/>
        </a:p>
      </dgm:t>
    </dgm:pt>
    <dgm:pt modelId="{E6390CC1-517B-4E8B-A11D-FF9B0E4570AE}" type="sibTrans" cxnId="{98B0A1CD-AE4D-4C95-9AE4-C91E6DE18D68}">
      <dgm:prSet/>
      <dgm:spPr/>
      <dgm:t>
        <a:bodyPr/>
        <a:lstStyle/>
        <a:p>
          <a:endParaRPr lang="en-US"/>
        </a:p>
      </dgm:t>
    </dgm:pt>
    <dgm:pt modelId="{78AAACE9-11C7-4E2D-9EE9-FD3DF97942B4}">
      <dgm:prSet/>
      <dgm:spPr/>
      <dgm:t>
        <a:bodyPr/>
        <a:lstStyle/>
        <a:p>
          <a:r>
            <a:rPr lang="en-US"/>
            <a:t>Incorrect specialty selected with payers. </a:t>
          </a:r>
        </a:p>
      </dgm:t>
    </dgm:pt>
    <dgm:pt modelId="{84C93465-14DA-413F-AFE2-FDA946FC1F93}" type="parTrans" cxnId="{F7EA4D1E-7EC4-45D1-BEA0-D687B565EDAD}">
      <dgm:prSet/>
      <dgm:spPr/>
      <dgm:t>
        <a:bodyPr/>
        <a:lstStyle/>
        <a:p>
          <a:endParaRPr lang="en-US"/>
        </a:p>
      </dgm:t>
    </dgm:pt>
    <dgm:pt modelId="{FE98ACDA-7D89-4C9D-B409-950A356541DA}" type="sibTrans" cxnId="{F7EA4D1E-7EC4-45D1-BEA0-D687B565EDAD}">
      <dgm:prSet/>
      <dgm:spPr/>
      <dgm:t>
        <a:bodyPr/>
        <a:lstStyle/>
        <a:p>
          <a:endParaRPr lang="en-US"/>
        </a:p>
      </dgm:t>
    </dgm:pt>
    <dgm:pt modelId="{6F8AA18E-1B9D-4041-836D-EE0124E959E9}">
      <dgm:prSet/>
      <dgm:spPr/>
      <dgm:t>
        <a:bodyPr/>
        <a:lstStyle/>
        <a:p>
          <a:r>
            <a:rPr lang="en-US"/>
            <a:t>Out of date contracts</a:t>
          </a:r>
        </a:p>
      </dgm:t>
    </dgm:pt>
    <dgm:pt modelId="{B99F2696-6927-40DB-A05A-52E45EFA2B2F}" type="parTrans" cxnId="{758AE063-8826-4030-AB12-D45999AE68C1}">
      <dgm:prSet/>
      <dgm:spPr/>
      <dgm:t>
        <a:bodyPr/>
        <a:lstStyle/>
        <a:p>
          <a:endParaRPr lang="en-US"/>
        </a:p>
      </dgm:t>
    </dgm:pt>
    <dgm:pt modelId="{B2FB76E7-830D-4939-8B4D-F2E1B3241FC7}" type="sibTrans" cxnId="{758AE063-8826-4030-AB12-D45999AE68C1}">
      <dgm:prSet/>
      <dgm:spPr/>
      <dgm:t>
        <a:bodyPr/>
        <a:lstStyle/>
        <a:p>
          <a:endParaRPr lang="en-US"/>
        </a:p>
      </dgm:t>
    </dgm:pt>
    <dgm:pt modelId="{DAC2EE37-C5DF-436C-B399-B5D1255D79A8}">
      <dgm:prSet/>
      <dgm:spPr/>
      <dgm:t>
        <a:bodyPr/>
        <a:lstStyle/>
        <a:p>
          <a:r>
            <a:rPr lang="en-US"/>
            <a:t>Loss of privileges/ability to do the same procedures as before.  </a:t>
          </a:r>
        </a:p>
      </dgm:t>
    </dgm:pt>
    <dgm:pt modelId="{C0FEA238-F908-4EC0-BCDB-318643D3E752}" type="parTrans" cxnId="{DFDFD80D-0DD4-4D3B-A3E1-205FEF3D4ACA}">
      <dgm:prSet/>
      <dgm:spPr/>
      <dgm:t>
        <a:bodyPr/>
        <a:lstStyle/>
        <a:p>
          <a:endParaRPr lang="en-US"/>
        </a:p>
      </dgm:t>
    </dgm:pt>
    <dgm:pt modelId="{D6B71145-6844-4D3A-BA0E-B51A8F274898}" type="sibTrans" cxnId="{DFDFD80D-0DD4-4D3B-A3E1-205FEF3D4ACA}">
      <dgm:prSet/>
      <dgm:spPr/>
      <dgm:t>
        <a:bodyPr/>
        <a:lstStyle/>
        <a:p>
          <a:endParaRPr lang="en-US"/>
        </a:p>
      </dgm:t>
    </dgm:pt>
    <dgm:pt modelId="{571C5816-AF8B-4F51-B834-F14F62018B54}" type="pres">
      <dgm:prSet presAssocID="{BD793F2D-520C-4A28-9C6C-C97217C70A56}" presName="linear" presStyleCnt="0">
        <dgm:presLayoutVars>
          <dgm:animLvl val="lvl"/>
          <dgm:resizeHandles val="exact"/>
        </dgm:presLayoutVars>
      </dgm:prSet>
      <dgm:spPr/>
    </dgm:pt>
    <dgm:pt modelId="{E3EDADDA-78D6-4F31-AFBC-F88D0435F667}" type="pres">
      <dgm:prSet presAssocID="{7F4D9120-5120-4B97-B7CB-0181E6E6D5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131DCA-46A7-4D10-BD24-A7684149DCED}" type="pres">
      <dgm:prSet presAssocID="{E6390CC1-517B-4E8B-A11D-FF9B0E4570AE}" presName="spacer" presStyleCnt="0"/>
      <dgm:spPr/>
    </dgm:pt>
    <dgm:pt modelId="{08787AC8-DE00-4325-AF2B-BF1378C3D1EC}" type="pres">
      <dgm:prSet presAssocID="{78AAACE9-11C7-4E2D-9EE9-FD3DF97942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0B66AD9-CA9A-4183-B838-ACC4C72375F7}" type="pres">
      <dgm:prSet presAssocID="{FE98ACDA-7D89-4C9D-B409-950A356541DA}" presName="spacer" presStyleCnt="0"/>
      <dgm:spPr/>
    </dgm:pt>
    <dgm:pt modelId="{717C87DD-329A-4D39-AF8E-20BCC1D70939}" type="pres">
      <dgm:prSet presAssocID="{6F8AA18E-1B9D-4041-836D-EE0124E959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B2D9C82-BD17-4474-869F-DA81AE323232}" type="pres">
      <dgm:prSet presAssocID="{B2FB76E7-830D-4939-8B4D-F2E1B3241FC7}" presName="spacer" presStyleCnt="0"/>
      <dgm:spPr/>
    </dgm:pt>
    <dgm:pt modelId="{EEDD6F01-7A25-4CD4-A3B0-1265DD158AD9}" type="pres">
      <dgm:prSet presAssocID="{DAC2EE37-C5DF-436C-B399-B5D1255D79A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FDFD80D-0DD4-4D3B-A3E1-205FEF3D4ACA}" srcId="{BD793F2D-520C-4A28-9C6C-C97217C70A56}" destId="{DAC2EE37-C5DF-436C-B399-B5D1255D79A8}" srcOrd="3" destOrd="0" parTransId="{C0FEA238-F908-4EC0-BCDB-318643D3E752}" sibTransId="{D6B71145-6844-4D3A-BA0E-B51A8F274898}"/>
    <dgm:cxn modelId="{F7EA4D1E-7EC4-45D1-BEA0-D687B565EDAD}" srcId="{BD793F2D-520C-4A28-9C6C-C97217C70A56}" destId="{78AAACE9-11C7-4E2D-9EE9-FD3DF97942B4}" srcOrd="1" destOrd="0" parTransId="{84C93465-14DA-413F-AFE2-FDA946FC1F93}" sibTransId="{FE98ACDA-7D89-4C9D-B409-950A356541DA}"/>
    <dgm:cxn modelId="{B41D5627-5399-4CCD-99F6-9416619686DE}" type="presOf" srcId="{DAC2EE37-C5DF-436C-B399-B5D1255D79A8}" destId="{EEDD6F01-7A25-4CD4-A3B0-1265DD158AD9}" srcOrd="0" destOrd="0" presId="urn:microsoft.com/office/officeart/2005/8/layout/vList2"/>
    <dgm:cxn modelId="{758AE063-8826-4030-AB12-D45999AE68C1}" srcId="{BD793F2D-520C-4A28-9C6C-C97217C70A56}" destId="{6F8AA18E-1B9D-4041-836D-EE0124E959E9}" srcOrd="2" destOrd="0" parTransId="{B99F2696-6927-40DB-A05A-52E45EFA2B2F}" sibTransId="{B2FB76E7-830D-4939-8B4D-F2E1B3241FC7}"/>
    <dgm:cxn modelId="{CB8F7A6B-22A1-4612-9468-30B2D0BBD6B2}" type="presOf" srcId="{78AAACE9-11C7-4E2D-9EE9-FD3DF97942B4}" destId="{08787AC8-DE00-4325-AF2B-BF1378C3D1EC}" srcOrd="0" destOrd="0" presId="urn:microsoft.com/office/officeart/2005/8/layout/vList2"/>
    <dgm:cxn modelId="{9151C280-AA48-4134-8006-6FE7EA76F41B}" type="presOf" srcId="{BD793F2D-520C-4A28-9C6C-C97217C70A56}" destId="{571C5816-AF8B-4F51-B834-F14F62018B54}" srcOrd="0" destOrd="0" presId="urn:microsoft.com/office/officeart/2005/8/layout/vList2"/>
    <dgm:cxn modelId="{98B0A1CD-AE4D-4C95-9AE4-C91E6DE18D68}" srcId="{BD793F2D-520C-4A28-9C6C-C97217C70A56}" destId="{7F4D9120-5120-4B97-B7CB-0181E6E6D5FC}" srcOrd="0" destOrd="0" parTransId="{4EE59FF5-7428-4AAD-8E87-2671BED5900B}" sibTransId="{E6390CC1-517B-4E8B-A11D-FF9B0E4570AE}"/>
    <dgm:cxn modelId="{6BC35CD1-332A-42DA-9942-FD7519FD1CCC}" type="presOf" srcId="{6F8AA18E-1B9D-4041-836D-EE0124E959E9}" destId="{717C87DD-329A-4D39-AF8E-20BCC1D70939}" srcOrd="0" destOrd="0" presId="urn:microsoft.com/office/officeart/2005/8/layout/vList2"/>
    <dgm:cxn modelId="{3ABBE8D9-551E-4433-BCF5-64BDF25489DC}" type="presOf" srcId="{7F4D9120-5120-4B97-B7CB-0181E6E6D5FC}" destId="{E3EDADDA-78D6-4F31-AFBC-F88D0435F667}" srcOrd="0" destOrd="0" presId="urn:microsoft.com/office/officeart/2005/8/layout/vList2"/>
    <dgm:cxn modelId="{CA5897BA-F341-4959-AC76-4566F9889737}" type="presParOf" srcId="{571C5816-AF8B-4F51-B834-F14F62018B54}" destId="{E3EDADDA-78D6-4F31-AFBC-F88D0435F667}" srcOrd="0" destOrd="0" presId="urn:microsoft.com/office/officeart/2005/8/layout/vList2"/>
    <dgm:cxn modelId="{37FBAB61-09B7-4EF6-BBFB-ED8712CF718A}" type="presParOf" srcId="{571C5816-AF8B-4F51-B834-F14F62018B54}" destId="{28131DCA-46A7-4D10-BD24-A7684149DCED}" srcOrd="1" destOrd="0" presId="urn:microsoft.com/office/officeart/2005/8/layout/vList2"/>
    <dgm:cxn modelId="{3729969E-A9EC-44D5-BD71-92219404F557}" type="presParOf" srcId="{571C5816-AF8B-4F51-B834-F14F62018B54}" destId="{08787AC8-DE00-4325-AF2B-BF1378C3D1EC}" srcOrd="2" destOrd="0" presId="urn:microsoft.com/office/officeart/2005/8/layout/vList2"/>
    <dgm:cxn modelId="{16121465-96D3-4743-A636-EEB3C00130B3}" type="presParOf" srcId="{571C5816-AF8B-4F51-B834-F14F62018B54}" destId="{40B66AD9-CA9A-4183-B838-ACC4C72375F7}" srcOrd="3" destOrd="0" presId="urn:microsoft.com/office/officeart/2005/8/layout/vList2"/>
    <dgm:cxn modelId="{788F6692-C7D7-4FBB-AD9E-58CD45BE8501}" type="presParOf" srcId="{571C5816-AF8B-4F51-B834-F14F62018B54}" destId="{717C87DD-329A-4D39-AF8E-20BCC1D70939}" srcOrd="4" destOrd="0" presId="urn:microsoft.com/office/officeart/2005/8/layout/vList2"/>
    <dgm:cxn modelId="{F273BAB2-D1B4-47E8-89B2-4E80F063476A}" type="presParOf" srcId="{571C5816-AF8B-4F51-B834-F14F62018B54}" destId="{5B2D9C82-BD17-4474-869F-DA81AE323232}" srcOrd="5" destOrd="0" presId="urn:microsoft.com/office/officeart/2005/8/layout/vList2"/>
    <dgm:cxn modelId="{D2D1466B-EF80-4FE0-BFCF-958FB2587863}" type="presParOf" srcId="{571C5816-AF8B-4F51-B834-F14F62018B54}" destId="{EEDD6F01-7A25-4CD4-A3B0-1265DD158A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F6FFF1-7C51-4F24-BC13-635C1463ED0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B881AE-23B0-4F0F-9C9F-50C30C7C5913}">
      <dgm:prSet/>
      <dgm:spPr/>
      <dgm:t>
        <a:bodyPr/>
        <a:lstStyle/>
        <a:p>
          <a:r>
            <a:rPr lang="en-US"/>
            <a:t>Improper sorting by payment posters.</a:t>
          </a:r>
        </a:p>
      </dgm:t>
    </dgm:pt>
    <dgm:pt modelId="{1B25335E-1627-4D47-9876-3E40238538A2}" type="parTrans" cxnId="{65C9C4D4-7808-4DAC-AD42-066AA00296B7}">
      <dgm:prSet/>
      <dgm:spPr/>
      <dgm:t>
        <a:bodyPr/>
        <a:lstStyle/>
        <a:p>
          <a:endParaRPr lang="en-US"/>
        </a:p>
      </dgm:t>
    </dgm:pt>
    <dgm:pt modelId="{69185B7D-5449-4D4E-BACC-ADD8FEBBC0FD}" type="sibTrans" cxnId="{65C9C4D4-7808-4DAC-AD42-066AA00296B7}">
      <dgm:prSet/>
      <dgm:spPr/>
      <dgm:t>
        <a:bodyPr/>
        <a:lstStyle/>
        <a:p>
          <a:endParaRPr lang="en-US"/>
        </a:p>
      </dgm:t>
    </dgm:pt>
    <dgm:pt modelId="{436E7819-1844-4BC5-A94B-4E3A4D3ACAAD}">
      <dgm:prSet/>
      <dgm:spPr/>
      <dgm:t>
        <a:bodyPr/>
        <a:lstStyle/>
        <a:p>
          <a:r>
            <a:rPr lang="en-US"/>
            <a:t>Rejections not being worked timely.</a:t>
          </a:r>
        </a:p>
      </dgm:t>
    </dgm:pt>
    <dgm:pt modelId="{8C97349A-A87E-44D5-94EA-526F89107715}" type="parTrans" cxnId="{4700D23A-25FA-4721-9F4F-24E9969A9297}">
      <dgm:prSet/>
      <dgm:spPr/>
      <dgm:t>
        <a:bodyPr/>
        <a:lstStyle/>
        <a:p>
          <a:endParaRPr lang="en-US"/>
        </a:p>
      </dgm:t>
    </dgm:pt>
    <dgm:pt modelId="{255200B0-A8EA-4109-8785-CEAAE67A35C5}" type="sibTrans" cxnId="{4700D23A-25FA-4721-9F4F-24E9969A9297}">
      <dgm:prSet/>
      <dgm:spPr/>
      <dgm:t>
        <a:bodyPr/>
        <a:lstStyle/>
        <a:p>
          <a:endParaRPr lang="en-US"/>
        </a:p>
      </dgm:t>
    </dgm:pt>
    <dgm:pt modelId="{B1E06E3A-3C81-443E-9CCD-0FAC8E9F7348}">
      <dgm:prSet/>
      <dgm:spPr/>
      <dgm:t>
        <a:bodyPr/>
        <a:lstStyle/>
        <a:p>
          <a:r>
            <a:rPr lang="en-US"/>
            <a:t>Auto sorting features not assigning to the right queues. </a:t>
          </a:r>
        </a:p>
      </dgm:t>
    </dgm:pt>
    <dgm:pt modelId="{2CF6E5B4-D377-43A0-BD88-C4BA4F379858}" type="parTrans" cxnId="{AC9E20C6-47C0-4016-8E89-E41C533CA433}">
      <dgm:prSet/>
      <dgm:spPr/>
      <dgm:t>
        <a:bodyPr/>
        <a:lstStyle/>
        <a:p>
          <a:endParaRPr lang="en-US"/>
        </a:p>
      </dgm:t>
    </dgm:pt>
    <dgm:pt modelId="{4ED4543F-98F8-44AA-8DBD-804CFAFEEF2D}" type="sibTrans" cxnId="{AC9E20C6-47C0-4016-8E89-E41C533CA433}">
      <dgm:prSet/>
      <dgm:spPr/>
      <dgm:t>
        <a:bodyPr/>
        <a:lstStyle/>
        <a:p>
          <a:endParaRPr lang="en-US"/>
        </a:p>
      </dgm:t>
    </dgm:pt>
    <dgm:pt modelId="{5496487D-DAB8-4C32-9973-871C6F442F8D}" type="pres">
      <dgm:prSet presAssocID="{D9F6FFF1-7C51-4F24-BC13-635C1463ED0C}" presName="linear" presStyleCnt="0">
        <dgm:presLayoutVars>
          <dgm:animLvl val="lvl"/>
          <dgm:resizeHandles val="exact"/>
        </dgm:presLayoutVars>
      </dgm:prSet>
      <dgm:spPr/>
    </dgm:pt>
    <dgm:pt modelId="{D2F5747D-9FE9-49BA-BBDC-FA325FB2E284}" type="pres">
      <dgm:prSet presAssocID="{E3B881AE-23B0-4F0F-9C9F-50C30C7C59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84F1B6-059F-48A4-8E32-5409D28EE31A}" type="pres">
      <dgm:prSet presAssocID="{69185B7D-5449-4D4E-BACC-ADD8FEBBC0FD}" presName="spacer" presStyleCnt="0"/>
      <dgm:spPr/>
    </dgm:pt>
    <dgm:pt modelId="{3D28EE14-2562-4A69-87B8-E913AFD072EE}" type="pres">
      <dgm:prSet presAssocID="{436E7819-1844-4BC5-A94B-4E3A4D3ACA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4E8FD5-D270-4BEC-9CD0-41D2187B5E00}" type="pres">
      <dgm:prSet presAssocID="{255200B0-A8EA-4109-8785-CEAAE67A35C5}" presName="spacer" presStyleCnt="0"/>
      <dgm:spPr/>
    </dgm:pt>
    <dgm:pt modelId="{E6FDF8A7-42F1-47F1-93C3-A00419052B82}" type="pres">
      <dgm:prSet presAssocID="{B1E06E3A-3C81-443E-9CCD-0FAC8E9F73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00D23A-25FA-4721-9F4F-24E9969A9297}" srcId="{D9F6FFF1-7C51-4F24-BC13-635C1463ED0C}" destId="{436E7819-1844-4BC5-A94B-4E3A4D3ACAAD}" srcOrd="1" destOrd="0" parTransId="{8C97349A-A87E-44D5-94EA-526F89107715}" sibTransId="{255200B0-A8EA-4109-8785-CEAAE67A35C5}"/>
    <dgm:cxn modelId="{E6365063-1406-4E40-888C-2248C82C4227}" type="presOf" srcId="{D9F6FFF1-7C51-4F24-BC13-635C1463ED0C}" destId="{5496487D-DAB8-4C32-9973-871C6F442F8D}" srcOrd="0" destOrd="0" presId="urn:microsoft.com/office/officeart/2005/8/layout/vList2"/>
    <dgm:cxn modelId="{36E87872-6D44-4CF5-9FDC-AFB0ABE3D398}" type="presOf" srcId="{436E7819-1844-4BC5-A94B-4E3A4D3ACAAD}" destId="{3D28EE14-2562-4A69-87B8-E913AFD072EE}" srcOrd="0" destOrd="0" presId="urn:microsoft.com/office/officeart/2005/8/layout/vList2"/>
    <dgm:cxn modelId="{048EE07F-FF01-4EA4-A400-FD9C8235B05B}" type="presOf" srcId="{B1E06E3A-3C81-443E-9CCD-0FAC8E9F7348}" destId="{E6FDF8A7-42F1-47F1-93C3-A00419052B82}" srcOrd="0" destOrd="0" presId="urn:microsoft.com/office/officeart/2005/8/layout/vList2"/>
    <dgm:cxn modelId="{B02DF096-BB58-453B-9483-3BBE59E898EF}" type="presOf" srcId="{E3B881AE-23B0-4F0F-9C9F-50C30C7C5913}" destId="{D2F5747D-9FE9-49BA-BBDC-FA325FB2E284}" srcOrd="0" destOrd="0" presId="urn:microsoft.com/office/officeart/2005/8/layout/vList2"/>
    <dgm:cxn modelId="{AC9E20C6-47C0-4016-8E89-E41C533CA433}" srcId="{D9F6FFF1-7C51-4F24-BC13-635C1463ED0C}" destId="{B1E06E3A-3C81-443E-9CCD-0FAC8E9F7348}" srcOrd="2" destOrd="0" parTransId="{2CF6E5B4-D377-43A0-BD88-C4BA4F379858}" sibTransId="{4ED4543F-98F8-44AA-8DBD-804CFAFEEF2D}"/>
    <dgm:cxn modelId="{65C9C4D4-7808-4DAC-AD42-066AA00296B7}" srcId="{D9F6FFF1-7C51-4F24-BC13-635C1463ED0C}" destId="{E3B881AE-23B0-4F0F-9C9F-50C30C7C5913}" srcOrd="0" destOrd="0" parTransId="{1B25335E-1627-4D47-9876-3E40238538A2}" sibTransId="{69185B7D-5449-4D4E-BACC-ADD8FEBBC0FD}"/>
    <dgm:cxn modelId="{F8C29D2D-8526-4985-B393-27E0F77CF32C}" type="presParOf" srcId="{5496487D-DAB8-4C32-9973-871C6F442F8D}" destId="{D2F5747D-9FE9-49BA-BBDC-FA325FB2E284}" srcOrd="0" destOrd="0" presId="urn:microsoft.com/office/officeart/2005/8/layout/vList2"/>
    <dgm:cxn modelId="{46B69138-CD85-4E81-B7CE-862510C49BD2}" type="presParOf" srcId="{5496487D-DAB8-4C32-9973-871C6F442F8D}" destId="{3D84F1B6-059F-48A4-8E32-5409D28EE31A}" srcOrd="1" destOrd="0" presId="urn:microsoft.com/office/officeart/2005/8/layout/vList2"/>
    <dgm:cxn modelId="{033FEF78-550D-4C54-8017-5C60AA20DFEB}" type="presParOf" srcId="{5496487D-DAB8-4C32-9973-871C6F442F8D}" destId="{3D28EE14-2562-4A69-87B8-E913AFD072EE}" srcOrd="2" destOrd="0" presId="urn:microsoft.com/office/officeart/2005/8/layout/vList2"/>
    <dgm:cxn modelId="{DFB29134-5FD6-4B4E-89FF-5881083243E2}" type="presParOf" srcId="{5496487D-DAB8-4C32-9973-871C6F442F8D}" destId="{A74E8FD5-D270-4BEC-9CD0-41D2187B5E00}" srcOrd="3" destOrd="0" presId="urn:microsoft.com/office/officeart/2005/8/layout/vList2"/>
    <dgm:cxn modelId="{A1F5C3E2-7D21-470D-BFA6-C2771644121C}" type="presParOf" srcId="{5496487D-DAB8-4C32-9973-871C6F442F8D}" destId="{E6FDF8A7-42F1-47F1-93C3-A00419052B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039BC6-2E3B-45C0-B06C-D8CE0F72A98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432B48-724E-48CC-8556-CC30B59D6910}">
      <dgm:prSet/>
      <dgm:spPr/>
      <dgm:t>
        <a:bodyPr/>
        <a:lstStyle/>
        <a:p>
          <a:r>
            <a:rPr lang="en-US"/>
            <a:t>Denials not worked timely</a:t>
          </a:r>
        </a:p>
      </dgm:t>
    </dgm:pt>
    <dgm:pt modelId="{E2DFACF2-456F-44F0-A0A6-37F82ECA577C}" type="parTrans" cxnId="{51FB5D2C-BB8A-4449-83F3-6484CD85CF09}">
      <dgm:prSet/>
      <dgm:spPr/>
      <dgm:t>
        <a:bodyPr/>
        <a:lstStyle/>
        <a:p>
          <a:endParaRPr lang="en-US"/>
        </a:p>
      </dgm:t>
    </dgm:pt>
    <dgm:pt modelId="{117F622E-9BB8-4AC2-882D-D0884FE9EEDE}" type="sibTrans" cxnId="{51FB5D2C-BB8A-4449-83F3-6484CD85CF09}">
      <dgm:prSet/>
      <dgm:spPr/>
      <dgm:t>
        <a:bodyPr/>
        <a:lstStyle/>
        <a:p>
          <a:endParaRPr lang="en-US"/>
        </a:p>
      </dgm:t>
    </dgm:pt>
    <dgm:pt modelId="{C35DDA18-FCE6-43E9-BD1B-94F4B3275F9D}">
      <dgm:prSet/>
      <dgm:spPr/>
      <dgm:t>
        <a:bodyPr/>
        <a:lstStyle/>
        <a:p>
          <a:r>
            <a:rPr lang="en-US"/>
            <a:t>Wrong steps being taken (reconsiderations, appeals, redeterminations)</a:t>
          </a:r>
        </a:p>
      </dgm:t>
    </dgm:pt>
    <dgm:pt modelId="{E18EE336-ADE3-4C89-9FDA-D0CB6EB34617}" type="parTrans" cxnId="{D2B3DA96-70D0-412C-97FA-F0BBA566840F}">
      <dgm:prSet/>
      <dgm:spPr/>
      <dgm:t>
        <a:bodyPr/>
        <a:lstStyle/>
        <a:p>
          <a:endParaRPr lang="en-US"/>
        </a:p>
      </dgm:t>
    </dgm:pt>
    <dgm:pt modelId="{F993ADE4-F94C-4C2E-9D19-A8C6FCFE72E5}" type="sibTrans" cxnId="{D2B3DA96-70D0-412C-97FA-F0BBA566840F}">
      <dgm:prSet/>
      <dgm:spPr/>
      <dgm:t>
        <a:bodyPr/>
        <a:lstStyle/>
        <a:p>
          <a:endParaRPr lang="en-US"/>
        </a:p>
      </dgm:t>
    </dgm:pt>
    <dgm:pt modelId="{CF6595A1-FB57-4733-9FC8-BB3044233719}">
      <dgm:prSet/>
      <dgm:spPr/>
      <dgm:t>
        <a:bodyPr/>
        <a:lstStyle/>
        <a:p>
          <a:r>
            <a:rPr lang="en-US" dirty="0"/>
            <a:t>Appeals not written correctly.</a:t>
          </a:r>
        </a:p>
      </dgm:t>
    </dgm:pt>
    <dgm:pt modelId="{1B7902C6-D3BA-4A55-826F-B80DF000C23A}" type="parTrans" cxnId="{849656E2-216B-417A-9D19-67F7744CD7AC}">
      <dgm:prSet/>
      <dgm:spPr/>
      <dgm:t>
        <a:bodyPr/>
        <a:lstStyle/>
        <a:p>
          <a:endParaRPr lang="en-US"/>
        </a:p>
      </dgm:t>
    </dgm:pt>
    <dgm:pt modelId="{F6BE1800-8FC4-4CEC-950C-90EF4F244982}" type="sibTrans" cxnId="{849656E2-216B-417A-9D19-67F7744CD7AC}">
      <dgm:prSet/>
      <dgm:spPr/>
      <dgm:t>
        <a:bodyPr/>
        <a:lstStyle/>
        <a:p>
          <a:endParaRPr lang="en-US"/>
        </a:p>
      </dgm:t>
    </dgm:pt>
    <dgm:pt modelId="{8730F00C-7D0C-46B5-A754-0CF925FB2FF9}">
      <dgm:prSet/>
      <dgm:spPr/>
      <dgm:t>
        <a:bodyPr/>
        <a:lstStyle/>
        <a:p>
          <a:r>
            <a:rPr lang="en-US"/>
            <a:t>Resources not used to prove your point.</a:t>
          </a:r>
        </a:p>
      </dgm:t>
    </dgm:pt>
    <dgm:pt modelId="{0559F7B8-4CD0-48A8-B73F-DA26E304E1BA}" type="parTrans" cxnId="{D5664ED8-F913-40DA-8EFE-519A24E1AF9B}">
      <dgm:prSet/>
      <dgm:spPr/>
      <dgm:t>
        <a:bodyPr/>
        <a:lstStyle/>
        <a:p>
          <a:endParaRPr lang="en-US"/>
        </a:p>
      </dgm:t>
    </dgm:pt>
    <dgm:pt modelId="{CC2D2676-654F-4CF8-A892-015E040E8B93}" type="sibTrans" cxnId="{D5664ED8-F913-40DA-8EFE-519A24E1AF9B}">
      <dgm:prSet/>
      <dgm:spPr/>
      <dgm:t>
        <a:bodyPr/>
        <a:lstStyle/>
        <a:p>
          <a:endParaRPr lang="en-US"/>
        </a:p>
      </dgm:t>
    </dgm:pt>
    <dgm:pt modelId="{D18B2DA1-3B84-4579-9845-35F664270E32}">
      <dgm:prSet/>
      <dgm:spPr/>
      <dgm:t>
        <a:bodyPr/>
        <a:lstStyle/>
        <a:p>
          <a:r>
            <a:rPr lang="en-US"/>
            <a:t>Not fighting denials at all. </a:t>
          </a:r>
        </a:p>
      </dgm:t>
    </dgm:pt>
    <dgm:pt modelId="{5CB3032B-9482-4067-9910-0734AD918108}" type="parTrans" cxnId="{317BA7FD-A17D-48D0-863E-37C312EA8019}">
      <dgm:prSet/>
      <dgm:spPr/>
      <dgm:t>
        <a:bodyPr/>
        <a:lstStyle/>
        <a:p>
          <a:endParaRPr lang="en-US"/>
        </a:p>
      </dgm:t>
    </dgm:pt>
    <dgm:pt modelId="{4352536F-86E3-42A4-B65D-3F7858959068}" type="sibTrans" cxnId="{317BA7FD-A17D-48D0-863E-37C312EA8019}">
      <dgm:prSet/>
      <dgm:spPr/>
      <dgm:t>
        <a:bodyPr/>
        <a:lstStyle/>
        <a:p>
          <a:endParaRPr lang="en-US"/>
        </a:p>
      </dgm:t>
    </dgm:pt>
    <dgm:pt modelId="{5308B0E3-4795-47AC-8A64-E3A0DB5245BB}" type="pres">
      <dgm:prSet presAssocID="{DC039BC6-2E3B-45C0-B06C-D8CE0F72A98C}" presName="vert0" presStyleCnt="0">
        <dgm:presLayoutVars>
          <dgm:dir/>
          <dgm:animOne val="branch"/>
          <dgm:animLvl val="lvl"/>
        </dgm:presLayoutVars>
      </dgm:prSet>
      <dgm:spPr/>
    </dgm:pt>
    <dgm:pt modelId="{C33F3BA6-B985-4C05-8711-ADFAF162B692}" type="pres">
      <dgm:prSet presAssocID="{8F432B48-724E-48CC-8556-CC30B59D6910}" presName="thickLine" presStyleLbl="alignNode1" presStyleIdx="0" presStyleCnt="5"/>
      <dgm:spPr/>
    </dgm:pt>
    <dgm:pt modelId="{1AABFD4B-E36C-4838-A8ED-025419DB33D4}" type="pres">
      <dgm:prSet presAssocID="{8F432B48-724E-48CC-8556-CC30B59D6910}" presName="horz1" presStyleCnt="0"/>
      <dgm:spPr/>
    </dgm:pt>
    <dgm:pt modelId="{D7438D94-C349-4D36-9EB0-50EBC33F48D7}" type="pres">
      <dgm:prSet presAssocID="{8F432B48-724E-48CC-8556-CC30B59D6910}" presName="tx1" presStyleLbl="revTx" presStyleIdx="0" presStyleCnt="5"/>
      <dgm:spPr/>
    </dgm:pt>
    <dgm:pt modelId="{3E0FFF69-F294-4AB4-B40E-B88B7F739CBF}" type="pres">
      <dgm:prSet presAssocID="{8F432B48-724E-48CC-8556-CC30B59D6910}" presName="vert1" presStyleCnt="0"/>
      <dgm:spPr/>
    </dgm:pt>
    <dgm:pt modelId="{75A37DF3-AD94-4803-97EF-B7956E1092CB}" type="pres">
      <dgm:prSet presAssocID="{C35DDA18-FCE6-43E9-BD1B-94F4B3275F9D}" presName="thickLine" presStyleLbl="alignNode1" presStyleIdx="1" presStyleCnt="5"/>
      <dgm:spPr/>
    </dgm:pt>
    <dgm:pt modelId="{F2962869-8E9E-4922-B547-EE20A3D0E193}" type="pres">
      <dgm:prSet presAssocID="{C35DDA18-FCE6-43E9-BD1B-94F4B3275F9D}" presName="horz1" presStyleCnt="0"/>
      <dgm:spPr/>
    </dgm:pt>
    <dgm:pt modelId="{41B5B636-BB4F-4A6E-ABA5-88E4F0188444}" type="pres">
      <dgm:prSet presAssocID="{C35DDA18-FCE6-43E9-BD1B-94F4B3275F9D}" presName="tx1" presStyleLbl="revTx" presStyleIdx="1" presStyleCnt="5"/>
      <dgm:spPr/>
    </dgm:pt>
    <dgm:pt modelId="{E7809332-29F2-496B-A90E-131DA603A63B}" type="pres">
      <dgm:prSet presAssocID="{C35DDA18-FCE6-43E9-BD1B-94F4B3275F9D}" presName="vert1" presStyleCnt="0"/>
      <dgm:spPr/>
    </dgm:pt>
    <dgm:pt modelId="{1AF4104F-25EB-449F-B8EE-124F3C4E7138}" type="pres">
      <dgm:prSet presAssocID="{CF6595A1-FB57-4733-9FC8-BB3044233719}" presName="thickLine" presStyleLbl="alignNode1" presStyleIdx="2" presStyleCnt="5"/>
      <dgm:spPr/>
    </dgm:pt>
    <dgm:pt modelId="{EC566C5D-1263-4802-BD11-F98AA233A985}" type="pres">
      <dgm:prSet presAssocID="{CF6595A1-FB57-4733-9FC8-BB3044233719}" presName="horz1" presStyleCnt="0"/>
      <dgm:spPr/>
    </dgm:pt>
    <dgm:pt modelId="{006BFC4B-5816-45CB-99C4-64213DD8DBD0}" type="pres">
      <dgm:prSet presAssocID="{CF6595A1-FB57-4733-9FC8-BB3044233719}" presName="tx1" presStyleLbl="revTx" presStyleIdx="2" presStyleCnt="5"/>
      <dgm:spPr/>
    </dgm:pt>
    <dgm:pt modelId="{1CEA865F-8E92-41CD-9142-F0AB98DBD31A}" type="pres">
      <dgm:prSet presAssocID="{CF6595A1-FB57-4733-9FC8-BB3044233719}" presName="vert1" presStyleCnt="0"/>
      <dgm:spPr/>
    </dgm:pt>
    <dgm:pt modelId="{6F83D5F7-A29F-432A-A448-2A9921C3EB5B}" type="pres">
      <dgm:prSet presAssocID="{8730F00C-7D0C-46B5-A754-0CF925FB2FF9}" presName="thickLine" presStyleLbl="alignNode1" presStyleIdx="3" presStyleCnt="5"/>
      <dgm:spPr/>
    </dgm:pt>
    <dgm:pt modelId="{97D8BB61-3EF1-48B9-83FB-6013A917FE1D}" type="pres">
      <dgm:prSet presAssocID="{8730F00C-7D0C-46B5-A754-0CF925FB2FF9}" presName="horz1" presStyleCnt="0"/>
      <dgm:spPr/>
    </dgm:pt>
    <dgm:pt modelId="{22EBE494-F0A9-4EB1-A3FE-6C4ECB6A8D24}" type="pres">
      <dgm:prSet presAssocID="{8730F00C-7D0C-46B5-A754-0CF925FB2FF9}" presName="tx1" presStyleLbl="revTx" presStyleIdx="3" presStyleCnt="5"/>
      <dgm:spPr/>
    </dgm:pt>
    <dgm:pt modelId="{8E2D5D78-EB1B-4F7F-80C4-213F3E613C00}" type="pres">
      <dgm:prSet presAssocID="{8730F00C-7D0C-46B5-A754-0CF925FB2FF9}" presName="vert1" presStyleCnt="0"/>
      <dgm:spPr/>
    </dgm:pt>
    <dgm:pt modelId="{D6EA8F53-96FE-48BF-B4B6-86446C238D80}" type="pres">
      <dgm:prSet presAssocID="{D18B2DA1-3B84-4579-9845-35F664270E32}" presName="thickLine" presStyleLbl="alignNode1" presStyleIdx="4" presStyleCnt="5"/>
      <dgm:spPr/>
    </dgm:pt>
    <dgm:pt modelId="{1BE2806F-C6CA-493D-902C-74F3278BDEFD}" type="pres">
      <dgm:prSet presAssocID="{D18B2DA1-3B84-4579-9845-35F664270E32}" presName="horz1" presStyleCnt="0"/>
      <dgm:spPr/>
    </dgm:pt>
    <dgm:pt modelId="{85FB6045-B083-482A-A8D7-586C0B8C07BC}" type="pres">
      <dgm:prSet presAssocID="{D18B2DA1-3B84-4579-9845-35F664270E32}" presName="tx1" presStyleLbl="revTx" presStyleIdx="4" presStyleCnt="5"/>
      <dgm:spPr/>
    </dgm:pt>
    <dgm:pt modelId="{94340B24-10C1-466C-93A5-DF79284090D2}" type="pres">
      <dgm:prSet presAssocID="{D18B2DA1-3B84-4579-9845-35F664270E32}" presName="vert1" presStyleCnt="0"/>
      <dgm:spPr/>
    </dgm:pt>
  </dgm:ptLst>
  <dgm:cxnLst>
    <dgm:cxn modelId="{51FB5D2C-BB8A-4449-83F3-6484CD85CF09}" srcId="{DC039BC6-2E3B-45C0-B06C-D8CE0F72A98C}" destId="{8F432B48-724E-48CC-8556-CC30B59D6910}" srcOrd="0" destOrd="0" parTransId="{E2DFACF2-456F-44F0-A0A6-37F82ECA577C}" sibTransId="{117F622E-9BB8-4AC2-882D-D0884FE9EEDE}"/>
    <dgm:cxn modelId="{18B9012F-F138-462F-852E-455EB377EA1B}" type="presOf" srcId="{D18B2DA1-3B84-4579-9845-35F664270E32}" destId="{85FB6045-B083-482A-A8D7-586C0B8C07BC}" srcOrd="0" destOrd="0" presId="urn:microsoft.com/office/officeart/2008/layout/LinedList"/>
    <dgm:cxn modelId="{845A4872-A742-4F50-8E25-8E9DB5436D6A}" type="presOf" srcId="{C35DDA18-FCE6-43E9-BD1B-94F4B3275F9D}" destId="{41B5B636-BB4F-4A6E-ABA5-88E4F0188444}" srcOrd="0" destOrd="0" presId="urn:microsoft.com/office/officeart/2008/layout/LinedList"/>
    <dgm:cxn modelId="{42DC2D73-9B68-4A7A-9B22-B19F470FA845}" type="presOf" srcId="{DC039BC6-2E3B-45C0-B06C-D8CE0F72A98C}" destId="{5308B0E3-4795-47AC-8A64-E3A0DB5245BB}" srcOrd="0" destOrd="0" presId="urn:microsoft.com/office/officeart/2008/layout/LinedList"/>
    <dgm:cxn modelId="{CB256F7F-82DF-4526-B13C-85C3706FF88F}" type="presOf" srcId="{CF6595A1-FB57-4733-9FC8-BB3044233719}" destId="{006BFC4B-5816-45CB-99C4-64213DD8DBD0}" srcOrd="0" destOrd="0" presId="urn:microsoft.com/office/officeart/2008/layout/LinedList"/>
    <dgm:cxn modelId="{D2B3DA96-70D0-412C-97FA-F0BBA566840F}" srcId="{DC039BC6-2E3B-45C0-B06C-D8CE0F72A98C}" destId="{C35DDA18-FCE6-43E9-BD1B-94F4B3275F9D}" srcOrd="1" destOrd="0" parTransId="{E18EE336-ADE3-4C89-9FDA-D0CB6EB34617}" sibTransId="{F993ADE4-F94C-4C2E-9D19-A8C6FCFE72E5}"/>
    <dgm:cxn modelId="{B9442CB0-BB63-470A-8FDD-85D737E4D542}" type="presOf" srcId="{8730F00C-7D0C-46B5-A754-0CF925FB2FF9}" destId="{22EBE494-F0A9-4EB1-A3FE-6C4ECB6A8D24}" srcOrd="0" destOrd="0" presId="urn:microsoft.com/office/officeart/2008/layout/LinedList"/>
    <dgm:cxn modelId="{D5664ED8-F913-40DA-8EFE-519A24E1AF9B}" srcId="{DC039BC6-2E3B-45C0-B06C-D8CE0F72A98C}" destId="{8730F00C-7D0C-46B5-A754-0CF925FB2FF9}" srcOrd="3" destOrd="0" parTransId="{0559F7B8-4CD0-48A8-B73F-DA26E304E1BA}" sibTransId="{CC2D2676-654F-4CF8-A892-015E040E8B93}"/>
    <dgm:cxn modelId="{849656E2-216B-417A-9D19-67F7744CD7AC}" srcId="{DC039BC6-2E3B-45C0-B06C-D8CE0F72A98C}" destId="{CF6595A1-FB57-4733-9FC8-BB3044233719}" srcOrd="2" destOrd="0" parTransId="{1B7902C6-D3BA-4A55-826F-B80DF000C23A}" sibTransId="{F6BE1800-8FC4-4CEC-950C-90EF4F244982}"/>
    <dgm:cxn modelId="{1EF39DED-71D7-4FA9-A48F-AA9ECC98AE43}" type="presOf" srcId="{8F432B48-724E-48CC-8556-CC30B59D6910}" destId="{D7438D94-C349-4D36-9EB0-50EBC33F48D7}" srcOrd="0" destOrd="0" presId="urn:microsoft.com/office/officeart/2008/layout/LinedList"/>
    <dgm:cxn modelId="{317BA7FD-A17D-48D0-863E-37C312EA8019}" srcId="{DC039BC6-2E3B-45C0-B06C-D8CE0F72A98C}" destId="{D18B2DA1-3B84-4579-9845-35F664270E32}" srcOrd="4" destOrd="0" parTransId="{5CB3032B-9482-4067-9910-0734AD918108}" sibTransId="{4352536F-86E3-42A4-B65D-3F7858959068}"/>
    <dgm:cxn modelId="{BE2C9216-AA5B-4526-99A2-F59CDA6507EB}" type="presParOf" srcId="{5308B0E3-4795-47AC-8A64-E3A0DB5245BB}" destId="{C33F3BA6-B985-4C05-8711-ADFAF162B692}" srcOrd="0" destOrd="0" presId="urn:microsoft.com/office/officeart/2008/layout/LinedList"/>
    <dgm:cxn modelId="{BFF39D1E-CB42-429E-B397-8A281463A515}" type="presParOf" srcId="{5308B0E3-4795-47AC-8A64-E3A0DB5245BB}" destId="{1AABFD4B-E36C-4838-A8ED-025419DB33D4}" srcOrd="1" destOrd="0" presId="urn:microsoft.com/office/officeart/2008/layout/LinedList"/>
    <dgm:cxn modelId="{4A19EAD3-0711-4F92-BA0F-94AF1161A950}" type="presParOf" srcId="{1AABFD4B-E36C-4838-A8ED-025419DB33D4}" destId="{D7438D94-C349-4D36-9EB0-50EBC33F48D7}" srcOrd="0" destOrd="0" presId="urn:microsoft.com/office/officeart/2008/layout/LinedList"/>
    <dgm:cxn modelId="{2FBC0DEA-78FD-4201-8BA9-F4FD197BFFFE}" type="presParOf" srcId="{1AABFD4B-E36C-4838-A8ED-025419DB33D4}" destId="{3E0FFF69-F294-4AB4-B40E-B88B7F739CBF}" srcOrd="1" destOrd="0" presId="urn:microsoft.com/office/officeart/2008/layout/LinedList"/>
    <dgm:cxn modelId="{19B6CFDD-08AC-4F47-8532-471468AF22E0}" type="presParOf" srcId="{5308B0E3-4795-47AC-8A64-E3A0DB5245BB}" destId="{75A37DF3-AD94-4803-97EF-B7956E1092CB}" srcOrd="2" destOrd="0" presId="urn:microsoft.com/office/officeart/2008/layout/LinedList"/>
    <dgm:cxn modelId="{7F831A86-51DC-42FC-AF91-819433DAA1E9}" type="presParOf" srcId="{5308B0E3-4795-47AC-8A64-E3A0DB5245BB}" destId="{F2962869-8E9E-4922-B547-EE20A3D0E193}" srcOrd="3" destOrd="0" presId="urn:microsoft.com/office/officeart/2008/layout/LinedList"/>
    <dgm:cxn modelId="{7E42FFC8-3EED-4AD6-BA6E-6AC02931B25B}" type="presParOf" srcId="{F2962869-8E9E-4922-B547-EE20A3D0E193}" destId="{41B5B636-BB4F-4A6E-ABA5-88E4F0188444}" srcOrd="0" destOrd="0" presId="urn:microsoft.com/office/officeart/2008/layout/LinedList"/>
    <dgm:cxn modelId="{848E13EF-3785-46AF-A08C-6009B3F69412}" type="presParOf" srcId="{F2962869-8E9E-4922-B547-EE20A3D0E193}" destId="{E7809332-29F2-496B-A90E-131DA603A63B}" srcOrd="1" destOrd="0" presId="urn:microsoft.com/office/officeart/2008/layout/LinedList"/>
    <dgm:cxn modelId="{25407227-1547-48F8-976A-5016B6915067}" type="presParOf" srcId="{5308B0E3-4795-47AC-8A64-E3A0DB5245BB}" destId="{1AF4104F-25EB-449F-B8EE-124F3C4E7138}" srcOrd="4" destOrd="0" presId="urn:microsoft.com/office/officeart/2008/layout/LinedList"/>
    <dgm:cxn modelId="{305793B3-CC57-47EA-9CA8-319FA69D046E}" type="presParOf" srcId="{5308B0E3-4795-47AC-8A64-E3A0DB5245BB}" destId="{EC566C5D-1263-4802-BD11-F98AA233A985}" srcOrd="5" destOrd="0" presId="urn:microsoft.com/office/officeart/2008/layout/LinedList"/>
    <dgm:cxn modelId="{AEB47BB2-9DB1-4A93-B94A-9501DE497BFB}" type="presParOf" srcId="{EC566C5D-1263-4802-BD11-F98AA233A985}" destId="{006BFC4B-5816-45CB-99C4-64213DD8DBD0}" srcOrd="0" destOrd="0" presId="urn:microsoft.com/office/officeart/2008/layout/LinedList"/>
    <dgm:cxn modelId="{F63DB13C-D883-460A-9D8D-5A9E8D2AA8B5}" type="presParOf" srcId="{EC566C5D-1263-4802-BD11-F98AA233A985}" destId="{1CEA865F-8E92-41CD-9142-F0AB98DBD31A}" srcOrd="1" destOrd="0" presId="urn:microsoft.com/office/officeart/2008/layout/LinedList"/>
    <dgm:cxn modelId="{E4344420-231C-42C5-B425-C45191E48433}" type="presParOf" srcId="{5308B0E3-4795-47AC-8A64-E3A0DB5245BB}" destId="{6F83D5F7-A29F-432A-A448-2A9921C3EB5B}" srcOrd="6" destOrd="0" presId="urn:microsoft.com/office/officeart/2008/layout/LinedList"/>
    <dgm:cxn modelId="{3CC536C5-1865-4371-A537-EE7CC728A52E}" type="presParOf" srcId="{5308B0E3-4795-47AC-8A64-E3A0DB5245BB}" destId="{97D8BB61-3EF1-48B9-83FB-6013A917FE1D}" srcOrd="7" destOrd="0" presId="urn:microsoft.com/office/officeart/2008/layout/LinedList"/>
    <dgm:cxn modelId="{29BA0E87-904D-4A34-AD21-2C302896CD7A}" type="presParOf" srcId="{97D8BB61-3EF1-48B9-83FB-6013A917FE1D}" destId="{22EBE494-F0A9-4EB1-A3FE-6C4ECB6A8D24}" srcOrd="0" destOrd="0" presId="urn:microsoft.com/office/officeart/2008/layout/LinedList"/>
    <dgm:cxn modelId="{1C0BDB65-447C-4C78-AD41-C9FA351FFC01}" type="presParOf" srcId="{97D8BB61-3EF1-48B9-83FB-6013A917FE1D}" destId="{8E2D5D78-EB1B-4F7F-80C4-213F3E613C00}" srcOrd="1" destOrd="0" presId="urn:microsoft.com/office/officeart/2008/layout/LinedList"/>
    <dgm:cxn modelId="{F0D606BB-7586-4ACD-A81A-23E2A6E557C2}" type="presParOf" srcId="{5308B0E3-4795-47AC-8A64-E3A0DB5245BB}" destId="{D6EA8F53-96FE-48BF-B4B6-86446C238D80}" srcOrd="8" destOrd="0" presId="urn:microsoft.com/office/officeart/2008/layout/LinedList"/>
    <dgm:cxn modelId="{C47A6792-DCE5-44D2-8DDA-87562D097E18}" type="presParOf" srcId="{5308B0E3-4795-47AC-8A64-E3A0DB5245BB}" destId="{1BE2806F-C6CA-493D-902C-74F3278BDEFD}" srcOrd="9" destOrd="0" presId="urn:microsoft.com/office/officeart/2008/layout/LinedList"/>
    <dgm:cxn modelId="{2F128665-9E76-4F2F-BCC9-EF0A2723F385}" type="presParOf" srcId="{1BE2806F-C6CA-493D-902C-74F3278BDEFD}" destId="{85FB6045-B083-482A-A8D7-586C0B8C07BC}" srcOrd="0" destOrd="0" presId="urn:microsoft.com/office/officeart/2008/layout/LinedList"/>
    <dgm:cxn modelId="{9E3522C5-7163-442C-A0DA-1B1E3C011A26}" type="presParOf" srcId="{1BE2806F-C6CA-493D-902C-74F3278BDEFD}" destId="{94340B24-10C1-466C-93A5-DF79284090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BF8EC-B6D7-45F3-B6FC-7F7702C73B34}">
      <dsp:nvSpPr>
        <dsp:cNvPr id="0" name=""/>
        <dsp:cNvSpPr/>
      </dsp:nvSpPr>
      <dsp:spPr>
        <a:xfrm>
          <a:off x="253938" y="522146"/>
          <a:ext cx="917359" cy="9173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AE03E-BC08-4869-A605-49F9B39BD2FE}">
      <dsp:nvSpPr>
        <dsp:cNvPr id="0" name=""/>
        <dsp:cNvSpPr/>
      </dsp:nvSpPr>
      <dsp:spPr>
        <a:xfrm>
          <a:off x="446584" y="714792"/>
          <a:ext cx="532068" cy="532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E7C7A-7C42-4223-B841-BA4BE188EF7D}">
      <dsp:nvSpPr>
        <dsp:cNvPr id="0" name=""/>
        <dsp:cNvSpPr/>
      </dsp:nvSpPr>
      <dsp:spPr>
        <a:xfrm>
          <a:off x="1367875" y="522146"/>
          <a:ext cx="2162347" cy="91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During credentialing/contract negotiation</a:t>
          </a:r>
        </a:p>
      </dsp:txBody>
      <dsp:txXfrm>
        <a:off x="1367875" y="522146"/>
        <a:ext cx="2162347" cy="917359"/>
      </dsp:txXfrm>
    </dsp:sp>
    <dsp:sp modelId="{A9972844-2C5F-48B5-964C-357F1048E7B7}">
      <dsp:nvSpPr>
        <dsp:cNvPr id="0" name=""/>
        <dsp:cNvSpPr/>
      </dsp:nvSpPr>
      <dsp:spPr>
        <a:xfrm>
          <a:off x="3906995" y="522146"/>
          <a:ext cx="917359" cy="9173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9ADF1-89E5-4BEF-BD76-7F9D6FB96A37}">
      <dsp:nvSpPr>
        <dsp:cNvPr id="0" name=""/>
        <dsp:cNvSpPr/>
      </dsp:nvSpPr>
      <dsp:spPr>
        <a:xfrm>
          <a:off x="4099641" y="714792"/>
          <a:ext cx="532068" cy="532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82127-314B-459F-92DB-0C3421F4F133}">
      <dsp:nvSpPr>
        <dsp:cNvPr id="0" name=""/>
        <dsp:cNvSpPr/>
      </dsp:nvSpPr>
      <dsp:spPr>
        <a:xfrm>
          <a:off x="5020932" y="522146"/>
          <a:ext cx="2162347" cy="91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When the patient calls in. </a:t>
          </a:r>
        </a:p>
      </dsp:txBody>
      <dsp:txXfrm>
        <a:off x="5020932" y="522146"/>
        <a:ext cx="2162347" cy="917359"/>
      </dsp:txXfrm>
    </dsp:sp>
    <dsp:sp modelId="{75068AAE-C67C-4E3E-9228-41DB95206EE9}">
      <dsp:nvSpPr>
        <dsp:cNvPr id="0" name=""/>
        <dsp:cNvSpPr/>
      </dsp:nvSpPr>
      <dsp:spPr>
        <a:xfrm>
          <a:off x="7560052" y="522146"/>
          <a:ext cx="917359" cy="9173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13C1C-F492-4207-BF47-8603AC665BC2}">
      <dsp:nvSpPr>
        <dsp:cNvPr id="0" name=""/>
        <dsp:cNvSpPr/>
      </dsp:nvSpPr>
      <dsp:spPr>
        <a:xfrm>
          <a:off x="7752698" y="714792"/>
          <a:ext cx="532068" cy="5320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DF608-B580-4917-9B99-651149956858}">
      <dsp:nvSpPr>
        <dsp:cNvPr id="0" name=""/>
        <dsp:cNvSpPr/>
      </dsp:nvSpPr>
      <dsp:spPr>
        <a:xfrm>
          <a:off x="8673989" y="522146"/>
          <a:ext cx="2162347" cy="91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At the front desk.</a:t>
          </a:r>
        </a:p>
      </dsp:txBody>
      <dsp:txXfrm>
        <a:off x="8673989" y="522146"/>
        <a:ext cx="2162347" cy="917359"/>
      </dsp:txXfrm>
    </dsp:sp>
    <dsp:sp modelId="{C62A82D4-5AEB-4BCE-8B66-0966B9CAAC51}">
      <dsp:nvSpPr>
        <dsp:cNvPr id="0" name=""/>
        <dsp:cNvSpPr/>
      </dsp:nvSpPr>
      <dsp:spPr>
        <a:xfrm>
          <a:off x="253938" y="2029183"/>
          <a:ext cx="917359" cy="9173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4EC6E-A2E3-4049-BD07-BE99BB628B0B}">
      <dsp:nvSpPr>
        <dsp:cNvPr id="0" name=""/>
        <dsp:cNvSpPr/>
      </dsp:nvSpPr>
      <dsp:spPr>
        <a:xfrm>
          <a:off x="446584" y="2221829"/>
          <a:ext cx="532068" cy="5320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FB229-1724-4963-AD0B-E494ADA336D4}">
      <dsp:nvSpPr>
        <dsp:cNvPr id="0" name=""/>
        <dsp:cNvSpPr/>
      </dsp:nvSpPr>
      <dsp:spPr>
        <a:xfrm>
          <a:off x="1367875" y="2029183"/>
          <a:ext cx="2162347" cy="91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During coding/prior authorization</a:t>
          </a:r>
        </a:p>
      </dsp:txBody>
      <dsp:txXfrm>
        <a:off x="1367875" y="2029183"/>
        <a:ext cx="2162347" cy="917359"/>
      </dsp:txXfrm>
    </dsp:sp>
    <dsp:sp modelId="{F4C0BB11-1345-471C-9B28-789F4EC521FB}">
      <dsp:nvSpPr>
        <dsp:cNvPr id="0" name=""/>
        <dsp:cNvSpPr/>
      </dsp:nvSpPr>
      <dsp:spPr>
        <a:xfrm>
          <a:off x="3906995" y="2029183"/>
          <a:ext cx="917359" cy="9173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9BC71-E117-4786-AEDE-CA2F9C017D3A}">
      <dsp:nvSpPr>
        <dsp:cNvPr id="0" name=""/>
        <dsp:cNvSpPr/>
      </dsp:nvSpPr>
      <dsp:spPr>
        <a:xfrm>
          <a:off x="4099641" y="2221829"/>
          <a:ext cx="532068" cy="5320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C818A-84CE-409A-AE8D-8D3BAEF86E9B}">
      <dsp:nvSpPr>
        <dsp:cNvPr id="0" name=""/>
        <dsp:cNvSpPr/>
      </dsp:nvSpPr>
      <dsp:spPr>
        <a:xfrm>
          <a:off x="5020932" y="2029183"/>
          <a:ext cx="2162347" cy="91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During remittance processing/rejection management</a:t>
          </a:r>
        </a:p>
      </dsp:txBody>
      <dsp:txXfrm>
        <a:off x="5020932" y="2029183"/>
        <a:ext cx="2162347" cy="917359"/>
      </dsp:txXfrm>
    </dsp:sp>
    <dsp:sp modelId="{9D587450-6266-46AC-9C57-C1890AC18C41}">
      <dsp:nvSpPr>
        <dsp:cNvPr id="0" name=""/>
        <dsp:cNvSpPr/>
      </dsp:nvSpPr>
      <dsp:spPr>
        <a:xfrm>
          <a:off x="7560052" y="2029183"/>
          <a:ext cx="917359" cy="9173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DE775-C21C-41AD-850A-590161E4892E}">
      <dsp:nvSpPr>
        <dsp:cNvPr id="0" name=""/>
        <dsp:cNvSpPr/>
      </dsp:nvSpPr>
      <dsp:spPr>
        <a:xfrm>
          <a:off x="7752698" y="2221829"/>
          <a:ext cx="532068" cy="5320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BEB76-66EE-49EC-95E8-4EFBDD09C894}">
      <dsp:nvSpPr>
        <dsp:cNvPr id="0" name=""/>
        <dsp:cNvSpPr/>
      </dsp:nvSpPr>
      <dsp:spPr>
        <a:xfrm>
          <a:off x="8673989" y="2029183"/>
          <a:ext cx="2162347" cy="91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Denials management</a:t>
          </a:r>
        </a:p>
      </dsp:txBody>
      <dsp:txXfrm>
        <a:off x="8673989" y="2029183"/>
        <a:ext cx="2162347" cy="917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DADDA-78D6-4F31-AFBC-F88D0435F667}">
      <dsp:nvSpPr>
        <dsp:cNvPr id="0" name=""/>
        <dsp:cNvSpPr/>
      </dsp:nvSpPr>
      <dsp:spPr>
        <a:xfrm>
          <a:off x="0" y="195564"/>
          <a:ext cx="6373813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Providers being wrongly credentialed.</a:t>
          </a:r>
        </a:p>
      </dsp:txBody>
      <dsp:txXfrm>
        <a:off x="62141" y="257705"/>
        <a:ext cx="6249531" cy="1148678"/>
      </dsp:txXfrm>
    </dsp:sp>
    <dsp:sp modelId="{08787AC8-DE00-4325-AF2B-BF1378C3D1EC}">
      <dsp:nvSpPr>
        <dsp:cNvPr id="0" name=""/>
        <dsp:cNvSpPr/>
      </dsp:nvSpPr>
      <dsp:spPr>
        <a:xfrm>
          <a:off x="0" y="1560684"/>
          <a:ext cx="6373813" cy="1272960"/>
        </a:xfrm>
        <a:prstGeom prst="roundRect">
          <a:avLst/>
        </a:prstGeom>
        <a:solidFill>
          <a:schemeClr val="accent2">
            <a:hueOff val="-6698785"/>
            <a:satOff val="-187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Incorrect specialty selected with payers. </a:t>
          </a:r>
        </a:p>
      </dsp:txBody>
      <dsp:txXfrm>
        <a:off x="62141" y="1622825"/>
        <a:ext cx="6249531" cy="1148678"/>
      </dsp:txXfrm>
    </dsp:sp>
    <dsp:sp modelId="{717C87DD-329A-4D39-AF8E-20BCC1D70939}">
      <dsp:nvSpPr>
        <dsp:cNvPr id="0" name=""/>
        <dsp:cNvSpPr/>
      </dsp:nvSpPr>
      <dsp:spPr>
        <a:xfrm>
          <a:off x="0" y="2925805"/>
          <a:ext cx="6373813" cy="1272960"/>
        </a:xfrm>
        <a:prstGeom prst="roundRect">
          <a:avLst/>
        </a:prstGeom>
        <a:solidFill>
          <a:schemeClr val="accent2">
            <a:hueOff val="-13397571"/>
            <a:satOff val="-375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Out of date contracts</a:t>
          </a:r>
        </a:p>
      </dsp:txBody>
      <dsp:txXfrm>
        <a:off x="62141" y="2987946"/>
        <a:ext cx="6249531" cy="1148678"/>
      </dsp:txXfrm>
    </dsp:sp>
    <dsp:sp modelId="{EEDD6F01-7A25-4CD4-A3B0-1265DD158AD9}">
      <dsp:nvSpPr>
        <dsp:cNvPr id="0" name=""/>
        <dsp:cNvSpPr/>
      </dsp:nvSpPr>
      <dsp:spPr>
        <a:xfrm>
          <a:off x="0" y="4290925"/>
          <a:ext cx="6373813" cy="1272960"/>
        </a:xfrm>
        <a:prstGeom prst="roundRect">
          <a:avLst/>
        </a:prstGeom>
        <a:solidFill>
          <a:schemeClr val="accent2">
            <a:hueOff val="-20096356"/>
            <a:satOff val="-562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Loss of privileges/ability to do the same procedures as before.  </a:t>
          </a:r>
        </a:p>
      </dsp:txBody>
      <dsp:txXfrm>
        <a:off x="62141" y="4353066"/>
        <a:ext cx="6249531" cy="1148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5747D-9FE9-49BA-BBDC-FA325FB2E284}">
      <dsp:nvSpPr>
        <dsp:cNvPr id="0" name=""/>
        <dsp:cNvSpPr/>
      </dsp:nvSpPr>
      <dsp:spPr>
        <a:xfrm>
          <a:off x="0" y="753024"/>
          <a:ext cx="6373813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Improper sorting by payment posters.</a:t>
          </a:r>
        </a:p>
      </dsp:txBody>
      <dsp:txXfrm>
        <a:off x="66025" y="819049"/>
        <a:ext cx="6241763" cy="1220470"/>
      </dsp:txXfrm>
    </dsp:sp>
    <dsp:sp modelId="{3D28EE14-2562-4A69-87B8-E913AFD072EE}">
      <dsp:nvSpPr>
        <dsp:cNvPr id="0" name=""/>
        <dsp:cNvSpPr/>
      </dsp:nvSpPr>
      <dsp:spPr>
        <a:xfrm>
          <a:off x="0" y="2203464"/>
          <a:ext cx="6373813" cy="1352520"/>
        </a:xfrm>
        <a:prstGeom prst="roundRect">
          <a:avLst/>
        </a:prstGeom>
        <a:solidFill>
          <a:schemeClr val="accent2">
            <a:hueOff val="-10048178"/>
            <a:satOff val="-281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Rejections not being worked timely.</a:t>
          </a:r>
        </a:p>
      </dsp:txBody>
      <dsp:txXfrm>
        <a:off x="66025" y="2269489"/>
        <a:ext cx="6241763" cy="1220470"/>
      </dsp:txXfrm>
    </dsp:sp>
    <dsp:sp modelId="{E6FDF8A7-42F1-47F1-93C3-A00419052B82}">
      <dsp:nvSpPr>
        <dsp:cNvPr id="0" name=""/>
        <dsp:cNvSpPr/>
      </dsp:nvSpPr>
      <dsp:spPr>
        <a:xfrm>
          <a:off x="0" y="3653905"/>
          <a:ext cx="6373813" cy="1352520"/>
        </a:xfrm>
        <a:prstGeom prst="roundRect">
          <a:avLst/>
        </a:prstGeom>
        <a:solidFill>
          <a:schemeClr val="accent2">
            <a:hueOff val="-20096356"/>
            <a:satOff val="-562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Auto sorting features not assigning to the right queues. </a:t>
          </a:r>
        </a:p>
      </dsp:txBody>
      <dsp:txXfrm>
        <a:off x="66025" y="3719930"/>
        <a:ext cx="6241763" cy="12204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F3BA6-B985-4C05-8711-ADFAF162B692}">
      <dsp:nvSpPr>
        <dsp:cNvPr id="0" name=""/>
        <dsp:cNvSpPr/>
      </dsp:nvSpPr>
      <dsp:spPr>
        <a:xfrm>
          <a:off x="0" y="703"/>
          <a:ext cx="63738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38D94-C349-4D36-9EB0-50EBC33F48D7}">
      <dsp:nvSpPr>
        <dsp:cNvPr id="0" name=""/>
        <dsp:cNvSpPr/>
      </dsp:nvSpPr>
      <dsp:spPr>
        <a:xfrm>
          <a:off x="0" y="703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Denials not worked timely</a:t>
          </a:r>
        </a:p>
      </dsp:txBody>
      <dsp:txXfrm>
        <a:off x="0" y="703"/>
        <a:ext cx="6373813" cy="1151608"/>
      </dsp:txXfrm>
    </dsp:sp>
    <dsp:sp modelId="{75A37DF3-AD94-4803-97EF-B7956E1092CB}">
      <dsp:nvSpPr>
        <dsp:cNvPr id="0" name=""/>
        <dsp:cNvSpPr/>
      </dsp:nvSpPr>
      <dsp:spPr>
        <a:xfrm>
          <a:off x="0" y="1152311"/>
          <a:ext cx="6373813" cy="0"/>
        </a:xfrm>
        <a:prstGeom prst="line">
          <a:avLst/>
        </a:prstGeom>
        <a:solidFill>
          <a:schemeClr val="accent2">
            <a:hueOff val="-5024089"/>
            <a:satOff val="-141"/>
            <a:lumOff val="1765"/>
            <a:alphaOff val="0"/>
          </a:schemeClr>
        </a:solidFill>
        <a:ln w="12700" cap="flat" cmpd="sng" algn="ctr">
          <a:solidFill>
            <a:schemeClr val="accent2">
              <a:hueOff val="-5024089"/>
              <a:satOff val="-141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5B636-BB4F-4A6E-ABA5-88E4F0188444}">
      <dsp:nvSpPr>
        <dsp:cNvPr id="0" name=""/>
        <dsp:cNvSpPr/>
      </dsp:nvSpPr>
      <dsp:spPr>
        <a:xfrm>
          <a:off x="0" y="1152311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Wrong steps being taken (reconsiderations, appeals, redeterminations)</a:t>
          </a:r>
        </a:p>
      </dsp:txBody>
      <dsp:txXfrm>
        <a:off x="0" y="1152311"/>
        <a:ext cx="6373813" cy="1151608"/>
      </dsp:txXfrm>
    </dsp:sp>
    <dsp:sp modelId="{1AF4104F-25EB-449F-B8EE-124F3C4E7138}">
      <dsp:nvSpPr>
        <dsp:cNvPr id="0" name=""/>
        <dsp:cNvSpPr/>
      </dsp:nvSpPr>
      <dsp:spPr>
        <a:xfrm>
          <a:off x="0" y="2303920"/>
          <a:ext cx="6373813" cy="0"/>
        </a:xfrm>
        <a:prstGeom prst="line">
          <a:avLst/>
        </a:prstGeom>
        <a:solidFill>
          <a:schemeClr val="accent2">
            <a:hueOff val="-10048178"/>
            <a:satOff val="-281"/>
            <a:lumOff val="3529"/>
            <a:alphaOff val="0"/>
          </a:schemeClr>
        </a:solidFill>
        <a:ln w="12700" cap="flat" cmpd="sng" algn="ctr">
          <a:solidFill>
            <a:schemeClr val="accent2">
              <a:hueOff val="-10048178"/>
              <a:satOff val="-281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BFC4B-5816-45CB-99C4-64213DD8DBD0}">
      <dsp:nvSpPr>
        <dsp:cNvPr id="0" name=""/>
        <dsp:cNvSpPr/>
      </dsp:nvSpPr>
      <dsp:spPr>
        <a:xfrm>
          <a:off x="0" y="2303920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Appeals not written correctly.</a:t>
          </a:r>
        </a:p>
      </dsp:txBody>
      <dsp:txXfrm>
        <a:off x="0" y="2303920"/>
        <a:ext cx="6373813" cy="1151608"/>
      </dsp:txXfrm>
    </dsp:sp>
    <dsp:sp modelId="{6F83D5F7-A29F-432A-A448-2A9921C3EB5B}">
      <dsp:nvSpPr>
        <dsp:cNvPr id="0" name=""/>
        <dsp:cNvSpPr/>
      </dsp:nvSpPr>
      <dsp:spPr>
        <a:xfrm>
          <a:off x="0" y="3455529"/>
          <a:ext cx="6373813" cy="0"/>
        </a:xfrm>
        <a:prstGeom prst="line">
          <a:avLst/>
        </a:prstGeom>
        <a:solidFill>
          <a:schemeClr val="accent2">
            <a:hueOff val="-15072267"/>
            <a:satOff val="-422"/>
            <a:lumOff val="5294"/>
            <a:alphaOff val="0"/>
          </a:schemeClr>
        </a:solidFill>
        <a:ln w="12700" cap="flat" cmpd="sng" algn="ctr">
          <a:solidFill>
            <a:schemeClr val="accent2">
              <a:hueOff val="-15072267"/>
              <a:satOff val="-422"/>
              <a:lumOff val="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BE494-F0A9-4EB1-A3FE-6C4ECB6A8D24}">
      <dsp:nvSpPr>
        <dsp:cNvPr id="0" name=""/>
        <dsp:cNvSpPr/>
      </dsp:nvSpPr>
      <dsp:spPr>
        <a:xfrm>
          <a:off x="0" y="3455529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Resources not used to prove your point.</a:t>
          </a:r>
        </a:p>
      </dsp:txBody>
      <dsp:txXfrm>
        <a:off x="0" y="3455529"/>
        <a:ext cx="6373813" cy="1151608"/>
      </dsp:txXfrm>
    </dsp:sp>
    <dsp:sp modelId="{D6EA8F53-96FE-48BF-B4B6-86446C238D80}">
      <dsp:nvSpPr>
        <dsp:cNvPr id="0" name=""/>
        <dsp:cNvSpPr/>
      </dsp:nvSpPr>
      <dsp:spPr>
        <a:xfrm>
          <a:off x="0" y="4607138"/>
          <a:ext cx="6373813" cy="0"/>
        </a:xfrm>
        <a:prstGeom prst="line">
          <a:avLst/>
        </a:prstGeom>
        <a:solidFill>
          <a:schemeClr val="accent2">
            <a:hueOff val="-20096356"/>
            <a:satOff val="-562"/>
            <a:lumOff val="7059"/>
            <a:alphaOff val="0"/>
          </a:schemeClr>
        </a:solidFill>
        <a:ln w="12700" cap="flat" cmpd="sng" algn="ctr">
          <a:solidFill>
            <a:schemeClr val="accent2">
              <a:hueOff val="-20096356"/>
              <a:satOff val="-562"/>
              <a:lumOff val="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B6045-B083-482A-A8D7-586C0B8C07BC}">
      <dsp:nvSpPr>
        <dsp:cNvPr id="0" name=""/>
        <dsp:cNvSpPr/>
      </dsp:nvSpPr>
      <dsp:spPr>
        <a:xfrm>
          <a:off x="0" y="4607138"/>
          <a:ext cx="6373813" cy="1151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 fighting denials at all. </a:t>
          </a:r>
        </a:p>
      </dsp:txBody>
      <dsp:txXfrm>
        <a:off x="0" y="4607138"/>
        <a:ext cx="6373813" cy="11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Wednesday, July 12,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03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0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1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88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6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Wednesday, July 12,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Wednesday, July 12,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12CC62-D2D1-219C-36CA-93184007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1051551"/>
            <a:ext cx="3565524" cy="2384898"/>
          </a:xfrm>
        </p:spPr>
        <p:txBody>
          <a:bodyPr anchor="b">
            <a:normAutofit/>
          </a:bodyPr>
          <a:lstStyle/>
          <a:p>
            <a:r>
              <a:rPr lang="en-US" sz="4800" dirty="0"/>
              <a:t>What is the Revenue Cycle?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76740167-9F42-034E-E716-373921492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4" r="16079" b="1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ED98B-B118-80F6-72A5-ACBCBB88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sz="2600"/>
              <a:t>Remittance Processing/Rejection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3F5448-E4EE-E2C4-5DD0-B7C21CEFF2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154936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30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26069-86BC-E670-449C-279CC8646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sz="4400"/>
              <a:t>Denial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BB9C55-A817-29F8-9799-7B738BEEC7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38388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84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450713-E8A2-BA97-D7C0-ECBBEECA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12" y="549276"/>
            <a:ext cx="5437185" cy="589060"/>
          </a:xfrm>
        </p:spPr>
        <p:txBody>
          <a:bodyPr wrap="square" anchor="b">
            <a:normAutofit/>
          </a:bodyPr>
          <a:lstStyle/>
          <a:p>
            <a:r>
              <a:rPr lang="en-US" sz="2800" dirty="0"/>
              <a:t>How to know it’s going right!</a:t>
            </a:r>
          </a:p>
        </p:txBody>
      </p:sp>
      <p:pic>
        <p:nvPicPr>
          <p:cNvPr id="32" name="Graphic 31" descr="Laptop Secure">
            <a:extLst>
              <a:ext uri="{FF2B5EF4-FFF2-40B4-BE49-F238E27FC236}">
                <a16:creationId xmlns:a16="http://schemas.microsoft.com/office/drawing/2014/main" id="{894073F7-F49F-5D6D-B84F-17334CA46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403" y="882969"/>
            <a:ext cx="4500794" cy="4500794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83BC-867E-E316-A60A-2B1A9E0F4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198" y="1408922"/>
            <a:ext cx="6584400" cy="528112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We generally use KPI’s to determine if the revenue cycle is running at optimal efficiency. Some of the ones we use are.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Medical coding accuracy.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First Pass Resolution Rate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Missed Charges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Denial Volume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Denial Appeal Rate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Days In AR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Charge Lag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Clean Claims Rate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Point of Service and upfront collection rate</a:t>
            </a:r>
          </a:p>
        </p:txBody>
      </p:sp>
    </p:spTree>
    <p:extLst>
      <p:ext uri="{BB962C8B-B14F-4D97-AF65-F5344CB8AC3E}">
        <p14:creationId xmlns:p14="http://schemas.microsoft.com/office/powerpoint/2010/main" val="223172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enue Cycle 101: The Life Cycle of a Medical Bill | Waystar">
            <a:extLst>
              <a:ext uri="{FF2B5EF4-FFF2-40B4-BE49-F238E27FC236}">
                <a16:creationId xmlns:a16="http://schemas.microsoft.com/office/drawing/2014/main" id="{2A059B88-E253-B7C1-D709-84E57EDC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7" y="358089"/>
            <a:ext cx="11649206" cy="54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8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A92A2-10FE-9030-EFBC-C7B2B0E6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7162"/>
            <a:ext cx="6907212" cy="1448105"/>
          </a:xfrm>
        </p:spPr>
        <p:txBody>
          <a:bodyPr wrap="square" anchor="b">
            <a:normAutofit/>
          </a:bodyPr>
          <a:lstStyle/>
          <a:p>
            <a:r>
              <a:rPr lang="en-US" sz="4000" dirty="0"/>
              <a:t>What else do we consider Revenue Cycle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B9630-1CAF-3FF1-B5E8-1F6648FA7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5437187" cy="341551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credentialing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contract management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rejection processing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third party follow-up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collections</a:t>
            </a:r>
          </a:p>
        </p:txBody>
      </p:sp>
      <p:pic>
        <p:nvPicPr>
          <p:cNvPr id="7" name="Graphic 6" descr="Hospital">
            <a:extLst>
              <a:ext uri="{FF2B5EF4-FFF2-40B4-BE49-F238E27FC236}">
                <a16:creationId xmlns:a16="http://schemas.microsoft.com/office/drawing/2014/main" id="{C2BB1722-5CEB-DF87-6846-012F525E4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4675" y="1072039"/>
            <a:ext cx="4713922" cy="4713922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859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90FD53-CDD1-5F4C-F333-9C4BCC5FD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97" y="1349565"/>
            <a:ext cx="9277067" cy="39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9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4E9E2-D0D4-4A97-4C00-409B8563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Where things go wrong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97AC40-D94E-7034-2302-42F9396F4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488410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708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678F0-83FC-2FD5-D87F-3C2E0A41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en-US" sz="4400"/>
              <a:t>During Credentialing /Contract Negotiation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6329BE-E199-E407-6B11-F616E3756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993809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75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F4C21-ADBB-FA13-7C35-45513BCBB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When the patient calls in. </a:t>
            </a:r>
          </a:p>
        </p:txBody>
      </p:sp>
      <p:pic>
        <p:nvPicPr>
          <p:cNvPr id="5" name="Picture 4" descr="Two telephones communicating">
            <a:extLst>
              <a:ext uri="{FF2B5EF4-FFF2-40B4-BE49-F238E27FC236}">
                <a16:creationId xmlns:a16="http://schemas.microsoft.com/office/drawing/2014/main" id="{8B1A5ACF-06DD-9F44-292D-A16D5112E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20" b="47172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0472-5B6A-2034-24E0-B711C449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Does not give correct insurance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Gives bad address/ bad phone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Does not give legal name.</a:t>
            </a:r>
          </a:p>
        </p:txBody>
      </p:sp>
    </p:spTree>
    <p:extLst>
      <p:ext uri="{BB962C8B-B14F-4D97-AF65-F5344CB8AC3E}">
        <p14:creationId xmlns:p14="http://schemas.microsoft.com/office/powerpoint/2010/main" val="39088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0921B-2A86-0895-A7B0-83ECA71D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At the front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07D08-A946-A3ED-B9C8-FA44AC2D8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We don’t verify information (is everything the same)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We don’t scan insurance or id cards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We don’t update information in the system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We don’t collect the co-pay/ time of service payments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/>
              <a:t>We don’t collect SNF/ or nursing home facility information. 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57C932C3-D11C-5D97-1F1F-C3C65F71C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5" r="5952" b="-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5881A-5A60-F05B-140C-FD70833D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During Coding/Prior 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C625E-BB51-2EE3-24BF-43D56362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8400"/>
            <a:ext cx="3565525" cy="3414425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Wrong codes on prior authorization.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Prior auth was not done.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Incorrect code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Wrong DX code.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This list could be endless.</a:t>
            </a:r>
          </a:p>
        </p:txBody>
      </p:sp>
      <p:pic>
        <p:nvPicPr>
          <p:cNvPr id="5" name="Picture 4" descr="Padlock on computer motherboard">
            <a:extLst>
              <a:ext uri="{FF2B5EF4-FFF2-40B4-BE49-F238E27FC236}">
                <a16:creationId xmlns:a16="http://schemas.microsoft.com/office/drawing/2014/main" id="{ED7DBC04-F209-A0CC-46F5-E63CF1301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" r="24490" b="-1"/>
          <a:stretch/>
        </p:blipFill>
        <p:spPr>
          <a:xfrm>
            <a:off x="4550899" y="10"/>
            <a:ext cx="7641102" cy="6857990"/>
          </a:xfrm>
          <a:custGeom>
            <a:avLst/>
            <a:gdLst/>
            <a:ahLst/>
            <a:cxnLst/>
            <a:rect l="l" t="t" r="r" b="b"/>
            <a:pathLst>
              <a:path w="7641102" h="6858000">
                <a:moveTo>
                  <a:pt x="0" y="0"/>
                </a:moveTo>
                <a:lnTo>
                  <a:pt x="7641102" y="0"/>
                </a:lnTo>
                <a:lnTo>
                  <a:pt x="7641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F3A87B-2255-45E0-A551-C11FAF9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8" y="5773729"/>
            <a:ext cx="7641102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93480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318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Avenir Next LT Pro</vt:lpstr>
      <vt:lpstr>3DFloatVTI</vt:lpstr>
      <vt:lpstr>What is the Revenue Cycle?</vt:lpstr>
      <vt:lpstr>PowerPoint Presentation</vt:lpstr>
      <vt:lpstr>What else do we consider Revenue Cycle…</vt:lpstr>
      <vt:lpstr>PowerPoint Presentation</vt:lpstr>
      <vt:lpstr>Where things go wrong</vt:lpstr>
      <vt:lpstr>During Credentialing /Contract Negotiation</vt:lpstr>
      <vt:lpstr>When the patient calls in. </vt:lpstr>
      <vt:lpstr>At the front desk</vt:lpstr>
      <vt:lpstr>During Coding/Prior Authorization</vt:lpstr>
      <vt:lpstr>Remittance Processing/Rejection Management</vt:lpstr>
      <vt:lpstr>Denial Management</vt:lpstr>
      <vt:lpstr>How to know it’s going right!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Revenue Cycle?</dc:title>
  <dc:creator>Branden Chavez</dc:creator>
  <cp:lastModifiedBy>Branden Chavez</cp:lastModifiedBy>
  <cp:revision>4</cp:revision>
  <dcterms:created xsi:type="dcterms:W3CDTF">2023-07-11T13:48:25Z</dcterms:created>
  <dcterms:modified xsi:type="dcterms:W3CDTF">2023-07-12T20:28:50Z</dcterms:modified>
</cp:coreProperties>
</file>